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2" r:id="rId2"/>
    <p:sldId id="258" r:id="rId3"/>
    <p:sldId id="281" r:id="rId4"/>
    <p:sldId id="263" r:id="rId5"/>
    <p:sldId id="270" r:id="rId6"/>
    <p:sldId id="271" r:id="rId7"/>
    <p:sldId id="280" r:id="rId8"/>
    <p:sldId id="277" r:id="rId9"/>
    <p:sldId id="278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3D413-626B-47EC-BEEC-01436FB97CBE}" v="2" dt="2022-12-07T08:42:27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088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sa Bamberg" userId="74c0cdc9-50a1-41e7-952b-829de21d20a0" providerId="ADAL" clId="{75F3D413-626B-47EC-BEEC-01436FB97CBE}"/>
    <pc:docChg chg="custSel modSld">
      <pc:chgData name="Marisa Bamberg" userId="74c0cdc9-50a1-41e7-952b-829de21d20a0" providerId="ADAL" clId="{75F3D413-626B-47EC-BEEC-01436FB97CBE}" dt="2022-12-07T08:43:08.126" v="124" actId="20577"/>
      <pc:docMkLst>
        <pc:docMk/>
      </pc:docMkLst>
      <pc:sldChg chg="modSp mod">
        <pc:chgData name="Marisa Bamberg" userId="74c0cdc9-50a1-41e7-952b-829de21d20a0" providerId="ADAL" clId="{75F3D413-626B-47EC-BEEC-01436FB97CBE}" dt="2022-12-07T08:41:39.270" v="0" actId="167"/>
        <pc:sldMkLst>
          <pc:docMk/>
          <pc:sldMk cId="2596558534" sldId="279"/>
        </pc:sldMkLst>
        <pc:spChg chg="ord">
          <ac:chgData name="Marisa Bamberg" userId="74c0cdc9-50a1-41e7-952b-829de21d20a0" providerId="ADAL" clId="{75F3D413-626B-47EC-BEEC-01436FB97CBE}" dt="2022-12-07T08:41:39.270" v="0" actId="167"/>
          <ac:spMkLst>
            <pc:docMk/>
            <pc:sldMk cId="2596558534" sldId="279"/>
            <ac:spMk id="3" creationId="{AE677BD1-2D1F-F249-413B-EE6EFE66827A}"/>
          </ac:spMkLst>
        </pc:spChg>
      </pc:sldChg>
      <pc:sldChg chg="modSp mod">
        <pc:chgData name="Marisa Bamberg" userId="74c0cdc9-50a1-41e7-952b-829de21d20a0" providerId="ADAL" clId="{75F3D413-626B-47EC-BEEC-01436FB97CBE}" dt="2022-12-07T08:43:08.126" v="124" actId="20577"/>
        <pc:sldMkLst>
          <pc:docMk/>
          <pc:sldMk cId="2437061035" sldId="282"/>
        </pc:sldMkLst>
        <pc:spChg chg="mod">
          <ac:chgData name="Marisa Bamberg" userId="74c0cdc9-50a1-41e7-952b-829de21d20a0" providerId="ADAL" clId="{75F3D413-626B-47EC-BEEC-01436FB97CBE}" dt="2022-12-07T08:43:08.126" v="124" actId="20577"/>
          <ac:spMkLst>
            <pc:docMk/>
            <pc:sldMk cId="2437061035" sldId="282"/>
            <ac:spMk id="4" creationId="{597C12D8-B9F9-1888-96FC-8B643AB7EBF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8C6B4-72BB-41AE-B058-EA0A6DEEAB77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7CC31-204B-43DB-8353-9F446ACF92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12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0420D-426D-478A-8742-83FD6C98F8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240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3F723-8F3E-AE06-A0F5-174C05211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380B2-6A54-5BB3-74B6-FCFF51C89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93D89-1762-5481-FE7B-72AA3234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55FCA-5022-BA35-3593-1712D715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B6473-C425-CFB6-B2F0-944E6142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17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9D5D6-1891-25E6-E3EB-35D533BD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F097A-B493-2787-0FD9-8F2B626C6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6879A-1D92-3411-2D17-CBB312F1E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891A-2C67-6D7F-EBB4-D74D0308A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2AB03-43E9-C7C8-E4B0-FFC724B82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80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954EF-7D24-A607-DFBA-A4529999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9DC11-EBB0-B0C7-6CF1-D9C87E816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B9305-4C62-A0A4-D384-9147EC3A0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98773-A0A2-C50C-23DC-3DAE2DC0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304AC-08FF-094E-5E77-DB0E5FA3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70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878A-10F6-DE82-5BBC-CBDFC472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E9C78-BEFA-40A3-4FB6-BF57DE37F3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75839-5426-D2FD-0920-DBE5222CA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3F071-56B9-4BDF-2F45-5A4C6A84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AB2A9-5D53-88F7-068C-BC8F85AF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47EBF-F595-DC36-2854-5CABF7B3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78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0D39-1F42-A914-BC96-7845BDE65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F5297-F968-833A-214C-73956E694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1CF09-D9D0-1394-A43C-773DAA3F3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CC3B71-2392-7E4B-D7B4-7E02DE2D4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9B6C16-9729-5BEC-C267-98771EDE5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28FAB2-8027-54B2-28EB-48089D3A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A755F9-DC2F-E05B-FE51-C76886AB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4DC872-88F8-7F18-FDC8-6494096D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37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6A87B-7B15-E0FB-DA69-19C2AFCCC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8AD75-20D8-F55E-732F-95FE13F4E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0F42D1-B733-9174-80F0-F269F45E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3F22EB-1857-FF03-F49B-29571749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51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1D4C72-52B2-FF8E-104B-8A7812E0F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BA6B0F-DE05-BC10-6BA8-026599FD5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A2A23-D94B-7D32-9E18-A7A9DADE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26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4A14-80C9-4261-7088-8AF037A4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8ECE3-F4C0-4E15-9EE7-B86A56385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E1781-D47C-0825-DFC3-5B8311A9B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784CB-4573-6A11-04BF-0C329E45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DF945-3B00-6B90-A50C-B18CA6969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6F5FC-9450-5788-102C-D504CEBB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81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7313-0F0E-65D7-9D0B-AB1F6168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E20F55-674E-BF9A-8D69-B12F926D87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0AAC5-9E27-08CE-9E6A-9500DC7C1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A4733-7369-1944-EAF6-429018DDA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AA279-A7CA-35B9-B483-F5B6AF6F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EEBD1-E728-3DEE-21F1-78A628842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37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B3087-B2EE-E7F1-9876-165A5175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7C7787-9178-1501-A221-3703406D3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9DF19-31BA-BF31-1E07-EB64D589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F33D4-F206-EA8B-447E-3A4D9C90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5DDD7-0CF1-61D7-94F1-5ADF1B6D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79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7F9810-3D93-6686-5265-0810A2811B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5A725-38D8-6450-300C-03301A379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5D4AC-D1EA-D663-1F29-065BEADA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104C7-8E2A-0656-FA89-B778FFA9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9C392-188E-24A3-EFCC-29153ED28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14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61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55F0E-FB89-E206-FC12-CA718984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1E683-DDFE-690C-A11D-250C77009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4B0DC-70D4-4AC7-61B3-31AC63B21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2ADD8-FC97-4140-AE57-1EC19975E66A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B41C8-5897-ED88-E889-21D5023F2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AB494-4931-70A9-8C67-B44C78825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4DFB8-A356-4A56-9635-1AC582935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65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sv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6.svg"/><Relationship Id="rId10" Type="http://schemas.openxmlformats.org/officeDocument/2006/relationships/image" Target="../media/image6.png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sv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6.svg"/><Relationship Id="rId10" Type="http://schemas.openxmlformats.org/officeDocument/2006/relationships/image" Target="../media/image6.png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svg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6.svg"/><Relationship Id="rId10" Type="http://schemas.openxmlformats.org/officeDocument/2006/relationships/image" Target="../media/image6.png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A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7C12D8-B9F9-1888-96FC-8B643AB7EBF4}"/>
              </a:ext>
            </a:extLst>
          </p:cNvPr>
          <p:cNvSpPr txBox="1"/>
          <p:nvPr/>
        </p:nvSpPr>
        <p:spPr>
          <a:xfrm>
            <a:off x="2519333" y="1843598"/>
            <a:ext cx="7153334" cy="3170804"/>
          </a:xfrm>
          <a:prstGeom prst="rect">
            <a:avLst/>
          </a:prstGeom>
          <a:solidFill>
            <a:srgbClr val="F4DAC5"/>
          </a:solidFill>
          <a:ln w="38100">
            <a:solidFill>
              <a:srgbClr val="1F5D4C"/>
            </a:solidFill>
          </a:ln>
        </p:spPr>
        <p:txBody>
          <a:bodyPr wrap="square" lIns="274320" tIns="274320" rIns="274320" bIns="27432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GB" sz="2000" b="1" dirty="0">
                <a:solidFill>
                  <a:srgbClr val="1F5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en-GB" sz="2000" dirty="0">
                <a:solidFill>
                  <a:srgbClr val="1F5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the textbox on slide 10 to create a personal message</a:t>
            </a:r>
          </a:p>
          <a:p>
            <a:pPr>
              <a:lnSpc>
                <a:spcPts val="2600"/>
              </a:lnSpc>
            </a:pPr>
            <a:r>
              <a:rPr lang="en-GB" sz="2000" b="1" dirty="0">
                <a:solidFill>
                  <a:srgbClr val="1F5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2: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en-GB" sz="2000" dirty="0">
                <a:solidFill>
                  <a:srgbClr val="1F5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&gt; send to back (textbox and dark green background should no longer be visible in slide view)</a:t>
            </a:r>
          </a:p>
          <a:p>
            <a:pPr>
              <a:lnSpc>
                <a:spcPts val="2600"/>
              </a:lnSpc>
            </a:pPr>
            <a:r>
              <a:rPr lang="en-GB" sz="2000" b="1" dirty="0">
                <a:solidFill>
                  <a:srgbClr val="1F5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3: (Optional for a .mp4 export)</a:t>
            </a:r>
          </a:p>
          <a:p>
            <a:pPr>
              <a:lnSpc>
                <a:spcPts val="2600"/>
              </a:lnSpc>
            </a:pPr>
            <a:r>
              <a:rPr lang="en-GB" sz="2000" dirty="0">
                <a:solidFill>
                  <a:srgbClr val="1F5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File &gt; export &gt; create a video &gt; create video</a:t>
            </a:r>
          </a:p>
        </p:txBody>
      </p:sp>
    </p:spTree>
    <p:extLst>
      <p:ext uri="{BB962C8B-B14F-4D97-AF65-F5344CB8AC3E}">
        <p14:creationId xmlns:p14="http://schemas.microsoft.com/office/powerpoint/2010/main" val="2437061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2000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2000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F438B998-045B-2C74-2D15-18BE7A92872D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A80CE3E-8D44-625B-AFAE-CC1E8AC41F9B}"/>
              </a:ext>
            </a:extLst>
          </p:cNvPr>
          <p:cNvSpPr/>
          <p:nvPr/>
        </p:nvSpPr>
        <p:spPr>
          <a:xfrm>
            <a:off x="1659850" y="3130479"/>
            <a:ext cx="1474352" cy="2631236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6B6F16C-224F-9329-1B09-AD7AF0010373}"/>
              </a:ext>
            </a:extLst>
          </p:cNvPr>
          <p:cNvSpPr/>
          <p:nvPr/>
        </p:nvSpPr>
        <p:spPr>
          <a:xfrm>
            <a:off x="9030403" y="3130479"/>
            <a:ext cx="1474352" cy="2631236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304DA0D-5E6C-241B-A71C-31442383190F}"/>
              </a:ext>
            </a:extLst>
          </p:cNvPr>
          <p:cNvSpPr>
            <a:spLocks/>
          </p:cNvSpPr>
          <p:nvPr/>
        </p:nvSpPr>
        <p:spPr>
          <a:xfrm>
            <a:off x="7196118" y="2457910"/>
            <a:ext cx="1851210" cy="330380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id="{D2E0F09C-4FFD-5D2F-1D45-16BFF09CEC34}"/>
              </a:ext>
            </a:extLst>
          </p:cNvPr>
          <p:cNvSpPr/>
          <p:nvPr/>
        </p:nvSpPr>
        <p:spPr>
          <a:xfrm>
            <a:off x="3117275" y="2457910"/>
            <a:ext cx="1851210" cy="330380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BBD02819-643E-DC52-E6D2-E25E664ABCBD}"/>
              </a:ext>
            </a:extLst>
          </p:cNvPr>
          <p:cNvSpPr/>
          <p:nvPr/>
        </p:nvSpPr>
        <p:spPr>
          <a:xfrm>
            <a:off x="4951558" y="1725700"/>
            <a:ext cx="2261487" cy="403601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78DDCAD-9D29-A959-8639-CAB947294A11}"/>
              </a:ext>
            </a:extLst>
          </p:cNvPr>
          <p:cNvSpPr/>
          <p:nvPr/>
        </p:nvSpPr>
        <p:spPr>
          <a:xfrm>
            <a:off x="0" y="1096018"/>
            <a:ext cx="6105964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294533E-3FE0-2863-C130-E982DE6DE6A6}"/>
              </a:ext>
            </a:extLst>
          </p:cNvPr>
          <p:cNvSpPr/>
          <p:nvPr/>
        </p:nvSpPr>
        <p:spPr>
          <a:xfrm>
            <a:off x="6107615" y="1096018"/>
            <a:ext cx="6084385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0" name="Graphic 2">
            <a:extLst>
              <a:ext uri="{FF2B5EF4-FFF2-40B4-BE49-F238E27FC236}">
                <a16:creationId xmlns:a16="http://schemas.microsoft.com/office/drawing/2014/main" id="{A213BD4C-483B-0192-9DE2-5A224F325592}"/>
              </a:ext>
            </a:extLst>
          </p:cNvPr>
          <p:cNvGrpSpPr/>
          <p:nvPr/>
        </p:nvGrpSpPr>
        <p:grpSpPr>
          <a:xfrm>
            <a:off x="1090767" y="3429000"/>
            <a:ext cx="916340" cy="2286000"/>
            <a:chOff x="588349" y="3120887"/>
            <a:chExt cx="1056058" cy="2634555"/>
          </a:xfrm>
        </p:grpSpPr>
        <p:grpSp>
          <p:nvGrpSpPr>
            <p:cNvPr id="71" name="Graphic 2">
              <a:extLst>
                <a:ext uri="{FF2B5EF4-FFF2-40B4-BE49-F238E27FC236}">
                  <a16:creationId xmlns:a16="http://schemas.microsoft.com/office/drawing/2014/main" id="{AFA2CA33-3BAA-C2F4-3D36-A0E7DF9833EC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19BE19C1-6493-4B57-C98C-0AEFF23E4ACC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1" name="Graphic 2">
                <a:extLst>
                  <a:ext uri="{FF2B5EF4-FFF2-40B4-BE49-F238E27FC236}">
                    <a16:creationId xmlns:a16="http://schemas.microsoft.com/office/drawing/2014/main" id="{6DCE4F53-5279-E549-492C-55D0C170ACF7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88D98528-CBCF-3CDD-DE8D-3132600DA3EB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2E6C87E4-B8EB-F312-5E9C-D8B3B8D18BFA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014D7A7-2C88-FF22-5F43-95EC2EF5D0D6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" name="Graphic 2">
                <a:extLst>
                  <a:ext uri="{FF2B5EF4-FFF2-40B4-BE49-F238E27FC236}">
                    <a16:creationId xmlns:a16="http://schemas.microsoft.com/office/drawing/2014/main" id="{F3AF9E98-C649-09E9-B6FB-513BD2218913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4" name="Graphic 2">
                  <a:extLst>
                    <a:ext uri="{FF2B5EF4-FFF2-40B4-BE49-F238E27FC236}">
                      <a16:creationId xmlns:a16="http://schemas.microsoft.com/office/drawing/2014/main" id="{F69ACA4A-DBB7-2116-D3E7-6431E651CA77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521F1282-2EFD-D08A-CC0F-D8DA023FA416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A829B3B5-F2B9-444F-9155-E44CEC403170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49F58B60-76E6-59DA-54AE-81B2F284EFB8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5" name="Graphic 2">
                  <a:extLst>
                    <a:ext uri="{FF2B5EF4-FFF2-40B4-BE49-F238E27FC236}">
                      <a16:creationId xmlns:a16="http://schemas.microsoft.com/office/drawing/2014/main" id="{34651C0B-F65C-C879-901B-1187603A5614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1B89239C-A3F5-C1EF-772A-8585E08E2DCD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A656D81A-E1C4-0249-8DFB-00365BB093A0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6A0D6AC5-D7B7-E171-8B58-D9822F041772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2" name="Graphic 2">
              <a:extLst>
                <a:ext uri="{FF2B5EF4-FFF2-40B4-BE49-F238E27FC236}">
                  <a16:creationId xmlns:a16="http://schemas.microsoft.com/office/drawing/2014/main" id="{C0097F3C-0C57-27DB-074A-C79E937672CD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3" name="Graphic 2">
                <a:extLst>
                  <a:ext uri="{FF2B5EF4-FFF2-40B4-BE49-F238E27FC236}">
                    <a16:creationId xmlns:a16="http://schemas.microsoft.com/office/drawing/2014/main" id="{8630C227-F16F-3A15-EA92-E6CD1AB3AEDE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82" name="Graphic 2">
                  <a:extLst>
                    <a:ext uri="{FF2B5EF4-FFF2-40B4-BE49-F238E27FC236}">
                      <a16:creationId xmlns:a16="http://schemas.microsoft.com/office/drawing/2014/main" id="{B4C10337-FE63-0D93-EE1C-C0972653CA50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812E3D98-D336-899D-0AC2-4E2665F4186A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ACF14DB0-C081-413D-D65A-938B19340E48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FE4A2551-D9A5-53BD-2915-97373AC8917D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02CCF895-E627-FA5A-EB35-C5CC03FCC888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3" name="Graphic 2">
                  <a:extLst>
                    <a:ext uri="{FF2B5EF4-FFF2-40B4-BE49-F238E27FC236}">
                      <a16:creationId xmlns:a16="http://schemas.microsoft.com/office/drawing/2014/main" id="{8B1E9E11-65EE-7809-BB83-8FBF3FD48655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577403B4-B9FA-E306-FA69-5E4AC69BE667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85" name="Graphic 2">
                    <a:extLst>
                      <a:ext uri="{FF2B5EF4-FFF2-40B4-BE49-F238E27FC236}">
                        <a16:creationId xmlns:a16="http://schemas.microsoft.com/office/drawing/2014/main" id="{1661F038-8210-D844-E650-D86E11D7CA78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103" name="Graphic 2">
                      <a:extLst>
                        <a:ext uri="{FF2B5EF4-FFF2-40B4-BE49-F238E27FC236}">
                          <a16:creationId xmlns:a16="http://schemas.microsoft.com/office/drawing/2014/main" id="{7499C00F-88E6-C279-FD74-A1F3EA94AA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108" name="Graphic 2">
                        <a:extLst>
                          <a:ext uri="{FF2B5EF4-FFF2-40B4-BE49-F238E27FC236}">
                            <a16:creationId xmlns:a16="http://schemas.microsoft.com/office/drawing/2014/main" id="{53950E20-4FF3-4A30-AD8C-6A2F2A30EE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110" name="Freeform: Shape 109">
                          <a:extLst>
                            <a:ext uri="{FF2B5EF4-FFF2-40B4-BE49-F238E27FC236}">
                              <a16:creationId xmlns:a16="http://schemas.microsoft.com/office/drawing/2014/main" id="{B35157AA-0971-0B8A-8434-2FC3D0130E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11" name="Freeform: Shape 110">
                          <a:extLst>
                            <a:ext uri="{FF2B5EF4-FFF2-40B4-BE49-F238E27FC236}">
                              <a16:creationId xmlns:a16="http://schemas.microsoft.com/office/drawing/2014/main" id="{9410AC04-6EA7-E789-DFF3-3E4CE3D3F1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12" name="Graphic 2">
                          <a:extLst>
                            <a:ext uri="{FF2B5EF4-FFF2-40B4-BE49-F238E27FC236}">
                              <a16:creationId xmlns:a16="http://schemas.microsoft.com/office/drawing/2014/main" id="{83FD5B9B-5FD2-39A3-16FC-140B024F59A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113" name="Freeform: Shape 112">
                            <a:extLst>
                              <a:ext uri="{FF2B5EF4-FFF2-40B4-BE49-F238E27FC236}">
                                <a16:creationId xmlns:a16="http://schemas.microsoft.com/office/drawing/2014/main" id="{AA01D54F-784E-1738-0000-3DCD2467FA5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" name="Freeform: Shape 113">
                            <a:extLst>
                              <a:ext uri="{FF2B5EF4-FFF2-40B4-BE49-F238E27FC236}">
                                <a16:creationId xmlns:a16="http://schemas.microsoft.com/office/drawing/2014/main" id="{9FA9F397-CEF9-3D13-306A-D73BCCF9FD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5" name="Freeform: Shape 114">
                            <a:extLst>
                              <a:ext uri="{FF2B5EF4-FFF2-40B4-BE49-F238E27FC236}">
                                <a16:creationId xmlns:a16="http://schemas.microsoft.com/office/drawing/2014/main" id="{2C96E156-E787-F1EF-70CD-3A45035149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52B81E9D-90C7-FD77-78E5-56157086D5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104" name="Graphic 2">
                      <a:extLst>
                        <a:ext uri="{FF2B5EF4-FFF2-40B4-BE49-F238E27FC236}">
                          <a16:creationId xmlns:a16="http://schemas.microsoft.com/office/drawing/2014/main" id="{824F4678-8D72-4CA6-86EB-E653D1A41F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105" name="Freeform: Shape 104">
                        <a:extLst>
                          <a:ext uri="{FF2B5EF4-FFF2-40B4-BE49-F238E27FC236}">
                            <a16:creationId xmlns:a16="http://schemas.microsoft.com/office/drawing/2014/main" id="{5B844259-251A-94D4-181C-C1BAB0088F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6" name="Freeform: Shape 105">
                        <a:extLst>
                          <a:ext uri="{FF2B5EF4-FFF2-40B4-BE49-F238E27FC236}">
                            <a16:creationId xmlns:a16="http://schemas.microsoft.com/office/drawing/2014/main" id="{F2FE59D3-9955-7ED2-0345-EF2913484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49794C88-CE60-FBAA-6733-AA408CCCAC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86" name="Graphic 2">
                    <a:extLst>
                      <a:ext uri="{FF2B5EF4-FFF2-40B4-BE49-F238E27FC236}">
                        <a16:creationId xmlns:a16="http://schemas.microsoft.com/office/drawing/2014/main" id="{CDD5CEE4-72AF-1E35-DD7D-92DB538F42F0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DFF7B57F-FAF9-F76A-D638-4CFB717FD4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88" name="Graphic 2">
                      <a:extLst>
                        <a:ext uri="{FF2B5EF4-FFF2-40B4-BE49-F238E27FC236}">
                          <a16:creationId xmlns:a16="http://schemas.microsoft.com/office/drawing/2014/main" id="{8D49A460-5F20-28DD-DDB6-07FC12F74A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89" name="Freeform: Shape 88">
                        <a:extLst>
                          <a:ext uri="{FF2B5EF4-FFF2-40B4-BE49-F238E27FC236}">
                            <a16:creationId xmlns:a16="http://schemas.microsoft.com/office/drawing/2014/main" id="{71F1DE57-8F0F-8EED-DFD0-9F401C4DD3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0" name="Freeform: Shape 89">
                        <a:extLst>
                          <a:ext uri="{FF2B5EF4-FFF2-40B4-BE49-F238E27FC236}">
                            <a16:creationId xmlns:a16="http://schemas.microsoft.com/office/drawing/2014/main" id="{BB4C6849-7459-2D0E-0A43-6A2346AF94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1" name="Graphic 2">
                        <a:extLst>
                          <a:ext uri="{FF2B5EF4-FFF2-40B4-BE49-F238E27FC236}">
                            <a16:creationId xmlns:a16="http://schemas.microsoft.com/office/drawing/2014/main" id="{C729D966-BB3D-A300-7E2C-405FE9916D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98" name="Graphic 2">
                          <a:extLst>
                            <a:ext uri="{FF2B5EF4-FFF2-40B4-BE49-F238E27FC236}">
                              <a16:creationId xmlns:a16="http://schemas.microsoft.com/office/drawing/2014/main" id="{688B12AD-5F09-BC44-1DC0-E9B8B8EFEF7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101" name="Freeform: Shape 100">
                            <a:extLst>
                              <a:ext uri="{FF2B5EF4-FFF2-40B4-BE49-F238E27FC236}">
                                <a16:creationId xmlns:a16="http://schemas.microsoft.com/office/drawing/2014/main" id="{30E97FEB-8F3F-59DE-FD85-F993C930963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2" name="Freeform: Shape 101">
                            <a:extLst>
                              <a:ext uri="{FF2B5EF4-FFF2-40B4-BE49-F238E27FC236}">
                                <a16:creationId xmlns:a16="http://schemas.microsoft.com/office/drawing/2014/main" id="{FE1D0DBA-9274-4794-1B44-3B50E16C353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9" name="Freeform: Shape 98">
                          <a:extLst>
                            <a:ext uri="{FF2B5EF4-FFF2-40B4-BE49-F238E27FC236}">
                              <a16:creationId xmlns:a16="http://schemas.microsoft.com/office/drawing/2014/main" id="{C84F017F-8C71-1734-6EE0-72A9B801C0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0" name="Freeform: Shape 99">
                          <a:extLst>
                            <a:ext uri="{FF2B5EF4-FFF2-40B4-BE49-F238E27FC236}">
                              <a16:creationId xmlns:a16="http://schemas.microsoft.com/office/drawing/2014/main" id="{8F5943BA-0DC7-DDAD-5B3A-916DBDD145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92" name="Graphic 2">
                        <a:extLst>
                          <a:ext uri="{FF2B5EF4-FFF2-40B4-BE49-F238E27FC236}">
                            <a16:creationId xmlns:a16="http://schemas.microsoft.com/office/drawing/2014/main" id="{52DAD075-077F-57B3-0E1E-62E2D0915AA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93" name="Graphic 2">
                          <a:extLst>
                            <a:ext uri="{FF2B5EF4-FFF2-40B4-BE49-F238E27FC236}">
                              <a16:creationId xmlns:a16="http://schemas.microsoft.com/office/drawing/2014/main" id="{DEA08ED3-2AAA-983F-3D68-C18D3C6DCA6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6" name="Freeform: Shape 95">
                            <a:extLst>
                              <a:ext uri="{FF2B5EF4-FFF2-40B4-BE49-F238E27FC236}">
                                <a16:creationId xmlns:a16="http://schemas.microsoft.com/office/drawing/2014/main" id="{656B80C4-E88B-11CE-F6D1-47C6CFB437B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97" name="Freeform: Shape 96">
                            <a:extLst>
                              <a:ext uri="{FF2B5EF4-FFF2-40B4-BE49-F238E27FC236}">
                                <a16:creationId xmlns:a16="http://schemas.microsoft.com/office/drawing/2014/main" id="{817B7EF5-8CC7-21BA-B96D-FB020643913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4" name="Freeform: Shape 93">
                          <a:extLst>
                            <a:ext uri="{FF2B5EF4-FFF2-40B4-BE49-F238E27FC236}">
                              <a16:creationId xmlns:a16="http://schemas.microsoft.com/office/drawing/2014/main" id="{0371013E-DE78-BEC4-BBA2-25203ABED5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5" name="Freeform: Shape 94">
                          <a:extLst>
                            <a:ext uri="{FF2B5EF4-FFF2-40B4-BE49-F238E27FC236}">
                              <a16:creationId xmlns:a16="http://schemas.microsoft.com/office/drawing/2014/main" id="{A93D0CA1-E305-510B-12E7-AA9375D739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4" name="Graphic 2">
                <a:extLst>
                  <a:ext uri="{FF2B5EF4-FFF2-40B4-BE49-F238E27FC236}">
                    <a16:creationId xmlns:a16="http://schemas.microsoft.com/office/drawing/2014/main" id="{06FD71A1-6EB1-AA58-9E2C-BC875CA81C85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A30A6120-8CA1-B7E6-25DD-6243A93E38CD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162BD71-D79C-87A4-C612-2F15E00BE11A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E1C81C7-FA05-1A62-15E1-784698BE8BAE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5" name="Graphic 2">
                <a:extLst>
                  <a:ext uri="{FF2B5EF4-FFF2-40B4-BE49-F238E27FC236}">
                    <a16:creationId xmlns:a16="http://schemas.microsoft.com/office/drawing/2014/main" id="{36991346-6A5F-A2C2-EBE4-B77B4565E27D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FF003913-2EDC-57EC-C19E-170585220E07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FAAE927B-B75E-1796-E16F-60497413A8E8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BA5D5C4D-399C-508B-9BEA-F45DB2D5C0D2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2432A14-1AB9-43AF-01C6-21B1DBBB450E}"/>
              </a:ext>
            </a:extLst>
          </p:cNvPr>
          <p:cNvGrpSpPr/>
          <p:nvPr/>
        </p:nvGrpSpPr>
        <p:grpSpPr>
          <a:xfrm>
            <a:off x="1671705" y="3848928"/>
            <a:ext cx="309102" cy="1115027"/>
            <a:chOff x="5275852" y="3621387"/>
            <a:chExt cx="356232" cy="1285039"/>
          </a:xfrm>
        </p:grpSpPr>
        <p:grpSp>
          <p:nvGrpSpPr>
            <p:cNvPr id="134" name="Graphic 2">
              <a:extLst>
                <a:ext uri="{FF2B5EF4-FFF2-40B4-BE49-F238E27FC236}">
                  <a16:creationId xmlns:a16="http://schemas.microsoft.com/office/drawing/2014/main" id="{BB8C703F-172E-DD28-8C50-D8A0A42D48A5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0D6D55CB-335C-86ED-BB3F-62C5A94D6EDE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760E2DB9-9979-3494-CC27-A9A79BC69B32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A38278E-C924-A76C-9ED4-E6F0F70F6A61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3CA130E-92AA-B79A-C24D-476542A56D25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9" name="Graphic 2">
              <a:extLst>
                <a:ext uri="{FF2B5EF4-FFF2-40B4-BE49-F238E27FC236}">
                  <a16:creationId xmlns:a16="http://schemas.microsoft.com/office/drawing/2014/main" id="{6CAC8B7B-5D61-E631-C631-B0FD999569A2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8AC2AEF0-E930-CFC4-7999-A588453D87F9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AD8725AD-CDE6-5616-725D-3AEDBD9BEFE3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77AD13E0-1AA1-9205-10D1-86884F1A0CB5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8333030B-E627-DDB2-3F28-69241FE150DC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18" name="Graphic 2">
            <a:extLst>
              <a:ext uri="{FF2B5EF4-FFF2-40B4-BE49-F238E27FC236}">
                <a16:creationId xmlns:a16="http://schemas.microsoft.com/office/drawing/2014/main" id="{4E481CD0-95A4-4F84-D85C-61C6C003F02C}"/>
              </a:ext>
            </a:extLst>
          </p:cNvPr>
          <p:cNvGrpSpPr/>
          <p:nvPr/>
        </p:nvGrpSpPr>
        <p:grpSpPr>
          <a:xfrm flipH="1">
            <a:off x="10267785" y="3429000"/>
            <a:ext cx="916340" cy="2286000"/>
            <a:chOff x="588349" y="3120887"/>
            <a:chExt cx="1056058" cy="2634555"/>
          </a:xfrm>
        </p:grpSpPr>
        <p:grpSp>
          <p:nvGrpSpPr>
            <p:cNvPr id="219" name="Graphic 2">
              <a:extLst>
                <a:ext uri="{FF2B5EF4-FFF2-40B4-BE49-F238E27FC236}">
                  <a16:creationId xmlns:a16="http://schemas.microsoft.com/office/drawing/2014/main" id="{24887E37-38A3-2F23-07F3-EE1EF9AB12CD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EC2FE322-8FB6-69DD-8832-F2EEF0FC2849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69" name="Graphic 2">
                <a:extLst>
                  <a:ext uri="{FF2B5EF4-FFF2-40B4-BE49-F238E27FC236}">
                    <a16:creationId xmlns:a16="http://schemas.microsoft.com/office/drawing/2014/main" id="{E42A351B-EE49-EA9C-52A3-5E8B5A74A23C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FDA194BC-DAAB-DBD9-725F-3CD57CCC3121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8CDCDCFA-AD1E-2A93-94AC-DAC74FDCD4D9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973A2EF9-0C2A-E59F-25E5-C3DE37DB7D3B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71" name="Graphic 2">
                <a:extLst>
                  <a:ext uri="{FF2B5EF4-FFF2-40B4-BE49-F238E27FC236}">
                    <a16:creationId xmlns:a16="http://schemas.microsoft.com/office/drawing/2014/main" id="{37EAC5B5-46FB-027E-8427-F9610F0FF902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272" name="Graphic 2">
                  <a:extLst>
                    <a:ext uri="{FF2B5EF4-FFF2-40B4-BE49-F238E27FC236}">
                      <a16:creationId xmlns:a16="http://schemas.microsoft.com/office/drawing/2014/main" id="{07AAECA6-F897-ED0A-F6E7-9AC427108486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ADDB83B8-07D0-BE02-33F1-2BA9014FD0B0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20A02995-6156-FFF8-10E4-769A7DF201A8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9FC8F231-3A13-58C9-D851-A06BC0C22A4A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73" name="Graphic 2">
                  <a:extLst>
                    <a:ext uri="{FF2B5EF4-FFF2-40B4-BE49-F238E27FC236}">
                      <a16:creationId xmlns:a16="http://schemas.microsoft.com/office/drawing/2014/main" id="{3FA557EF-3DC1-DE56-85AB-302E692BEFBC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2F650320-1FC9-97FB-D4A7-F54E7107D1AA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EDC3CC8F-34A5-0BAF-AD32-A67A0A9DE216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C08C436B-E86B-1C49-47D6-A25CC61B10AF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20" name="Graphic 2">
              <a:extLst>
                <a:ext uri="{FF2B5EF4-FFF2-40B4-BE49-F238E27FC236}">
                  <a16:creationId xmlns:a16="http://schemas.microsoft.com/office/drawing/2014/main" id="{F57611E2-CC60-2104-C822-6AA301E553A2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221" name="Graphic 2">
                <a:extLst>
                  <a:ext uri="{FF2B5EF4-FFF2-40B4-BE49-F238E27FC236}">
                    <a16:creationId xmlns:a16="http://schemas.microsoft.com/office/drawing/2014/main" id="{15B06CF8-C9A4-D50E-AAB6-634EBF3ED9DD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230" name="Graphic 2">
                  <a:extLst>
                    <a:ext uri="{FF2B5EF4-FFF2-40B4-BE49-F238E27FC236}">
                      <a16:creationId xmlns:a16="http://schemas.microsoft.com/office/drawing/2014/main" id="{4E4F40F6-FDCE-C688-8C03-717CF228271E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E98576CA-F07B-069D-98BF-3A0C72C35918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F09D1894-70AF-6653-9911-49EBA2FEBBF2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6701A625-20D3-C8D6-A9BD-AC6BD397C62E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DEC3FE45-DED0-6479-CD0E-EBA4EA09BD51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31" name="Graphic 2">
                  <a:extLst>
                    <a:ext uri="{FF2B5EF4-FFF2-40B4-BE49-F238E27FC236}">
                      <a16:creationId xmlns:a16="http://schemas.microsoft.com/office/drawing/2014/main" id="{154575E3-FA76-3A9A-4701-E73277362DAC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ECCAF0EC-84FA-5733-8B54-41892A7A78F6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233" name="Graphic 2">
                    <a:extLst>
                      <a:ext uri="{FF2B5EF4-FFF2-40B4-BE49-F238E27FC236}">
                        <a16:creationId xmlns:a16="http://schemas.microsoft.com/office/drawing/2014/main" id="{6378DD48-DBF0-2CE9-F07D-47907BF39351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251" name="Graphic 2">
                      <a:extLst>
                        <a:ext uri="{FF2B5EF4-FFF2-40B4-BE49-F238E27FC236}">
                          <a16:creationId xmlns:a16="http://schemas.microsoft.com/office/drawing/2014/main" id="{CA0B0EFB-F4E2-CFB5-BE4F-E84C9D45AF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256" name="Graphic 2">
                        <a:extLst>
                          <a:ext uri="{FF2B5EF4-FFF2-40B4-BE49-F238E27FC236}">
                            <a16:creationId xmlns:a16="http://schemas.microsoft.com/office/drawing/2014/main" id="{2EF069CA-7442-0E74-0132-CCF9B8E559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258" name="Freeform: Shape 257">
                          <a:extLst>
                            <a:ext uri="{FF2B5EF4-FFF2-40B4-BE49-F238E27FC236}">
                              <a16:creationId xmlns:a16="http://schemas.microsoft.com/office/drawing/2014/main" id="{85185A0B-87E9-8D44-4C84-FCF7DEB665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59" name="Freeform: Shape 258">
                          <a:extLst>
                            <a:ext uri="{FF2B5EF4-FFF2-40B4-BE49-F238E27FC236}">
                              <a16:creationId xmlns:a16="http://schemas.microsoft.com/office/drawing/2014/main" id="{F8D2BCD5-FD50-7A2A-2B72-3B41EB9A15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260" name="Graphic 2">
                          <a:extLst>
                            <a:ext uri="{FF2B5EF4-FFF2-40B4-BE49-F238E27FC236}">
                              <a16:creationId xmlns:a16="http://schemas.microsoft.com/office/drawing/2014/main" id="{6D71B0BF-219A-686C-BF60-3EC51F5569E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261" name="Freeform: Shape 260">
                            <a:extLst>
                              <a:ext uri="{FF2B5EF4-FFF2-40B4-BE49-F238E27FC236}">
                                <a16:creationId xmlns:a16="http://schemas.microsoft.com/office/drawing/2014/main" id="{5C60A3C6-A5B6-3C48-3B6F-E228476E576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62" name="Freeform: Shape 261">
                            <a:extLst>
                              <a:ext uri="{FF2B5EF4-FFF2-40B4-BE49-F238E27FC236}">
                                <a16:creationId xmlns:a16="http://schemas.microsoft.com/office/drawing/2014/main" id="{5AC2ED07-FD94-1A51-8AEF-C8DCBF56FC8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63" name="Freeform: Shape 262">
                            <a:extLst>
                              <a:ext uri="{FF2B5EF4-FFF2-40B4-BE49-F238E27FC236}">
                                <a16:creationId xmlns:a16="http://schemas.microsoft.com/office/drawing/2014/main" id="{16D64531-28C7-8A6E-B72B-E2F124BEA4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257" name="Freeform: Shape 256">
                        <a:extLst>
                          <a:ext uri="{FF2B5EF4-FFF2-40B4-BE49-F238E27FC236}">
                            <a16:creationId xmlns:a16="http://schemas.microsoft.com/office/drawing/2014/main" id="{4633C1B6-0A84-4716-771C-6F4494768A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252" name="Graphic 2">
                      <a:extLst>
                        <a:ext uri="{FF2B5EF4-FFF2-40B4-BE49-F238E27FC236}">
                          <a16:creationId xmlns:a16="http://schemas.microsoft.com/office/drawing/2014/main" id="{654652DF-C6BE-FCB3-50FA-B97D42292E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253" name="Freeform: Shape 252">
                        <a:extLst>
                          <a:ext uri="{FF2B5EF4-FFF2-40B4-BE49-F238E27FC236}">
                            <a16:creationId xmlns:a16="http://schemas.microsoft.com/office/drawing/2014/main" id="{2774DDA7-7577-8E06-78EA-9FDBD1EBBA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54" name="Freeform: Shape 253">
                        <a:extLst>
                          <a:ext uri="{FF2B5EF4-FFF2-40B4-BE49-F238E27FC236}">
                            <a16:creationId xmlns:a16="http://schemas.microsoft.com/office/drawing/2014/main" id="{D01374D6-D93B-F770-EDE3-67DB31F423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55" name="Freeform: Shape 254">
                        <a:extLst>
                          <a:ext uri="{FF2B5EF4-FFF2-40B4-BE49-F238E27FC236}">
                            <a16:creationId xmlns:a16="http://schemas.microsoft.com/office/drawing/2014/main" id="{CF8837ED-D9C5-5C31-70EF-A8877906AE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234" name="Graphic 2">
                    <a:extLst>
                      <a:ext uri="{FF2B5EF4-FFF2-40B4-BE49-F238E27FC236}">
                        <a16:creationId xmlns:a16="http://schemas.microsoft.com/office/drawing/2014/main" id="{21C40351-4F29-A540-F631-174FE5265C14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235" name="Freeform: Shape 234">
                      <a:extLst>
                        <a:ext uri="{FF2B5EF4-FFF2-40B4-BE49-F238E27FC236}">
                          <a16:creationId xmlns:a16="http://schemas.microsoft.com/office/drawing/2014/main" id="{4484F68B-3F38-DD3D-93C1-1380E2DD2E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236" name="Graphic 2">
                      <a:extLst>
                        <a:ext uri="{FF2B5EF4-FFF2-40B4-BE49-F238E27FC236}">
                          <a16:creationId xmlns:a16="http://schemas.microsoft.com/office/drawing/2014/main" id="{0DE0361D-57C3-6EFE-1363-72B711C001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237" name="Freeform: Shape 236">
                        <a:extLst>
                          <a:ext uri="{FF2B5EF4-FFF2-40B4-BE49-F238E27FC236}">
                            <a16:creationId xmlns:a16="http://schemas.microsoft.com/office/drawing/2014/main" id="{C271C24B-35BF-38E9-CCAE-B7579D47CB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38" name="Freeform: Shape 237">
                        <a:extLst>
                          <a:ext uri="{FF2B5EF4-FFF2-40B4-BE49-F238E27FC236}">
                            <a16:creationId xmlns:a16="http://schemas.microsoft.com/office/drawing/2014/main" id="{525BF614-847D-58EA-2CB5-8E6A795C13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239" name="Graphic 2">
                        <a:extLst>
                          <a:ext uri="{FF2B5EF4-FFF2-40B4-BE49-F238E27FC236}">
                            <a16:creationId xmlns:a16="http://schemas.microsoft.com/office/drawing/2014/main" id="{ACBE6F5D-28FD-A7AB-272D-9DA6DB5D9A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246" name="Graphic 2">
                          <a:extLst>
                            <a:ext uri="{FF2B5EF4-FFF2-40B4-BE49-F238E27FC236}">
                              <a16:creationId xmlns:a16="http://schemas.microsoft.com/office/drawing/2014/main" id="{E06854FB-D1B4-7A4B-6F60-8F9233257D0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249" name="Freeform: Shape 248">
                            <a:extLst>
                              <a:ext uri="{FF2B5EF4-FFF2-40B4-BE49-F238E27FC236}">
                                <a16:creationId xmlns:a16="http://schemas.microsoft.com/office/drawing/2014/main" id="{8AAED612-17EC-6D5B-C1EE-4498E526ECB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50" name="Freeform: Shape 249">
                            <a:extLst>
                              <a:ext uri="{FF2B5EF4-FFF2-40B4-BE49-F238E27FC236}">
                                <a16:creationId xmlns:a16="http://schemas.microsoft.com/office/drawing/2014/main" id="{B8FCB8DB-D479-3B51-0F34-5A8A68E0DFB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247" name="Freeform: Shape 246">
                          <a:extLst>
                            <a:ext uri="{FF2B5EF4-FFF2-40B4-BE49-F238E27FC236}">
                              <a16:creationId xmlns:a16="http://schemas.microsoft.com/office/drawing/2014/main" id="{CDCC71CE-51CA-D7CD-4B05-25ACA31FE4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48" name="Freeform: Shape 247">
                          <a:extLst>
                            <a:ext uri="{FF2B5EF4-FFF2-40B4-BE49-F238E27FC236}">
                              <a16:creationId xmlns:a16="http://schemas.microsoft.com/office/drawing/2014/main" id="{5936890B-7D3B-7984-0EE9-D458E8E603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240" name="Graphic 2">
                        <a:extLst>
                          <a:ext uri="{FF2B5EF4-FFF2-40B4-BE49-F238E27FC236}">
                            <a16:creationId xmlns:a16="http://schemas.microsoft.com/office/drawing/2014/main" id="{5A77C997-3A2D-FD06-9FE2-987D7F26DB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241" name="Graphic 2">
                          <a:extLst>
                            <a:ext uri="{FF2B5EF4-FFF2-40B4-BE49-F238E27FC236}">
                              <a16:creationId xmlns:a16="http://schemas.microsoft.com/office/drawing/2014/main" id="{05398388-A09A-D2FE-D2B2-E97512FBE24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244" name="Freeform: Shape 243">
                            <a:extLst>
                              <a:ext uri="{FF2B5EF4-FFF2-40B4-BE49-F238E27FC236}">
                                <a16:creationId xmlns:a16="http://schemas.microsoft.com/office/drawing/2014/main" id="{DE7D0D98-5D8D-09DF-FA87-00CFC94F52B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45" name="Freeform: Shape 244">
                            <a:extLst>
                              <a:ext uri="{FF2B5EF4-FFF2-40B4-BE49-F238E27FC236}">
                                <a16:creationId xmlns:a16="http://schemas.microsoft.com/office/drawing/2014/main" id="{4A6E7286-021A-3A87-CF3D-296B19E7E6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242" name="Freeform: Shape 241">
                          <a:extLst>
                            <a:ext uri="{FF2B5EF4-FFF2-40B4-BE49-F238E27FC236}">
                              <a16:creationId xmlns:a16="http://schemas.microsoft.com/office/drawing/2014/main" id="{196CBFCF-7A6F-F319-6BA3-291A6A1F01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43" name="Freeform: Shape 242">
                          <a:extLst>
                            <a:ext uri="{FF2B5EF4-FFF2-40B4-BE49-F238E27FC236}">
                              <a16:creationId xmlns:a16="http://schemas.microsoft.com/office/drawing/2014/main" id="{A1254BD8-3851-E552-4FBC-F0F2AB8AE4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22" name="Graphic 2">
                <a:extLst>
                  <a:ext uri="{FF2B5EF4-FFF2-40B4-BE49-F238E27FC236}">
                    <a16:creationId xmlns:a16="http://schemas.microsoft.com/office/drawing/2014/main" id="{B9AD5D4B-7311-0403-CCD6-8446887414FD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BD4C8C4C-39F7-6DAC-AE3C-22A0D885C864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175FF030-D39C-5D20-6757-591FFBE0D4DE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5D2FCB20-999F-F50F-953C-18EA72344D0E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23" name="Graphic 2">
                <a:extLst>
                  <a:ext uri="{FF2B5EF4-FFF2-40B4-BE49-F238E27FC236}">
                    <a16:creationId xmlns:a16="http://schemas.microsoft.com/office/drawing/2014/main" id="{77469F9E-A024-5493-8B09-E91F03695A61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61242CFB-B4CE-2011-779E-AA2333E8C50C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71E20380-80D5-EFB4-8708-D539F6DC0466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266B7677-DC5F-A00D-10F4-A7C643206777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13CA98CE-36D0-58FA-1A52-FC392FB1DC71}"/>
              </a:ext>
            </a:extLst>
          </p:cNvPr>
          <p:cNvGrpSpPr/>
          <p:nvPr/>
        </p:nvGrpSpPr>
        <p:grpSpPr>
          <a:xfrm flipH="1">
            <a:off x="10295450" y="3848928"/>
            <a:ext cx="309102" cy="1115027"/>
            <a:chOff x="5275852" y="3621387"/>
            <a:chExt cx="356232" cy="1285039"/>
          </a:xfrm>
        </p:grpSpPr>
        <p:grpSp>
          <p:nvGrpSpPr>
            <p:cNvPr id="283" name="Graphic 2">
              <a:extLst>
                <a:ext uri="{FF2B5EF4-FFF2-40B4-BE49-F238E27FC236}">
                  <a16:creationId xmlns:a16="http://schemas.microsoft.com/office/drawing/2014/main" id="{2DD5FAEB-4C7E-1F6F-FCD7-EB2FD97A03E2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55A5B6CF-D51C-7064-6C74-496D07D07885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D997A636-FBD8-3A4A-3E86-B3F76AB722DF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33713DFB-A2C1-999B-7738-68167D896EE3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2AE8C47-A70C-EE45-C74E-A873716BEA8F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4" name="Graphic 2">
              <a:extLst>
                <a:ext uri="{FF2B5EF4-FFF2-40B4-BE49-F238E27FC236}">
                  <a16:creationId xmlns:a16="http://schemas.microsoft.com/office/drawing/2014/main" id="{443A39FF-2DCF-1A41-DD29-A1CF215087B2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19DB0118-670D-2031-DECF-3C07D941B40E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1B336280-37D5-C79F-93A7-67D67064475E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F3616497-DDA1-564B-F48A-B5AEF087734A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7419F40F-13DA-0218-716F-63ED50D75346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42" name="Media">
            <a:hlinkClick r:id="" action="ppaction://media"/>
            <a:extLst>
              <a:ext uri="{FF2B5EF4-FFF2-40B4-BE49-F238E27FC236}">
                <a16:creationId xmlns:a16="http://schemas.microsoft.com/office/drawing/2014/main" id="{1FFC43A5-E33F-4E35-F8BB-CFC4A9A67E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4002" y="-856035"/>
            <a:ext cx="487363" cy="487363"/>
          </a:xfrm>
          <a:prstGeom prst="rect">
            <a:avLst/>
          </a:prstGeom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EE163CD7-5583-04C2-ACFB-E6802D5FDDAF}"/>
              </a:ext>
            </a:extLst>
          </p:cNvPr>
          <p:cNvSpPr/>
          <p:nvPr/>
        </p:nvSpPr>
        <p:spPr>
          <a:xfrm>
            <a:off x="-2400300" y="273740"/>
            <a:ext cx="781050" cy="869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0D1C63F6-B112-8BB5-A0DF-0A2AC2EF2F40}"/>
              </a:ext>
            </a:extLst>
          </p:cNvPr>
          <p:cNvSpPr/>
          <p:nvPr/>
        </p:nvSpPr>
        <p:spPr>
          <a:xfrm>
            <a:off x="-1619250" y="-368672"/>
            <a:ext cx="209550" cy="37965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6A8AB39E-B9F2-BF17-A60C-13D9C5698A31}"/>
              </a:ext>
            </a:extLst>
          </p:cNvPr>
          <p:cNvSpPr/>
          <p:nvPr/>
        </p:nvSpPr>
        <p:spPr>
          <a:xfrm>
            <a:off x="-1466850" y="-216272"/>
            <a:ext cx="209550" cy="37965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20D052C0-AED4-4F96-F224-0CB45DA80008}"/>
              </a:ext>
            </a:extLst>
          </p:cNvPr>
          <p:cNvSpPr/>
          <p:nvPr/>
        </p:nvSpPr>
        <p:spPr>
          <a:xfrm>
            <a:off x="-1314450" y="-63872"/>
            <a:ext cx="209550" cy="37965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2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2"/>
                </p:tgtEl>
              </p:cMediaNode>
            </p:audio>
          </p:childTnLst>
        </p:cTn>
      </p:par>
    </p:tnLst>
    <p:bldLst>
      <p:bldP spid="150" grpId="0" animBg="1"/>
      <p:bldP spid="151" grpId="0" animBg="1"/>
      <p:bldP spid="1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2000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2000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F438B998-045B-2C74-2D15-18BE7A92872D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A80CE3E-8D44-625B-AFAE-CC1E8AC41F9B}"/>
              </a:ext>
            </a:extLst>
          </p:cNvPr>
          <p:cNvSpPr/>
          <p:nvPr/>
        </p:nvSpPr>
        <p:spPr>
          <a:xfrm>
            <a:off x="1659850" y="3130479"/>
            <a:ext cx="1474352" cy="2631236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6B6F16C-224F-9329-1B09-AD7AF0010373}"/>
              </a:ext>
            </a:extLst>
          </p:cNvPr>
          <p:cNvSpPr/>
          <p:nvPr/>
        </p:nvSpPr>
        <p:spPr>
          <a:xfrm>
            <a:off x="9030403" y="3130479"/>
            <a:ext cx="1474352" cy="2631236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304DA0D-5E6C-241B-A71C-31442383190F}"/>
              </a:ext>
            </a:extLst>
          </p:cNvPr>
          <p:cNvSpPr>
            <a:spLocks/>
          </p:cNvSpPr>
          <p:nvPr/>
        </p:nvSpPr>
        <p:spPr>
          <a:xfrm>
            <a:off x="7196118" y="2457910"/>
            <a:ext cx="1851210" cy="330380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id="{D2E0F09C-4FFD-5D2F-1D45-16BFF09CEC34}"/>
              </a:ext>
            </a:extLst>
          </p:cNvPr>
          <p:cNvSpPr/>
          <p:nvPr/>
        </p:nvSpPr>
        <p:spPr>
          <a:xfrm>
            <a:off x="3117275" y="2457910"/>
            <a:ext cx="1851210" cy="330380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BBD02819-643E-DC52-E6D2-E25E664ABCBD}"/>
              </a:ext>
            </a:extLst>
          </p:cNvPr>
          <p:cNvSpPr/>
          <p:nvPr/>
        </p:nvSpPr>
        <p:spPr>
          <a:xfrm>
            <a:off x="4951558" y="1725700"/>
            <a:ext cx="2261487" cy="403601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78DDCAD-9D29-A959-8639-CAB947294A11}"/>
              </a:ext>
            </a:extLst>
          </p:cNvPr>
          <p:cNvSpPr/>
          <p:nvPr/>
        </p:nvSpPr>
        <p:spPr>
          <a:xfrm>
            <a:off x="0" y="1096018"/>
            <a:ext cx="6105964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294533E-3FE0-2863-C130-E982DE6DE6A6}"/>
              </a:ext>
            </a:extLst>
          </p:cNvPr>
          <p:cNvSpPr/>
          <p:nvPr/>
        </p:nvSpPr>
        <p:spPr>
          <a:xfrm>
            <a:off x="6107615" y="1096018"/>
            <a:ext cx="6084385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0" name="Graphic 2">
            <a:extLst>
              <a:ext uri="{FF2B5EF4-FFF2-40B4-BE49-F238E27FC236}">
                <a16:creationId xmlns:a16="http://schemas.microsoft.com/office/drawing/2014/main" id="{A213BD4C-483B-0192-9DE2-5A224F325592}"/>
              </a:ext>
            </a:extLst>
          </p:cNvPr>
          <p:cNvGrpSpPr/>
          <p:nvPr/>
        </p:nvGrpSpPr>
        <p:grpSpPr>
          <a:xfrm>
            <a:off x="4883780" y="3429000"/>
            <a:ext cx="916340" cy="2286000"/>
            <a:chOff x="588349" y="3120887"/>
            <a:chExt cx="1056058" cy="2634555"/>
          </a:xfrm>
        </p:grpSpPr>
        <p:grpSp>
          <p:nvGrpSpPr>
            <p:cNvPr id="71" name="Graphic 2">
              <a:extLst>
                <a:ext uri="{FF2B5EF4-FFF2-40B4-BE49-F238E27FC236}">
                  <a16:creationId xmlns:a16="http://schemas.microsoft.com/office/drawing/2014/main" id="{AFA2CA33-3BAA-C2F4-3D36-A0E7DF9833EC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19BE19C1-6493-4B57-C98C-0AEFF23E4ACC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1" name="Graphic 2">
                <a:extLst>
                  <a:ext uri="{FF2B5EF4-FFF2-40B4-BE49-F238E27FC236}">
                    <a16:creationId xmlns:a16="http://schemas.microsoft.com/office/drawing/2014/main" id="{6DCE4F53-5279-E549-492C-55D0C170ACF7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88D98528-CBCF-3CDD-DE8D-3132600DA3EB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2E6C87E4-B8EB-F312-5E9C-D8B3B8D18BFA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014D7A7-2C88-FF22-5F43-95EC2EF5D0D6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" name="Graphic 2">
                <a:extLst>
                  <a:ext uri="{FF2B5EF4-FFF2-40B4-BE49-F238E27FC236}">
                    <a16:creationId xmlns:a16="http://schemas.microsoft.com/office/drawing/2014/main" id="{F3AF9E98-C649-09E9-B6FB-513BD2218913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4" name="Graphic 2">
                  <a:extLst>
                    <a:ext uri="{FF2B5EF4-FFF2-40B4-BE49-F238E27FC236}">
                      <a16:creationId xmlns:a16="http://schemas.microsoft.com/office/drawing/2014/main" id="{F69ACA4A-DBB7-2116-D3E7-6431E651CA77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521F1282-2EFD-D08A-CC0F-D8DA023FA416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A829B3B5-F2B9-444F-9155-E44CEC403170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49F58B60-76E6-59DA-54AE-81B2F284EFB8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5" name="Graphic 2">
                  <a:extLst>
                    <a:ext uri="{FF2B5EF4-FFF2-40B4-BE49-F238E27FC236}">
                      <a16:creationId xmlns:a16="http://schemas.microsoft.com/office/drawing/2014/main" id="{34651C0B-F65C-C879-901B-1187603A5614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1B89239C-A3F5-C1EF-772A-8585E08E2DCD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A656D81A-E1C4-0249-8DFB-00365BB093A0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6A0D6AC5-D7B7-E171-8B58-D9822F041772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2" name="Graphic 2">
              <a:extLst>
                <a:ext uri="{FF2B5EF4-FFF2-40B4-BE49-F238E27FC236}">
                  <a16:creationId xmlns:a16="http://schemas.microsoft.com/office/drawing/2014/main" id="{C0097F3C-0C57-27DB-074A-C79E937672CD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3" name="Graphic 2">
                <a:extLst>
                  <a:ext uri="{FF2B5EF4-FFF2-40B4-BE49-F238E27FC236}">
                    <a16:creationId xmlns:a16="http://schemas.microsoft.com/office/drawing/2014/main" id="{8630C227-F16F-3A15-EA92-E6CD1AB3AEDE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82" name="Graphic 2">
                  <a:extLst>
                    <a:ext uri="{FF2B5EF4-FFF2-40B4-BE49-F238E27FC236}">
                      <a16:creationId xmlns:a16="http://schemas.microsoft.com/office/drawing/2014/main" id="{B4C10337-FE63-0D93-EE1C-C0972653CA50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812E3D98-D336-899D-0AC2-4E2665F4186A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ACF14DB0-C081-413D-D65A-938B19340E48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FE4A2551-D9A5-53BD-2915-97373AC8917D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02CCF895-E627-FA5A-EB35-C5CC03FCC888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3" name="Graphic 2">
                  <a:extLst>
                    <a:ext uri="{FF2B5EF4-FFF2-40B4-BE49-F238E27FC236}">
                      <a16:creationId xmlns:a16="http://schemas.microsoft.com/office/drawing/2014/main" id="{8B1E9E11-65EE-7809-BB83-8FBF3FD48655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577403B4-B9FA-E306-FA69-5E4AC69BE667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85" name="Graphic 2">
                    <a:extLst>
                      <a:ext uri="{FF2B5EF4-FFF2-40B4-BE49-F238E27FC236}">
                        <a16:creationId xmlns:a16="http://schemas.microsoft.com/office/drawing/2014/main" id="{1661F038-8210-D844-E650-D86E11D7CA78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103" name="Graphic 2">
                      <a:extLst>
                        <a:ext uri="{FF2B5EF4-FFF2-40B4-BE49-F238E27FC236}">
                          <a16:creationId xmlns:a16="http://schemas.microsoft.com/office/drawing/2014/main" id="{7499C00F-88E6-C279-FD74-A1F3EA94AA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108" name="Graphic 2">
                        <a:extLst>
                          <a:ext uri="{FF2B5EF4-FFF2-40B4-BE49-F238E27FC236}">
                            <a16:creationId xmlns:a16="http://schemas.microsoft.com/office/drawing/2014/main" id="{53950E20-4FF3-4A30-AD8C-6A2F2A30EE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110" name="Freeform: Shape 109">
                          <a:extLst>
                            <a:ext uri="{FF2B5EF4-FFF2-40B4-BE49-F238E27FC236}">
                              <a16:creationId xmlns:a16="http://schemas.microsoft.com/office/drawing/2014/main" id="{B35157AA-0971-0B8A-8434-2FC3D0130E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11" name="Freeform: Shape 110">
                          <a:extLst>
                            <a:ext uri="{FF2B5EF4-FFF2-40B4-BE49-F238E27FC236}">
                              <a16:creationId xmlns:a16="http://schemas.microsoft.com/office/drawing/2014/main" id="{9410AC04-6EA7-E789-DFF3-3E4CE3D3F1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12" name="Graphic 2">
                          <a:extLst>
                            <a:ext uri="{FF2B5EF4-FFF2-40B4-BE49-F238E27FC236}">
                              <a16:creationId xmlns:a16="http://schemas.microsoft.com/office/drawing/2014/main" id="{83FD5B9B-5FD2-39A3-16FC-140B024F59A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113" name="Freeform: Shape 112">
                            <a:extLst>
                              <a:ext uri="{FF2B5EF4-FFF2-40B4-BE49-F238E27FC236}">
                                <a16:creationId xmlns:a16="http://schemas.microsoft.com/office/drawing/2014/main" id="{AA01D54F-784E-1738-0000-3DCD2467FA5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4" name="Freeform: Shape 113">
                            <a:extLst>
                              <a:ext uri="{FF2B5EF4-FFF2-40B4-BE49-F238E27FC236}">
                                <a16:creationId xmlns:a16="http://schemas.microsoft.com/office/drawing/2014/main" id="{9FA9F397-CEF9-3D13-306A-D73BCCF9FD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5" name="Freeform: Shape 114">
                            <a:extLst>
                              <a:ext uri="{FF2B5EF4-FFF2-40B4-BE49-F238E27FC236}">
                                <a16:creationId xmlns:a16="http://schemas.microsoft.com/office/drawing/2014/main" id="{2C96E156-E787-F1EF-70CD-3A45035149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52B81E9D-90C7-FD77-78E5-56157086D5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104" name="Graphic 2">
                      <a:extLst>
                        <a:ext uri="{FF2B5EF4-FFF2-40B4-BE49-F238E27FC236}">
                          <a16:creationId xmlns:a16="http://schemas.microsoft.com/office/drawing/2014/main" id="{824F4678-8D72-4CA6-86EB-E653D1A41F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105" name="Freeform: Shape 104">
                        <a:extLst>
                          <a:ext uri="{FF2B5EF4-FFF2-40B4-BE49-F238E27FC236}">
                            <a16:creationId xmlns:a16="http://schemas.microsoft.com/office/drawing/2014/main" id="{5B844259-251A-94D4-181C-C1BAB0088F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6" name="Freeform: Shape 105">
                        <a:extLst>
                          <a:ext uri="{FF2B5EF4-FFF2-40B4-BE49-F238E27FC236}">
                            <a16:creationId xmlns:a16="http://schemas.microsoft.com/office/drawing/2014/main" id="{F2FE59D3-9955-7ED2-0345-EF2913484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49794C88-CE60-FBAA-6733-AA408CCCAC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86" name="Graphic 2">
                    <a:extLst>
                      <a:ext uri="{FF2B5EF4-FFF2-40B4-BE49-F238E27FC236}">
                        <a16:creationId xmlns:a16="http://schemas.microsoft.com/office/drawing/2014/main" id="{CDD5CEE4-72AF-1E35-DD7D-92DB538F42F0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DFF7B57F-FAF9-F76A-D638-4CFB717FD4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88" name="Graphic 2">
                      <a:extLst>
                        <a:ext uri="{FF2B5EF4-FFF2-40B4-BE49-F238E27FC236}">
                          <a16:creationId xmlns:a16="http://schemas.microsoft.com/office/drawing/2014/main" id="{8D49A460-5F20-28DD-DDB6-07FC12F74A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89" name="Freeform: Shape 88">
                        <a:extLst>
                          <a:ext uri="{FF2B5EF4-FFF2-40B4-BE49-F238E27FC236}">
                            <a16:creationId xmlns:a16="http://schemas.microsoft.com/office/drawing/2014/main" id="{71F1DE57-8F0F-8EED-DFD0-9F401C4DD3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0" name="Freeform: Shape 89">
                        <a:extLst>
                          <a:ext uri="{FF2B5EF4-FFF2-40B4-BE49-F238E27FC236}">
                            <a16:creationId xmlns:a16="http://schemas.microsoft.com/office/drawing/2014/main" id="{BB4C6849-7459-2D0E-0A43-6A2346AF94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1" name="Graphic 2">
                        <a:extLst>
                          <a:ext uri="{FF2B5EF4-FFF2-40B4-BE49-F238E27FC236}">
                            <a16:creationId xmlns:a16="http://schemas.microsoft.com/office/drawing/2014/main" id="{C729D966-BB3D-A300-7E2C-405FE9916D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98" name="Graphic 2">
                          <a:extLst>
                            <a:ext uri="{FF2B5EF4-FFF2-40B4-BE49-F238E27FC236}">
                              <a16:creationId xmlns:a16="http://schemas.microsoft.com/office/drawing/2014/main" id="{688B12AD-5F09-BC44-1DC0-E9B8B8EFEF7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101" name="Freeform: Shape 100">
                            <a:extLst>
                              <a:ext uri="{FF2B5EF4-FFF2-40B4-BE49-F238E27FC236}">
                                <a16:creationId xmlns:a16="http://schemas.microsoft.com/office/drawing/2014/main" id="{30E97FEB-8F3F-59DE-FD85-F993C930963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2" name="Freeform: Shape 101">
                            <a:extLst>
                              <a:ext uri="{FF2B5EF4-FFF2-40B4-BE49-F238E27FC236}">
                                <a16:creationId xmlns:a16="http://schemas.microsoft.com/office/drawing/2014/main" id="{FE1D0DBA-9274-4794-1B44-3B50E16C353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9" name="Freeform: Shape 98">
                          <a:extLst>
                            <a:ext uri="{FF2B5EF4-FFF2-40B4-BE49-F238E27FC236}">
                              <a16:creationId xmlns:a16="http://schemas.microsoft.com/office/drawing/2014/main" id="{C84F017F-8C71-1734-6EE0-72A9B801C0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0" name="Freeform: Shape 99">
                          <a:extLst>
                            <a:ext uri="{FF2B5EF4-FFF2-40B4-BE49-F238E27FC236}">
                              <a16:creationId xmlns:a16="http://schemas.microsoft.com/office/drawing/2014/main" id="{8F5943BA-0DC7-DDAD-5B3A-916DBDD145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92" name="Graphic 2">
                        <a:extLst>
                          <a:ext uri="{FF2B5EF4-FFF2-40B4-BE49-F238E27FC236}">
                            <a16:creationId xmlns:a16="http://schemas.microsoft.com/office/drawing/2014/main" id="{52DAD075-077F-57B3-0E1E-62E2D0915AA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93" name="Graphic 2">
                          <a:extLst>
                            <a:ext uri="{FF2B5EF4-FFF2-40B4-BE49-F238E27FC236}">
                              <a16:creationId xmlns:a16="http://schemas.microsoft.com/office/drawing/2014/main" id="{DEA08ED3-2AAA-983F-3D68-C18D3C6DCA6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6" name="Freeform: Shape 95">
                            <a:extLst>
                              <a:ext uri="{FF2B5EF4-FFF2-40B4-BE49-F238E27FC236}">
                                <a16:creationId xmlns:a16="http://schemas.microsoft.com/office/drawing/2014/main" id="{656B80C4-E88B-11CE-F6D1-47C6CFB437B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97" name="Freeform: Shape 96">
                            <a:extLst>
                              <a:ext uri="{FF2B5EF4-FFF2-40B4-BE49-F238E27FC236}">
                                <a16:creationId xmlns:a16="http://schemas.microsoft.com/office/drawing/2014/main" id="{817B7EF5-8CC7-21BA-B96D-FB020643913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4" name="Freeform: Shape 93">
                          <a:extLst>
                            <a:ext uri="{FF2B5EF4-FFF2-40B4-BE49-F238E27FC236}">
                              <a16:creationId xmlns:a16="http://schemas.microsoft.com/office/drawing/2014/main" id="{0371013E-DE78-BEC4-BBA2-25203ABED5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5" name="Freeform: Shape 94">
                          <a:extLst>
                            <a:ext uri="{FF2B5EF4-FFF2-40B4-BE49-F238E27FC236}">
                              <a16:creationId xmlns:a16="http://schemas.microsoft.com/office/drawing/2014/main" id="{A93D0CA1-E305-510B-12E7-AA9375D739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4" name="Graphic 2">
                <a:extLst>
                  <a:ext uri="{FF2B5EF4-FFF2-40B4-BE49-F238E27FC236}">
                    <a16:creationId xmlns:a16="http://schemas.microsoft.com/office/drawing/2014/main" id="{06FD71A1-6EB1-AA58-9E2C-BC875CA81C85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A30A6120-8CA1-B7E6-25DD-6243A93E38CD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162BD71-D79C-87A4-C612-2F15E00BE11A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E1C81C7-FA05-1A62-15E1-784698BE8BAE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5" name="Graphic 2">
                <a:extLst>
                  <a:ext uri="{FF2B5EF4-FFF2-40B4-BE49-F238E27FC236}">
                    <a16:creationId xmlns:a16="http://schemas.microsoft.com/office/drawing/2014/main" id="{36991346-6A5F-A2C2-EBE4-B77B4565E27D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FF003913-2EDC-57EC-C19E-170585220E07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FAAE927B-B75E-1796-E16F-60497413A8E8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BA5D5C4D-399C-508B-9BEA-F45DB2D5C0D2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2432A14-1AB9-43AF-01C6-21B1DBBB450E}"/>
              </a:ext>
            </a:extLst>
          </p:cNvPr>
          <p:cNvGrpSpPr/>
          <p:nvPr/>
        </p:nvGrpSpPr>
        <p:grpSpPr>
          <a:xfrm>
            <a:off x="5464718" y="3848928"/>
            <a:ext cx="309102" cy="1115027"/>
            <a:chOff x="5275852" y="3621387"/>
            <a:chExt cx="356232" cy="1285039"/>
          </a:xfrm>
        </p:grpSpPr>
        <p:grpSp>
          <p:nvGrpSpPr>
            <p:cNvPr id="134" name="Graphic 2">
              <a:extLst>
                <a:ext uri="{FF2B5EF4-FFF2-40B4-BE49-F238E27FC236}">
                  <a16:creationId xmlns:a16="http://schemas.microsoft.com/office/drawing/2014/main" id="{BB8C703F-172E-DD28-8C50-D8A0A42D48A5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0D6D55CB-335C-86ED-BB3F-62C5A94D6EDE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760E2DB9-9979-3494-CC27-A9A79BC69B32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A38278E-C924-A76C-9ED4-E6F0F70F6A61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3CA130E-92AA-B79A-C24D-476542A56D25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9" name="Graphic 2">
              <a:extLst>
                <a:ext uri="{FF2B5EF4-FFF2-40B4-BE49-F238E27FC236}">
                  <a16:creationId xmlns:a16="http://schemas.microsoft.com/office/drawing/2014/main" id="{6CAC8B7B-5D61-E631-C631-B0FD999569A2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8AC2AEF0-E930-CFC4-7999-A588453D87F9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AD8725AD-CDE6-5616-725D-3AEDBD9BEFE3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77AD13E0-1AA1-9205-10D1-86884F1A0CB5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8333030B-E627-DDB2-3F28-69241FE150DC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18" name="Graphic 2">
            <a:extLst>
              <a:ext uri="{FF2B5EF4-FFF2-40B4-BE49-F238E27FC236}">
                <a16:creationId xmlns:a16="http://schemas.microsoft.com/office/drawing/2014/main" id="{4E481CD0-95A4-4F84-D85C-61C6C003F02C}"/>
              </a:ext>
            </a:extLst>
          </p:cNvPr>
          <p:cNvGrpSpPr/>
          <p:nvPr/>
        </p:nvGrpSpPr>
        <p:grpSpPr>
          <a:xfrm flipH="1">
            <a:off x="6553113" y="3429000"/>
            <a:ext cx="916340" cy="2286000"/>
            <a:chOff x="588349" y="3120887"/>
            <a:chExt cx="1056058" cy="2634555"/>
          </a:xfrm>
        </p:grpSpPr>
        <p:grpSp>
          <p:nvGrpSpPr>
            <p:cNvPr id="219" name="Graphic 2">
              <a:extLst>
                <a:ext uri="{FF2B5EF4-FFF2-40B4-BE49-F238E27FC236}">
                  <a16:creationId xmlns:a16="http://schemas.microsoft.com/office/drawing/2014/main" id="{24887E37-38A3-2F23-07F3-EE1EF9AB12CD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EC2FE322-8FB6-69DD-8832-F2EEF0FC2849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69" name="Graphic 2">
                <a:extLst>
                  <a:ext uri="{FF2B5EF4-FFF2-40B4-BE49-F238E27FC236}">
                    <a16:creationId xmlns:a16="http://schemas.microsoft.com/office/drawing/2014/main" id="{E42A351B-EE49-EA9C-52A3-5E8B5A74A23C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FDA194BC-DAAB-DBD9-725F-3CD57CCC3121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8CDCDCFA-AD1E-2A93-94AC-DAC74FDCD4D9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973A2EF9-0C2A-E59F-25E5-C3DE37DB7D3B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71" name="Graphic 2">
                <a:extLst>
                  <a:ext uri="{FF2B5EF4-FFF2-40B4-BE49-F238E27FC236}">
                    <a16:creationId xmlns:a16="http://schemas.microsoft.com/office/drawing/2014/main" id="{37EAC5B5-46FB-027E-8427-F9610F0FF902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272" name="Graphic 2">
                  <a:extLst>
                    <a:ext uri="{FF2B5EF4-FFF2-40B4-BE49-F238E27FC236}">
                      <a16:creationId xmlns:a16="http://schemas.microsoft.com/office/drawing/2014/main" id="{07AAECA6-F897-ED0A-F6E7-9AC427108486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ADDB83B8-07D0-BE02-33F1-2BA9014FD0B0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20A02995-6156-FFF8-10E4-769A7DF201A8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9FC8F231-3A13-58C9-D851-A06BC0C22A4A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73" name="Graphic 2">
                  <a:extLst>
                    <a:ext uri="{FF2B5EF4-FFF2-40B4-BE49-F238E27FC236}">
                      <a16:creationId xmlns:a16="http://schemas.microsoft.com/office/drawing/2014/main" id="{3FA557EF-3DC1-DE56-85AB-302E692BEFBC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2F650320-1FC9-97FB-D4A7-F54E7107D1AA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EDC3CC8F-34A5-0BAF-AD32-A67A0A9DE216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C08C436B-E86B-1C49-47D6-A25CC61B10AF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20" name="Graphic 2">
              <a:extLst>
                <a:ext uri="{FF2B5EF4-FFF2-40B4-BE49-F238E27FC236}">
                  <a16:creationId xmlns:a16="http://schemas.microsoft.com/office/drawing/2014/main" id="{F57611E2-CC60-2104-C822-6AA301E553A2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221" name="Graphic 2">
                <a:extLst>
                  <a:ext uri="{FF2B5EF4-FFF2-40B4-BE49-F238E27FC236}">
                    <a16:creationId xmlns:a16="http://schemas.microsoft.com/office/drawing/2014/main" id="{15B06CF8-C9A4-D50E-AAB6-634EBF3ED9DD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230" name="Graphic 2">
                  <a:extLst>
                    <a:ext uri="{FF2B5EF4-FFF2-40B4-BE49-F238E27FC236}">
                      <a16:creationId xmlns:a16="http://schemas.microsoft.com/office/drawing/2014/main" id="{4E4F40F6-FDCE-C688-8C03-717CF228271E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E98576CA-F07B-069D-98BF-3A0C72C35918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F09D1894-70AF-6653-9911-49EBA2FEBBF2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6701A625-20D3-C8D6-A9BD-AC6BD397C62E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DEC3FE45-DED0-6479-CD0E-EBA4EA09BD51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31" name="Graphic 2">
                  <a:extLst>
                    <a:ext uri="{FF2B5EF4-FFF2-40B4-BE49-F238E27FC236}">
                      <a16:creationId xmlns:a16="http://schemas.microsoft.com/office/drawing/2014/main" id="{154575E3-FA76-3A9A-4701-E73277362DAC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ECCAF0EC-84FA-5733-8B54-41892A7A78F6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233" name="Graphic 2">
                    <a:extLst>
                      <a:ext uri="{FF2B5EF4-FFF2-40B4-BE49-F238E27FC236}">
                        <a16:creationId xmlns:a16="http://schemas.microsoft.com/office/drawing/2014/main" id="{6378DD48-DBF0-2CE9-F07D-47907BF39351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251" name="Graphic 2">
                      <a:extLst>
                        <a:ext uri="{FF2B5EF4-FFF2-40B4-BE49-F238E27FC236}">
                          <a16:creationId xmlns:a16="http://schemas.microsoft.com/office/drawing/2014/main" id="{CA0B0EFB-F4E2-CFB5-BE4F-E84C9D45AF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256" name="Graphic 2">
                        <a:extLst>
                          <a:ext uri="{FF2B5EF4-FFF2-40B4-BE49-F238E27FC236}">
                            <a16:creationId xmlns:a16="http://schemas.microsoft.com/office/drawing/2014/main" id="{2EF069CA-7442-0E74-0132-CCF9B8E559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258" name="Freeform: Shape 257">
                          <a:extLst>
                            <a:ext uri="{FF2B5EF4-FFF2-40B4-BE49-F238E27FC236}">
                              <a16:creationId xmlns:a16="http://schemas.microsoft.com/office/drawing/2014/main" id="{85185A0B-87E9-8D44-4C84-FCF7DEB665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59" name="Freeform: Shape 258">
                          <a:extLst>
                            <a:ext uri="{FF2B5EF4-FFF2-40B4-BE49-F238E27FC236}">
                              <a16:creationId xmlns:a16="http://schemas.microsoft.com/office/drawing/2014/main" id="{F8D2BCD5-FD50-7A2A-2B72-3B41EB9A15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260" name="Graphic 2">
                          <a:extLst>
                            <a:ext uri="{FF2B5EF4-FFF2-40B4-BE49-F238E27FC236}">
                              <a16:creationId xmlns:a16="http://schemas.microsoft.com/office/drawing/2014/main" id="{6D71B0BF-219A-686C-BF60-3EC51F5569E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261" name="Freeform: Shape 260">
                            <a:extLst>
                              <a:ext uri="{FF2B5EF4-FFF2-40B4-BE49-F238E27FC236}">
                                <a16:creationId xmlns:a16="http://schemas.microsoft.com/office/drawing/2014/main" id="{5C60A3C6-A5B6-3C48-3B6F-E228476E576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62" name="Freeform: Shape 261">
                            <a:extLst>
                              <a:ext uri="{FF2B5EF4-FFF2-40B4-BE49-F238E27FC236}">
                                <a16:creationId xmlns:a16="http://schemas.microsoft.com/office/drawing/2014/main" id="{5AC2ED07-FD94-1A51-8AEF-C8DCBF56FC8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63" name="Freeform: Shape 262">
                            <a:extLst>
                              <a:ext uri="{FF2B5EF4-FFF2-40B4-BE49-F238E27FC236}">
                                <a16:creationId xmlns:a16="http://schemas.microsoft.com/office/drawing/2014/main" id="{16D64531-28C7-8A6E-B72B-E2F124BEA4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257" name="Freeform: Shape 256">
                        <a:extLst>
                          <a:ext uri="{FF2B5EF4-FFF2-40B4-BE49-F238E27FC236}">
                            <a16:creationId xmlns:a16="http://schemas.microsoft.com/office/drawing/2014/main" id="{4633C1B6-0A84-4716-771C-6F4494768A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252" name="Graphic 2">
                      <a:extLst>
                        <a:ext uri="{FF2B5EF4-FFF2-40B4-BE49-F238E27FC236}">
                          <a16:creationId xmlns:a16="http://schemas.microsoft.com/office/drawing/2014/main" id="{654652DF-C6BE-FCB3-50FA-B97D42292E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253" name="Freeform: Shape 252">
                        <a:extLst>
                          <a:ext uri="{FF2B5EF4-FFF2-40B4-BE49-F238E27FC236}">
                            <a16:creationId xmlns:a16="http://schemas.microsoft.com/office/drawing/2014/main" id="{2774DDA7-7577-8E06-78EA-9FDBD1EBBA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54" name="Freeform: Shape 253">
                        <a:extLst>
                          <a:ext uri="{FF2B5EF4-FFF2-40B4-BE49-F238E27FC236}">
                            <a16:creationId xmlns:a16="http://schemas.microsoft.com/office/drawing/2014/main" id="{D01374D6-D93B-F770-EDE3-67DB31F423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55" name="Freeform: Shape 254">
                        <a:extLst>
                          <a:ext uri="{FF2B5EF4-FFF2-40B4-BE49-F238E27FC236}">
                            <a16:creationId xmlns:a16="http://schemas.microsoft.com/office/drawing/2014/main" id="{CF8837ED-D9C5-5C31-70EF-A8877906AE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234" name="Graphic 2">
                    <a:extLst>
                      <a:ext uri="{FF2B5EF4-FFF2-40B4-BE49-F238E27FC236}">
                        <a16:creationId xmlns:a16="http://schemas.microsoft.com/office/drawing/2014/main" id="{21C40351-4F29-A540-F631-174FE5265C14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235" name="Freeform: Shape 234">
                      <a:extLst>
                        <a:ext uri="{FF2B5EF4-FFF2-40B4-BE49-F238E27FC236}">
                          <a16:creationId xmlns:a16="http://schemas.microsoft.com/office/drawing/2014/main" id="{4484F68B-3F38-DD3D-93C1-1380E2DD2E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236" name="Graphic 2">
                      <a:extLst>
                        <a:ext uri="{FF2B5EF4-FFF2-40B4-BE49-F238E27FC236}">
                          <a16:creationId xmlns:a16="http://schemas.microsoft.com/office/drawing/2014/main" id="{0DE0361D-57C3-6EFE-1363-72B711C001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237" name="Freeform: Shape 236">
                        <a:extLst>
                          <a:ext uri="{FF2B5EF4-FFF2-40B4-BE49-F238E27FC236}">
                            <a16:creationId xmlns:a16="http://schemas.microsoft.com/office/drawing/2014/main" id="{C271C24B-35BF-38E9-CCAE-B7579D47CB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238" name="Freeform: Shape 237">
                        <a:extLst>
                          <a:ext uri="{FF2B5EF4-FFF2-40B4-BE49-F238E27FC236}">
                            <a16:creationId xmlns:a16="http://schemas.microsoft.com/office/drawing/2014/main" id="{525BF614-847D-58EA-2CB5-8E6A795C13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239" name="Graphic 2">
                        <a:extLst>
                          <a:ext uri="{FF2B5EF4-FFF2-40B4-BE49-F238E27FC236}">
                            <a16:creationId xmlns:a16="http://schemas.microsoft.com/office/drawing/2014/main" id="{ACBE6F5D-28FD-A7AB-272D-9DA6DB5D9A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246" name="Graphic 2">
                          <a:extLst>
                            <a:ext uri="{FF2B5EF4-FFF2-40B4-BE49-F238E27FC236}">
                              <a16:creationId xmlns:a16="http://schemas.microsoft.com/office/drawing/2014/main" id="{E06854FB-D1B4-7A4B-6F60-8F9233257D0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249" name="Freeform: Shape 248">
                            <a:extLst>
                              <a:ext uri="{FF2B5EF4-FFF2-40B4-BE49-F238E27FC236}">
                                <a16:creationId xmlns:a16="http://schemas.microsoft.com/office/drawing/2014/main" id="{8AAED612-17EC-6D5B-C1EE-4498E526ECB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50" name="Freeform: Shape 249">
                            <a:extLst>
                              <a:ext uri="{FF2B5EF4-FFF2-40B4-BE49-F238E27FC236}">
                                <a16:creationId xmlns:a16="http://schemas.microsoft.com/office/drawing/2014/main" id="{B8FCB8DB-D479-3B51-0F34-5A8A68E0DFB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247" name="Freeform: Shape 246">
                          <a:extLst>
                            <a:ext uri="{FF2B5EF4-FFF2-40B4-BE49-F238E27FC236}">
                              <a16:creationId xmlns:a16="http://schemas.microsoft.com/office/drawing/2014/main" id="{CDCC71CE-51CA-D7CD-4B05-25ACA31FE4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48" name="Freeform: Shape 247">
                          <a:extLst>
                            <a:ext uri="{FF2B5EF4-FFF2-40B4-BE49-F238E27FC236}">
                              <a16:creationId xmlns:a16="http://schemas.microsoft.com/office/drawing/2014/main" id="{5936890B-7D3B-7984-0EE9-D458E8E603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240" name="Graphic 2">
                        <a:extLst>
                          <a:ext uri="{FF2B5EF4-FFF2-40B4-BE49-F238E27FC236}">
                            <a16:creationId xmlns:a16="http://schemas.microsoft.com/office/drawing/2014/main" id="{5A77C997-3A2D-FD06-9FE2-987D7F26DB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241" name="Graphic 2">
                          <a:extLst>
                            <a:ext uri="{FF2B5EF4-FFF2-40B4-BE49-F238E27FC236}">
                              <a16:creationId xmlns:a16="http://schemas.microsoft.com/office/drawing/2014/main" id="{05398388-A09A-D2FE-D2B2-E97512FBE24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244" name="Freeform: Shape 243">
                            <a:extLst>
                              <a:ext uri="{FF2B5EF4-FFF2-40B4-BE49-F238E27FC236}">
                                <a16:creationId xmlns:a16="http://schemas.microsoft.com/office/drawing/2014/main" id="{DE7D0D98-5D8D-09DF-FA87-00CFC94F52B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245" name="Freeform: Shape 244">
                            <a:extLst>
                              <a:ext uri="{FF2B5EF4-FFF2-40B4-BE49-F238E27FC236}">
                                <a16:creationId xmlns:a16="http://schemas.microsoft.com/office/drawing/2014/main" id="{4A6E7286-021A-3A87-CF3D-296B19E7E6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242" name="Freeform: Shape 241">
                          <a:extLst>
                            <a:ext uri="{FF2B5EF4-FFF2-40B4-BE49-F238E27FC236}">
                              <a16:creationId xmlns:a16="http://schemas.microsoft.com/office/drawing/2014/main" id="{196CBFCF-7A6F-F319-6BA3-291A6A1F01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243" name="Freeform: Shape 242">
                          <a:extLst>
                            <a:ext uri="{FF2B5EF4-FFF2-40B4-BE49-F238E27FC236}">
                              <a16:creationId xmlns:a16="http://schemas.microsoft.com/office/drawing/2014/main" id="{A1254BD8-3851-E552-4FBC-F0F2AB8AE4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22" name="Graphic 2">
                <a:extLst>
                  <a:ext uri="{FF2B5EF4-FFF2-40B4-BE49-F238E27FC236}">
                    <a16:creationId xmlns:a16="http://schemas.microsoft.com/office/drawing/2014/main" id="{B9AD5D4B-7311-0403-CCD6-8446887414FD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BD4C8C4C-39F7-6DAC-AE3C-22A0D885C864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175FF030-D39C-5D20-6757-591FFBE0D4DE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5D2FCB20-999F-F50F-953C-18EA72344D0E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23" name="Graphic 2">
                <a:extLst>
                  <a:ext uri="{FF2B5EF4-FFF2-40B4-BE49-F238E27FC236}">
                    <a16:creationId xmlns:a16="http://schemas.microsoft.com/office/drawing/2014/main" id="{77469F9E-A024-5493-8B09-E91F03695A61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61242CFB-B4CE-2011-779E-AA2333E8C50C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71E20380-80D5-EFB4-8708-D539F6DC0466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266B7677-DC5F-A00D-10F4-A7C643206777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13CA98CE-36D0-58FA-1A52-FC392FB1DC71}"/>
              </a:ext>
            </a:extLst>
          </p:cNvPr>
          <p:cNvGrpSpPr/>
          <p:nvPr/>
        </p:nvGrpSpPr>
        <p:grpSpPr>
          <a:xfrm flipH="1">
            <a:off x="6580778" y="3848928"/>
            <a:ext cx="309102" cy="1115027"/>
            <a:chOff x="5275852" y="3621387"/>
            <a:chExt cx="356232" cy="1285039"/>
          </a:xfrm>
        </p:grpSpPr>
        <p:grpSp>
          <p:nvGrpSpPr>
            <p:cNvPr id="283" name="Graphic 2">
              <a:extLst>
                <a:ext uri="{FF2B5EF4-FFF2-40B4-BE49-F238E27FC236}">
                  <a16:creationId xmlns:a16="http://schemas.microsoft.com/office/drawing/2014/main" id="{2DD5FAEB-4C7E-1F6F-FCD7-EB2FD97A03E2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55A5B6CF-D51C-7064-6C74-496D07D07885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D997A636-FBD8-3A4A-3E86-B3F76AB722DF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33713DFB-A2C1-999B-7738-68167D896EE3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2AE8C47-A70C-EE45-C74E-A873716BEA8F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4" name="Graphic 2">
              <a:extLst>
                <a:ext uri="{FF2B5EF4-FFF2-40B4-BE49-F238E27FC236}">
                  <a16:creationId xmlns:a16="http://schemas.microsoft.com/office/drawing/2014/main" id="{443A39FF-2DCF-1A41-DD29-A1CF215087B2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19DB0118-670D-2031-DECF-3C07D941B40E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1B336280-37D5-C79F-93A7-67D67064475E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F3616497-DDA1-564B-F48A-B5AEF087734A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7419F40F-13DA-0218-716F-63ED50D75346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9271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4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4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Freeform: Shape 827">
            <a:extLst>
              <a:ext uri="{FF2B5EF4-FFF2-40B4-BE49-F238E27FC236}">
                <a16:creationId xmlns:a16="http://schemas.microsoft.com/office/drawing/2014/main" id="{57A485B9-9276-BA4B-868B-06AC9BFB8055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29" name="Isosceles Triangle 828">
            <a:extLst>
              <a:ext uri="{FF2B5EF4-FFF2-40B4-BE49-F238E27FC236}">
                <a16:creationId xmlns:a16="http://schemas.microsoft.com/office/drawing/2014/main" id="{23D868C7-7FE0-B22D-5666-842F52A90DC5}"/>
              </a:ext>
            </a:extLst>
          </p:cNvPr>
          <p:cNvSpPr/>
          <p:nvPr/>
        </p:nvSpPr>
        <p:spPr>
          <a:xfrm>
            <a:off x="1659850" y="3130479"/>
            <a:ext cx="1474352" cy="2631236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0" name="Isosceles Triangle 829">
            <a:extLst>
              <a:ext uri="{FF2B5EF4-FFF2-40B4-BE49-F238E27FC236}">
                <a16:creationId xmlns:a16="http://schemas.microsoft.com/office/drawing/2014/main" id="{748AF596-D4C6-D3F2-7662-ED60725B8707}"/>
              </a:ext>
            </a:extLst>
          </p:cNvPr>
          <p:cNvSpPr/>
          <p:nvPr/>
        </p:nvSpPr>
        <p:spPr>
          <a:xfrm>
            <a:off x="9030403" y="3130479"/>
            <a:ext cx="1474352" cy="2631236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1" name="Isosceles Triangle 830">
            <a:extLst>
              <a:ext uri="{FF2B5EF4-FFF2-40B4-BE49-F238E27FC236}">
                <a16:creationId xmlns:a16="http://schemas.microsoft.com/office/drawing/2014/main" id="{70037253-E6FE-6A0C-0DFC-9DF65E8E1FDC}"/>
              </a:ext>
            </a:extLst>
          </p:cNvPr>
          <p:cNvSpPr>
            <a:spLocks/>
          </p:cNvSpPr>
          <p:nvPr/>
        </p:nvSpPr>
        <p:spPr>
          <a:xfrm>
            <a:off x="7196118" y="2457910"/>
            <a:ext cx="1851210" cy="330380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2" name="Isosceles Triangle 831">
            <a:extLst>
              <a:ext uri="{FF2B5EF4-FFF2-40B4-BE49-F238E27FC236}">
                <a16:creationId xmlns:a16="http://schemas.microsoft.com/office/drawing/2014/main" id="{8E324EF2-1EA0-3E74-F49F-7F71ABED10AD}"/>
              </a:ext>
            </a:extLst>
          </p:cNvPr>
          <p:cNvSpPr/>
          <p:nvPr/>
        </p:nvSpPr>
        <p:spPr>
          <a:xfrm>
            <a:off x="3117275" y="2457910"/>
            <a:ext cx="1851210" cy="330380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3" name="Isosceles Triangle 832">
            <a:extLst>
              <a:ext uri="{FF2B5EF4-FFF2-40B4-BE49-F238E27FC236}">
                <a16:creationId xmlns:a16="http://schemas.microsoft.com/office/drawing/2014/main" id="{93C4AC19-AAD6-BCDA-BA78-90DE93430BA3}"/>
              </a:ext>
            </a:extLst>
          </p:cNvPr>
          <p:cNvSpPr/>
          <p:nvPr/>
        </p:nvSpPr>
        <p:spPr>
          <a:xfrm>
            <a:off x="4951558" y="1725700"/>
            <a:ext cx="2261487" cy="4036015"/>
          </a:xfrm>
          <a:prstGeom prst="triangle">
            <a:avLst>
              <a:gd name="adj" fmla="val 50861"/>
            </a:avLst>
          </a:prstGeom>
          <a:solidFill>
            <a:srgbClr val="A27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34" name="Picture 833">
            <a:extLst>
              <a:ext uri="{FF2B5EF4-FFF2-40B4-BE49-F238E27FC236}">
                <a16:creationId xmlns:a16="http://schemas.microsoft.com/office/drawing/2014/main" id="{DE2653F8-D37A-FCA9-A114-AAADE936F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221" y="3570836"/>
            <a:ext cx="1335140" cy="2048434"/>
          </a:xfrm>
          <a:prstGeom prst="rect">
            <a:avLst/>
          </a:prstGeom>
        </p:spPr>
      </p:pic>
      <p:pic>
        <p:nvPicPr>
          <p:cNvPr id="835" name="Picture 834">
            <a:extLst>
              <a:ext uri="{FF2B5EF4-FFF2-40B4-BE49-F238E27FC236}">
                <a16:creationId xmlns:a16="http://schemas.microsoft.com/office/drawing/2014/main" id="{9F06EB55-AB71-AF0B-5464-FA4F2DE50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151" y="3098406"/>
            <a:ext cx="1652159" cy="2536156"/>
          </a:xfrm>
          <a:prstGeom prst="rect">
            <a:avLst/>
          </a:prstGeom>
        </p:spPr>
      </p:pic>
      <p:pic>
        <p:nvPicPr>
          <p:cNvPr id="836" name="Picture 835">
            <a:extLst>
              <a:ext uri="{FF2B5EF4-FFF2-40B4-BE49-F238E27FC236}">
                <a16:creationId xmlns:a16="http://schemas.microsoft.com/office/drawing/2014/main" id="{7345B655-0473-A1EC-B4D0-BEACA8A08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291" y="2491003"/>
            <a:ext cx="1987468" cy="3042168"/>
          </a:xfrm>
          <a:prstGeom prst="rect">
            <a:avLst/>
          </a:prstGeom>
        </p:spPr>
      </p:pic>
      <p:pic>
        <p:nvPicPr>
          <p:cNvPr id="837" name="Picture 836">
            <a:extLst>
              <a:ext uri="{FF2B5EF4-FFF2-40B4-BE49-F238E27FC236}">
                <a16:creationId xmlns:a16="http://schemas.microsoft.com/office/drawing/2014/main" id="{70C72D9D-3C45-DEE5-685F-ED0E3628E3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1611" y="3098406"/>
            <a:ext cx="1652159" cy="2536156"/>
          </a:xfrm>
          <a:prstGeom prst="rect">
            <a:avLst/>
          </a:prstGeom>
        </p:spPr>
      </p:pic>
      <p:pic>
        <p:nvPicPr>
          <p:cNvPr id="838" name="Picture 837">
            <a:extLst>
              <a:ext uri="{FF2B5EF4-FFF2-40B4-BE49-F238E27FC236}">
                <a16:creationId xmlns:a16="http://schemas.microsoft.com/office/drawing/2014/main" id="{5B082F0F-7990-9D26-57D7-C56D6BDB94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2589" y="3560981"/>
            <a:ext cx="1335140" cy="2048434"/>
          </a:xfrm>
          <a:prstGeom prst="rect">
            <a:avLst/>
          </a:prstGeom>
        </p:spPr>
      </p:pic>
      <p:pic>
        <p:nvPicPr>
          <p:cNvPr id="840" name="Graphic 839">
            <a:extLst>
              <a:ext uri="{FF2B5EF4-FFF2-40B4-BE49-F238E27FC236}">
                <a16:creationId xmlns:a16="http://schemas.microsoft.com/office/drawing/2014/main" id="{45C98A28-2794-60EE-A1D6-62F62BC66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7221" y="1481011"/>
            <a:ext cx="495300" cy="485775"/>
          </a:xfrm>
          <a:prstGeom prst="rect">
            <a:avLst/>
          </a:prstGeom>
        </p:spPr>
      </p:pic>
      <p:pic>
        <p:nvPicPr>
          <p:cNvPr id="904" name="Graphic 903">
            <a:extLst>
              <a:ext uri="{FF2B5EF4-FFF2-40B4-BE49-F238E27FC236}">
                <a16:creationId xmlns:a16="http://schemas.microsoft.com/office/drawing/2014/main" id="{E175ACFC-55F4-B472-E852-7CBBE287CA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3785213" y="2190456"/>
            <a:ext cx="495300" cy="485775"/>
          </a:xfrm>
          <a:prstGeom prst="rect">
            <a:avLst/>
          </a:prstGeom>
        </p:spPr>
      </p:pic>
      <p:pic>
        <p:nvPicPr>
          <p:cNvPr id="905" name="Graphic 904">
            <a:extLst>
              <a:ext uri="{FF2B5EF4-FFF2-40B4-BE49-F238E27FC236}">
                <a16:creationId xmlns:a16="http://schemas.microsoft.com/office/drawing/2014/main" id="{BEA002B4-7E77-D631-BC1F-19C18751E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85128" y="2885751"/>
            <a:ext cx="495300" cy="485775"/>
          </a:xfrm>
          <a:prstGeom prst="rect">
            <a:avLst/>
          </a:prstGeom>
        </p:spPr>
      </p:pic>
      <p:pic>
        <p:nvPicPr>
          <p:cNvPr id="907" name="Graphic 906">
            <a:extLst>
              <a:ext uri="{FF2B5EF4-FFF2-40B4-BE49-F238E27FC236}">
                <a16:creationId xmlns:a16="http://schemas.microsoft.com/office/drawing/2014/main" id="{00873565-29C1-F1EF-8085-9FCE95CBDC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9519929" y="2885751"/>
            <a:ext cx="495300" cy="485775"/>
          </a:xfrm>
          <a:prstGeom prst="rect">
            <a:avLst/>
          </a:prstGeom>
        </p:spPr>
      </p:pic>
      <p:pic>
        <p:nvPicPr>
          <p:cNvPr id="1037" name="Graphic 1036">
            <a:extLst>
              <a:ext uri="{FF2B5EF4-FFF2-40B4-BE49-F238E27FC236}">
                <a16:creationId xmlns:a16="http://schemas.microsoft.com/office/drawing/2014/main" id="{B7CC9927-5A76-235D-36AF-9090047F37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29233" y="3237638"/>
            <a:ext cx="2801691" cy="2571701"/>
          </a:xfrm>
          <a:prstGeom prst="rect">
            <a:avLst/>
          </a:prstGeom>
        </p:spPr>
      </p:pic>
      <p:grpSp>
        <p:nvGrpSpPr>
          <p:cNvPr id="1164" name="Graphic 1161">
            <a:extLst>
              <a:ext uri="{FF2B5EF4-FFF2-40B4-BE49-F238E27FC236}">
                <a16:creationId xmlns:a16="http://schemas.microsoft.com/office/drawing/2014/main" id="{F193374E-95FB-2394-BBEE-62A132E6869F}"/>
              </a:ext>
            </a:extLst>
          </p:cNvPr>
          <p:cNvGrpSpPr/>
          <p:nvPr/>
        </p:nvGrpSpPr>
        <p:grpSpPr>
          <a:xfrm>
            <a:off x="5649759" y="5113829"/>
            <a:ext cx="884048" cy="646270"/>
            <a:chOff x="5649759" y="5113829"/>
            <a:chExt cx="884048" cy="646270"/>
          </a:xfrm>
        </p:grpSpPr>
        <p:grpSp>
          <p:nvGrpSpPr>
            <p:cNvPr id="1165" name="Graphic 1161">
              <a:extLst>
                <a:ext uri="{FF2B5EF4-FFF2-40B4-BE49-F238E27FC236}">
                  <a16:creationId xmlns:a16="http://schemas.microsoft.com/office/drawing/2014/main" id="{3B0CEDF5-FC1F-F1CC-C4B8-2113FCF89042}"/>
                </a:ext>
              </a:extLst>
            </p:cNvPr>
            <p:cNvGrpSpPr/>
            <p:nvPr/>
          </p:nvGrpSpPr>
          <p:grpSpPr>
            <a:xfrm>
              <a:off x="5649759" y="5113829"/>
              <a:ext cx="884048" cy="646270"/>
              <a:chOff x="5649759" y="5113829"/>
              <a:chExt cx="884048" cy="646270"/>
            </a:xfrm>
          </p:grpSpPr>
          <p:grpSp>
            <p:nvGrpSpPr>
              <p:cNvPr id="1166" name="Graphic 1161">
                <a:extLst>
                  <a:ext uri="{FF2B5EF4-FFF2-40B4-BE49-F238E27FC236}">
                    <a16:creationId xmlns:a16="http://schemas.microsoft.com/office/drawing/2014/main" id="{09E52786-F88E-8470-5D67-9FAFC506D85E}"/>
                  </a:ext>
                </a:extLst>
              </p:cNvPr>
              <p:cNvGrpSpPr/>
              <p:nvPr/>
            </p:nvGrpSpPr>
            <p:grpSpPr>
              <a:xfrm>
                <a:off x="5649759" y="5324583"/>
                <a:ext cx="435516" cy="435516"/>
                <a:chOff x="5649759" y="5324583"/>
                <a:chExt cx="435516" cy="435516"/>
              </a:xfrm>
            </p:grpSpPr>
            <p:sp>
              <p:nvSpPr>
                <p:cNvPr id="1167" name="Freeform: Shape 1166">
                  <a:extLst>
                    <a:ext uri="{FF2B5EF4-FFF2-40B4-BE49-F238E27FC236}">
                      <a16:creationId xmlns:a16="http://schemas.microsoft.com/office/drawing/2014/main" id="{E203A991-5F7D-C5DD-80EA-8D48C4D2B897}"/>
                    </a:ext>
                  </a:extLst>
                </p:cNvPr>
                <p:cNvSpPr/>
                <p:nvPr/>
              </p:nvSpPr>
              <p:spPr>
                <a:xfrm>
                  <a:off x="5649759" y="5324583"/>
                  <a:ext cx="435516" cy="435516"/>
                </a:xfrm>
                <a:custGeom>
                  <a:avLst/>
                  <a:gdLst>
                    <a:gd name="connsiteX0" fmla="*/ 0 w 435516"/>
                    <a:gd name="connsiteY0" fmla="*/ 0 h 435516"/>
                    <a:gd name="connsiteX1" fmla="*/ 435517 w 435516"/>
                    <a:gd name="connsiteY1" fmla="*/ 0 h 435516"/>
                    <a:gd name="connsiteX2" fmla="*/ 435517 w 435516"/>
                    <a:gd name="connsiteY2" fmla="*/ 435517 h 435516"/>
                    <a:gd name="connsiteX3" fmla="*/ 0 w 435516"/>
                    <a:gd name="connsiteY3" fmla="*/ 435517 h 435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516" h="435516">
                      <a:moveTo>
                        <a:pt x="0" y="0"/>
                      </a:moveTo>
                      <a:lnTo>
                        <a:pt x="435517" y="0"/>
                      </a:lnTo>
                      <a:lnTo>
                        <a:pt x="435517" y="435517"/>
                      </a:lnTo>
                      <a:lnTo>
                        <a:pt x="0" y="435517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8" name="Freeform: Shape 1167">
                  <a:extLst>
                    <a:ext uri="{FF2B5EF4-FFF2-40B4-BE49-F238E27FC236}">
                      <a16:creationId xmlns:a16="http://schemas.microsoft.com/office/drawing/2014/main" id="{BC91A019-EFA4-737D-4A11-4B2D0E988AAF}"/>
                    </a:ext>
                  </a:extLst>
                </p:cNvPr>
                <p:cNvSpPr/>
                <p:nvPr/>
              </p:nvSpPr>
              <p:spPr>
                <a:xfrm>
                  <a:off x="5649759" y="5349516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262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9" name="Freeform: Shape 1168">
                  <a:extLst>
                    <a:ext uri="{FF2B5EF4-FFF2-40B4-BE49-F238E27FC236}">
                      <a16:creationId xmlns:a16="http://schemas.microsoft.com/office/drawing/2014/main" id="{FC8B95E7-903A-B360-CD80-51E8013A3909}"/>
                    </a:ext>
                  </a:extLst>
                </p:cNvPr>
                <p:cNvSpPr/>
                <p:nvPr/>
              </p:nvSpPr>
              <p:spPr>
                <a:xfrm>
                  <a:off x="5709974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" name="Freeform: Shape 1169">
                  <a:extLst>
                    <a:ext uri="{FF2B5EF4-FFF2-40B4-BE49-F238E27FC236}">
                      <a16:creationId xmlns:a16="http://schemas.microsoft.com/office/drawing/2014/main" id="{64AA22A7-3C30-EF0A-0967-5FD8BFF611C3}"/>
                    </a:ext>
                  </a:extLst>
                </p:cNvPr>
                <p:cNvSpPr/>
                <p:nvPr/>
              </p:nvSpPr>
              <p:spPr>
                <a:xfrm>
                  <a:off x="5797161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" name="Freeform: Shape 1170">
                  <a:extLst>
                    <a:ext uri="{FF2B5EF4-FFF2-40B4-BE49-F238E27FC236}">
                      <a16:creationId xmlns:a16="http://schemas.microsoft.com/office/drawing/2014/main" id="{D18B4A2F-2C3F-F6B1-568C-E9806E60A624}"/>
                    </a:ext>
                  </a:extLst>
                </p:cNvPr>
                <p:cNvSpPr/>
                <p:nvPr/>
              </p:nvSpPr>
              <p:spPr>
                <a:xfrm>
                  <a:off x="5884348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2" name="Freeform: Shape 1171">
                  <a:extLst>
                    <a:ext uri="{FF2B5EF4-FFF2-40B4-BE49-F238E27FC236}">
                      <a16:creationId xmlns:a16="http://schemas.microsoft.com/office/drawing/2014/main" id="{891EC07D-1DEC-5AE7-2DB0-2974F053270E}"/>
                    </a:ext>
                  </a:extLst>
                </p:cNvPr>
                <p:cNvSpPr/>
                <p:nvPr/>
              </p:nvSpPr>
              <p:spPr>
                <a:xfrm>
                  <a:off x="5971535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" name="Freeform: Shape 1172">
                  <a:extLst>
                    <a:ext uri="{FF2B5EF4-FFF2-40B4-BE49-F238E27FC236}">
                      <a16:creationId xmlns:a16="http://schemas.microsoft.com/office/drawing/2014/main" id="{4278BA72-C581-914B-C29D-7F2B7DB38E44}"/>
                    </a:ext>
                  </a:extLst>
                </p:cNvPr>
                <p:cNvSpPr/>
                <p:nvPr/>
              </p:nvSpPr>
              <p:spPr>
                <a:xfrm>
                  <a:off x="6058722" y="5349412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41"/>
                        <a:pt x="0" y="25090"/>
                      </a:cubicBezTo>
                      <a:cubicBezTo>
                        <a:pt x="0" y="11238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4" name="Freeform: Shape 1173">
                  <a:extLst>
                    <a:ext uri="{FF2B5EF4-FFF2-40B4-BE49-F238E27FC236}">
                      <a16:creationId xmlns:a16="http://schemas.microsoft.com/office/drawing/2014/main" id="{436B03B9-5C41-040B-2704-40491ABA2AA4}"/>
                    </a:ext>
                  </a:extLst>
                </p:cNvPr>
                <p:cNvSpPr/>
                <p:nvPr/>
              </p:nvSpPr>
              <p:spPr>
                <a:xfrm>
                  <a:off x="566805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5" name="Freeform: Shape 1174">
                  <a:extLst>
                    <a:ext uri="{FF2B5EF4-FFF2-40B4-BE49-F238E27FC236}">
                      <a16:creationId xmlns:a16="http://schemas.microsoft.com/office/drawing/2014/main" id="{5A8CE58B-27F9-6BFD-1A8E-0B3815A0D34C}"/>
                    </a:ext>
                  </a:extLst>
                </p:cNvPr>
                <p:cNvSpPr/>
                <p:nvPr/>
              </p:nvSpPr>
              <p:spPr>
                <a:xfrm>
                  <a:off x="5755240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6" name="Freeform: Shape 1175">
                  <a:extLst>
                    <a:ext uri="{FF2B5EF4-FFF2-40B4-BE49-F238E27FC236}">
                      <a16:creationId xmlns:a16="http://schemas.microsoft.com/office/drawing/2014/main" id="{47856C01-BE1E-2348-BA33-AA3782CD35EA}"/>
                    </a:ext>
                  </a:extLst>
                </p:cNvPr>
                <p:cNvSpPr/>
                <p:nvPr/>
              </p:nvSpPr>
              <p:spPr>
                <a:xfrm>
                  <a:off x="5842427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7" name="Freeform: Shape 1176">
                  <a:extLst>
                    <a:ext uri="{FF2B5EF4-FFF2-40B4-BE49-F238E27FC236}">
                      <a16:creationId xmlns:a16="http://schemas.microsoft.com/office/drawing/2014/main" id="{134E8D5F-0EA7-D666-43C5-5E85256C8A5D}"/>
                    </a:ext>
                  </a:extLst>
                </p:cNvPr>
                <p:cNvSpPr/>
                <p:nvPr/>
              </p:nvSpPr>
              <p:spPr>
                <a:xfrm>
                  <a:off x="592961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8" name="Freeform: Shape 1177">
                  <a:extLst>
                    <a:ext uri="{FF2B5EF4-FFF2-40B4-BE49-F238E27FC236}">
                      <a16:creationId xmlns:a16="http://schemas.microsoft.com/office/drawing/2014/main" id="{E1D9FFFA-DD57-ED51-BD53-78EC3EA73E41}"/>
                    </a:ext>
                  </a:extLst>
                </p:cNvPr>
                <p:cNvSpPr/>
                <p:nvPr/>
              </p:nvSpPr>
              <p:spPr>
                <a:xfrm>
                  <a:off x="6016801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9" name="Freeform: Shape 1178">
                  <a:extLst>
                    <a:ext uri="{FF2B5EF4-FFF2-40B4-BE49-F238E27FC236}">
                      <a16:creationId xmlns:a16="http://schemas.microsoft.com/office/drawing/2014/main" id="{01AF8D36-64AC-B66A-CDF3-043F22D87E62}"/>
                    </a:ext>
                  </a:extLst>
                </p:cNvPr>
                <p:cNvSpPr/>
                <p:nvPr/>
              </p:nvSpPr>
              <p:spPr>
                <a:xfrm>
                  <a:off x="5649759" y="5506118"/>
                  <a:ext cx="23207" cy="50127"/>
                </a:xfrm>
                <a:custGeom>
                  <a:avLst/>
                  <a:gdLst>
                    <a:gd name="connsiteX0" fmla="*/ 23208 w 23207"/>
                    <a:gd name="connsiteY0" fmla="*/ 25090 h 50127"/>
                    <a:gd name="connsiteX1" fmla="*/ 0 w 23207"/>
                    <a:gd name="connsiteY1" fmla="*/ 50127 h 50127"/>
                    <a:gd name="connsiteX2" fmla="*/ 0 w 23207"/>
                    <a:gd name="connsiteY2" fmla="*/ 0 h 50127"/>
                    <a:gd name="connsiteX3" fmla="*/ 23208 w 23207"/>
                    <a:gd name="connsiteY3" fmla="*/ 25090 h 5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127">
                      <a:moveTo>
                        <a:pt x="23208" y="25090"/>
                      </a:moveTo>
                      <a:cubicBezTo>
                        <a:pt x="23208" y="38314"/>
                        <a:pt x="12963" y="49134"/>
                        <a:pt x="0" y="50127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0" name="Freeform: Shape 1179">
                  <a:extLst>
                    <a:ext uri="{FF2B5EF4-FFF2-40B4-BE49-F238E27FC236}">
                      <a16:creationId xmlns:a16="http://schemas.microsoft.com/office/drawing/2014/main" id="{DB076755-314A-41AC-F20E-F6C9BBE35139}"/>
                    </a:ext>
                  </a:extLst>
                </p:cNvPr>
                <p:cNvSpPr/>
                <p:nvPr/>
              </p:nvSpPr>
              <p:spPr>
                <a:xfrm>
                  <a:off x="5709974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1" name="Freeform: Shape 1180">
                  <a:extLst>
                    <a:ext uri="{FF2B5EF4-FFF2-40B4-BE49-F238E27FC236}">
                      <a16:creationId xmlns:a16="http://schemas.microsoft.com/office/drawing/2014/main" id="{A1CC45B5-9D7B-0C8B-AAE3-9564F6F4AB69}"/>
                    </a:ext>
                  </a:extLst>
                </p:cNvPr>
                <p:cNvSpPr/>
                <p:nvPr/>
              </p:nvSpPr>
              <p:spPr>
                <a:xfrm>
                  <a:off x="5797161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2" name="Freeform: Shape 1181">
                  <a:extLst>
                    <a:ext uri="{FF2B5EF4-FFF2-40B4-BE49-F238E27FC236}">
                      <a16:creationId xmlns:a16="http://schemas.microsoft.com/office/drawing/2014/main" id="{90A26B7F-BB8B-C119-4E3A-0B9ABD696853}"/>
                    </a:ext>
                  </a:extLst>
                </p:cNvPr>
                <p:cNvSpPr/>
                <p:nvPr/>
              </p:nvSpPr>
              <p:spPr>
                <a:xfrm>
                  <a:off x="5884348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3" name="Freeform: Shape 1182">
                  <a:extLst>
                    <a:ext uri="{FF2B5EF4-FFF2-40B4-BE49-F238E27FC236}">
                      <a16:creationId xmlns:a16="http://schemas.microsoft.com/office/drawing/2014/main" id="{335C3395-749F-AEBF-9A5D-5BE2C21EFFA8}"/>
                    </a:ext>
                  </a:extLst>
                </p:cNvPr>
                <p:cNvSpPr/>
                <p:nvPr/>
              </p:nvSpPr>
              <p:spPr>
                <a:xfrm>
                  <a:off x="5971535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4" name="Freeform: Shape 1183">
                  <a:extLst>
                    <a:ext uri="{FF2B5EF4-FFF2-40B4-BE49-F238E27FC236}">
                      <a16:creationId xmlns:a16="http://schemas.microsoft.com/office/drawing/2014/main" id="{A3F4A61F-2C52-2F1F-BB17-0EBE5EEF91EE}"/>
                    </a:ext>
                  </a:extLst>
                </p:cNvPr>
                <p:cNvSpPr/>
                <p:nvPr/>
              </p:nvSpPr>
              <p:spPr>
                <a:xfrm>
                  <a:off x="6058722" y="5506066"/>
                  <a:ext cx="26553" cy="50231"/>
                </a:xfrm>
                <a:custGeom>
                  <a:avLst/>
                  <a:gdLst>
                    <a:gd name="connsiteX0" fmla="*/ 26553 w 26553"/>
                    <a:gd name="connsiteY0" fmla="*/ 52 h 50231"/>
                    <a:gd name="connsiteX1" fmla="*/ 26553 w 26553"/>
                    <a:gd name="connsiteY1" fmla="*/ 50179 h 50231"/>
                    <a:gd name="connsiteX2" fmla="*/ 25090 w 26553"/>
                    <a:gd name="connsiteY2" fmla="*/ 50232 h 50231"/>
                    <a:gd name="connsiteX3" fmla="*/ 0 w 26553"/>
                    <a:gd name="connsiteY3" fmla="*/ 25142 h 50231"/>
                    <a:gd name="connsiteX4" fmla="*/ 25090 w 26553"/>
                    <a:gd name="connsiteY4" fmla="*/ 0 h 50231"/>
                    <a:gd name="connsiteX5" fmla="*/ 26553 w 26553"/>
                    <a:gd name="connsiteY5" fmla="*/ 0 h 50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231">
                      <a:moveTo>
                        <a:pt x="26553" y="52"/>
                      </a:moveTo>
                      <a:lnTo>
                        <a:pt x="26553" y="50179"/>
                      </a:lnTo>
                      <a:cubicBezTo>
                        <a:pt x="26083" y="50232"/>
                        <a:pt x="25612" y="50232"/>
                        <a:pt x="25090" y="50232"/>
                      </a:cubicBezTo>
                      <a:cubicBezTo>
                        <a:pt x="11238" y="50232"/>
                        <a:pt x="0" y="38994"/>
                        <a:pt x="0" y="25142"/>
                      </a:cubicBezTo>
                      <a:cubicBezTo>
                        <a:pt x="0" y="11290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5" name="Freeform: Shape 1184">
                  <a:extLst>
                    <a:ext uri="{FF2B5EF4-FFF2-40B4-BE49-F238E27FC236}">
                      <a16:creationId xmlns:a16="http://schemas.microsoft.com/office/drawing/2014/main" id="{808AD786-F9AB-B3EA-2E52-3D13598ACDA2}"/>
                    </a:ext>
                  </a:extLst>
                </p:cNvPr>
                <p:cNvSpPr/>
                <p:nvPr/>
              </p:nvSpPr>
              <p:spPr>
                <a:xfrm>
                  <a:off x="5672967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6" name="Freeform: Shape 1185">
                  <a:extLst>
                    <a:ext uri="{FF2B5EF4-FFF2-40B4-BE49-F238E27FC236}">
                      <a16:creationId xmlns:a16="http://schemas.microsoft.com/office/drawing/2014/main" id="{1AC0E706-272F-FE3E-4CA6-78519454C1AF}"/>
                    </a:ext>
                  </a:extLst>
                </p:cNvPr>
                <p:cNvSpPr/>
                <p:nvPr/>
              </p:nvSpPr>
              <p:spPr>
                <a:xfrm>
                  <a:off x="5760154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7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7" name="Freeform: Shape 1186">
                  <a:extLst>
                    <a:ext uri="{FF2B5EF4-FFF2-40B4-BE49-F238E27FC236}">
                      <a16:creationId xmlns:a16="http://schemas.microsoft.com/office/drawing/2014/main" id="{4F52B011-8B20-DB61-9836-92E8AB8A5C3E}"/>
                    </a:ext>
                  </a:extLst>
                </p:cNvPr>
                <p:cNvSpPr/>
                <p:nvPr/>
              </p:nvSpPr>
              <p:spPr>
                <a:xfrm>
                  <a:off x="5847341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8" name="Freeform: Shape 1187">
                  <a:extLst>
                    <a:ext uri="{FF2B5EF4-FFF2-40B4-BE49-F238E27FC236}">
                      <a16:creationId xmlns:a16="http://schemas.microsoft.com/office/drawing/2014/main" id="{CABC67CF-84C1-84E0-DF63-CC7E536BB99F}"/>
                    </a:ext>
                  </a:extLst>
                </p:cNvPr>
                <p:cNvSpPr/>
                <p:nvPr/>
              </p:nvSpPr>
              <p:spPr>
                <a:xfrm>
                  <a:off x="5934528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9" name="Freeform: Shape 1188">
                  <a:extLst>
                    <a:ext uri="{FF2B5EF4-FFF2-40B4-BE49-F238E27FC236}">
                      <a16:creationId xmlns:a16="http://schemas.microsoft.com/office/drawing/2014/main" id="{A76A70F8-7006-899E-20AB-28236882FA36}"/>
                    </a:ext>
                  </a:extLst>
                </p:cNvPr>
                <p:cNvSpPr/>
                <p:nvPr/>
              </p:nvSpPr>
              <p:spPr>
                <a:xfrm>
                  <a:off x="6021715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0" name="Freeform: Shape 1189">
                  <a:extLst>
                    <a:ext uri="{FF2B5EF4-FFF2-40B4-BE49-F238E27FC236}">
                      <a16:creationId xmlns:a16="http://schemas.microsoft.com/office/drawing/2014/main" id="{465257BD-E363-0377-5267-44625D0DE708}"/>
                    </a:ext>
                  </a:extLst>
                </p:cNvPr>
                <p:cNvSpPr/>
                <p:nvPr/>
              </p:nvSpPr>
              <p:spPr>
                <a:xfrm>
                  <a:off x="5649759" y="5665438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314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1" name="Freeform: Shape 1190">
                  <a:extLst>
                    <a:ext uri="{FF2B5EF4-FFF2-40B4-BE49-F238E27FC236}">
                      <a16:creationId xmlns:a16="http://schemas.microsoft.com/office/drawing/2014/main" id="{9147355E-EC9A-2BCF-3B26-54F09F8216E4}"/>
                    </a:ext>
                  </a:extLst>
                </p:cNvPr>
                <p:cNvSpPr/>
                <p:nvPr/>
              </p:nvSpPr>
              <p:spPr>
                <a:xfrm>
                  <a:off x="5709974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2" name="Freeform: Shape 1191">
                  <a:extLst>
                    <a:ext uri="{FF2B5EF4-FFF2-40B4-BE49-F238E27FC236}">
                      <a16:creationId xmlns:a16="http://schemas.microsoft.com/office/drawing/2014/main" id="{9C77B4F5-C6F3-3F03-AE8C-CAAD2400CFDF}"/>
                    </a:ext>
                  </a:extLst>
                </p:cNvPr>
                <p:cNvSpPr/>
                <p:nvPr/>
              </p:nvSpPr>
              <p:spPr>
                <a:xfrm>
                  <a:off x="5797161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3" name="Freeform: Shape 1192">
                  <a:extLst>
                    <a:ext uri="{FF2B5EF4-FFF2-40B4-BE49-F238E27FC236}">
                      <a16:creationId xmlns:a16="http://schemas.microsoft.com/office/drawing/2014/main" id="{2C79407B-E5D8-3CF4-D127-7C973EA5F426}"/>
                    </a:ext>
                  </a:extLst>
                </p:cNvPr>
                <p:cNvSpPr/>
                <p:nvPr/>
              </p:nvSpPr>
              <p:spPr>
                <a:xfrm>
                  <a:off x="5884348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4" name="Freeform: Shape 1193">
                  <a:extLst>
                    <a:ext uri="{FF2B5EF4-FFF2-40B4-BE49-F238E27FC236}">
                      <a16:creationId xmlns:a16="http://schemas.microsoft.com/office/drawing/2014/main" id="{77FDA69B-FDAA-52BA-9868-FBDB393EABE2}"/>
                    </a:ext>
                  </a:extLst>
                </p:cNvPr>
                <p:cNvSpPr/>
                <p:nvPr/>
              </p:nvSpPr>
              <p:spPr>
                <a:xfrm>
                  <a:off x="5971535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5" name="Freeform: Shape 1194">
                  <a:extLst>
                    <a:ext uri="{FF2B5EF4-FFF2-40B4-BE49-F238E27FC236}">
                      <a16:creationId xmlns:a16="http://schemas.microsoft.com/office/drawing/2014/main" id="{8E68A93A-DC84-2E96-6E31-3139A852AFB8}"/>
                    </a:ext>
                  </a:extLst>
                </p:cNvPr>
                <p:cNvSpPr/>
                <p:nvPr/>
              </p:nvSpPr>
              <p:spPr>
                <a:xfrm>
                  <a:off x="6058722" y="5665334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94"/>
                        <a:pt x="0" y="25090"/>
                      </a:cubicBezTo>
                      <a:cubicBezTo>
                        <a:pt x="0" y="11186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6" name="Freeform: Shape 1195">
                  <a:extLst>
                    <a:ext uri="{FF2B5EF4-FFF2-40B4-BE49-F238E27FC236}">
                      <a16:creationId xmlns:a16="http://schemas.microsoft.com/office/drawing/2014/main" id="{990EE288-E210-B7A0-C514-7D46804FD704}"/>
                    </a:ext>
                  </a:extLst>
                </p:cNvPr>
                <p:cNvSpPr/>
                <p:nvPr/>
              </p:nvSpPr>
              <p:spPr>
                <a:xfrm>
                  <a:off x="56742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7" name="Freeform: Shape 1196">
                  <a:extLst>
                    <a:ext uri="{FF2B5EF4-FFF2-40B4-BE49-F238E27FC236}">
                      <a16:creationId xmlns:a16="http://schemas.microsoft.com/office/drawing/2014/main" id="{060CE2D3-8A50-B937-0692-83EC166349B7}"/>
                    </a:ext>
                  </a:extLst>
                </p:cNvPr>
                <p:cNvSpPr/>
                <p:nvPr/>
              </p:nvSpPr>
              <p:spPr>
                <a:xfrm>
                  <a:off x="5761408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35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8" name="Freeform: Shape 1197">
                  <a:extLst>
                    <a:ext uri="{FF2B5EF4-FFF2-40B4-BE49-F238E27FC236}">
                      <a16:creationId xmlns:a16="http://schemas.microsoft.com/office/drawing/2014/main" id="{F1252E62-473B-98B5-AB93-551E2DBC43BA}"/>
                    </a:ext>
                  </a:extLst>
                </p:cNvPr>
                <p:cNvSpPr/>
                <p:nvPr/>
              </p:nvSpPr>
              <p:spPr>
                <a:xfrm>
                  <a:off x="5848595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9" name="Freeform: Shape 1198">
                  <a:extLst>
                    <a:ext uri="{FF2B5EF4-FFF2-40B4-BE49-F238E27FC236}">
                      <a16:creationId xmlns:a16="http://schemas.microsoft.com/office/drawing/2014/main" id="{5C3146FB-9B08-4FD6-D4B8-A7F1A5EC5DE0}"/>
                    </a:ext>
                  </a:extLst>
                </p:cNvPr>
                <p:cNvSpPr/>
                <p:nvPr/>
              </p:nvSpPr>
              <p:spPr>
                <a:xfrm>
                  <a:off x="5935782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0" name="Freeform: Shape 1199">
                  <a:extLst>
                    <a:ext uri="{FF2B5EF4-FFF2-40B4-BE49-F238E27FC236}">
                      <a16:creationId xmlns:a16="http://schemas.microsoft.com/office/drawing/2014/main" id="{1A55DD8A-A761-8D4D-62FE-E1FB26DCBC7F}"/>
                    </a:ext>
                  </a:extLst>
                </p:cNvPr>
                <p:cNvSpPr/>
                <p:nvPr/>
              </p:nvSpPr>
              <p:spPr>
                <a:xfrm>
                  <a:off x="60230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30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01" name="Freeform: Shape 1200">
                <a:extLst>
                  <a:ext uri="{FF2B5EF4-FFF2-40B4-BE49-F238E27FC236}">
                    <a16:creationId xmlns:a16="http://schemas.microsoft.com/office/drawing/2014/main" id="{FA36A997-DDFC-4B46-2D30-17B48CC461BD}"/>
                  </a:ext>
                </a:extLst>
              </p:cNvPr>
              <p:cNvSpPr/>
              <p:nvPr/>
            </p:nvSpPr>
            <p:spPr>
              <a:xfrm>
                <a:off x="5817651" y="5324583"/>
                <a:ext cx="11656" cy="435516"/>
              </a:xfrm>
              <a:custGeom>
                <a:avLst/>
                <a:gdLst>
                  <a:gd name="connsiteX0" fmla="*/ 0 w 11656"/>
                  <a:gd name="connsiteY0" fmla="*/ 0 h 435516"/>
                  <a:gd name="connsiteX1" fmla="*/ 11656 w 11656"/>
                  <a:gd name="connsiteY1" fmla="*/ 0 h 435516"/>
                  <a:gd name="connsiteX2" fmla="*/ 11656 w 11656"/>
                  <a:gd name="connsiteY2" fmla="*/ 435517 h 435516"/>
                  <a:gd name="connsiteX3" fmla="*/ 0 w 1165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6" h="435516">
                    <a:moveTo>
                      <a:pt x="0" y="0"/>
                    </a:moveTo>
                    <a:lnTo>
                      <a:pt x="11656" y="0"/>
                    </a:lnTo>
                    <a:lnTo>
                      <a:pt x="11656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02" name="Graphic 1161">
                <a:extLst>
                  <a:ext uri="{FF2B5EF4-FFF2-40B4-BE49-F238E27FC236}">
                    <a16:creationId xmlns:a16="http://schemas.microsoft.com/office/drawing/2014/main" id="{7E9F3284-460B-2D48-4323-D27F7F4EEC77}"/>
                  </a:ext>
                </a:extLst>
              </p:cNvPr>
              <p:cNvGrpSpPr/>
              <p:nvPr/>
            </p:nvGrpSpPr>
            <p:grpSpPr>
              <a:xfrm>
                <a:off x="5938919" y="5113829"/>
                <a:ext cx="366833" cy="576960"/>
                <a:chOff x="5938919" y="5113829"/>
                <a:chExt cx="366833" cy="576960"/>
              </a:xfrm>
            </p:grpSpPr>
            <p:sp>
              <p:nvSpPr>
                <p:cNvPr id="1203" name="Freeform: Shape 1202">
                  <a:extLst>
                    <a:ext uri="{FF2B5EF4-FFF2-40B4-BE49-F238E27FC236}">
                      <a16:creationId xmlns:a16="http://schemas.microsoft.com/office/drawing/2014/main" id="{627C5F1C-F6F1-ED30-8BC6-150601DFF291}"/>
                    </a:ext>
                  </a:extLst>
                </p:cNvPr>
                <p:cNvSpPr/>
                <p:nvPr/>
              </p:nvSpPr>
              <p:spPr>
                <a:xfrm>
                  <a:off x="5971797" y="5304721"/>
                  <a:ext cx="301077" cy="386016"/>
                </a:xfrm>
                <a:custGeom>
                  <a:avLst/>
                  <a:gdLst>
                    <a:gd name="connsiteX0" fmla="*/ 0 w 301077"/>
                    <a:gd name="connsiteY0" fmla="*/ 0 h 386016"/>
                    <a:gd name="connsiteX1" fmla="*/ 301077 w 301077"/>
                    <a:gd name="connsiteY1" fmla="*/ 0 h 386016"/>
                    <a:gd name="connsiteX2" fmla="*/ 301077 w 301077"/>
                    <a:gd name="connsiteY2" fmla="*/ 386017 h 386016"/>
                    <a:gd name="connsiteX3" fmla="*/ 0 w 301077"/>
                    <a:gd name="connsiteY3" fmla="*/ 386017 h 386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1077" h="386016">
                      <a:moveTo>
                        <a:pt x="0" y="0"/>
                      </a:moveTo>
                      <a:lnTo>
                        <a:pt x="301077" y="0"/>
                      </a:lnTo>
                      <a:lnTo>
                        <a:pt x="301077" y="386017"/>
                      </a:lnTo>
                      <a:lnTo>
                        <a:pt x="0" y="38601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4" name="Freeform: Shape 1203">
                  <a:extLst>
                    <a:ext uri="{FF2B5EF4-FFF2-40B4-BE49-F238E27FC236}">
                      <a16:creationId xmlns:a16="http://schemas.microsoft.com/office/drawing/2014/main" id="{37EB68C6-7522-43D9-F283-785A8329CFA2}"/>
                    </a:ext>
                  </a:extLst>
                </p:cNvPr>
                <p:cNvSpPr/>
                <p:nvPr/>
              </p:nvSpPr>
              <p:spPr>
                <a:xfrm>
                  <a:off x="5938919" y="5230288"/>
                  <a:ext cx="366833" cy="74380"/>
                </a:xfrm>
                <a:custGeom>
                  <a:avLst/>
                  <a:gdLst>
                    <a:gd name="connsiteX0" fmla="*/ 0 w 366833"/>
                    <a:gd name="connsiteY0" fmla="*/ 0 h 74380"/>
                    <a:gd name="connsiteX1" fmla="*/ 366833 w 366833"/>
                    <a:gd name="connsiteY1" fmla="*/ 0 h 74380"/>
                    <a:gd name="connsiteX2" fmla="*/ 366833 w 366833"/>
                    <a:gd name="connsiteY2" fmla="*/ 74381 h 74380"/>
                    <a:gd name="connsiteX3" fmla="*/ 0 w 366833"/>
                    <a:gd name="connsiteY3" fmla="*/ 74381 h 7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6833" h="74380">
                      <a:moveTo>
                        <a:pt x="0" y="0"/>
                      </a:moveTo>
                      <a:lnTo>
                        <a:pt x="366833" y="0"/>
                      </a:lnTo>
                      <a:lnTo>
                        <a:pt x="366833" y="74381"/>
                      </a:lnTo>
                      <a:lnTo>
                        <a:pt x="0" y="74381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5" name="Freeform: Shape 1204">
                  <a:extLst>
                    <a:ext uri="{FF2B5EF4-FFF2-40B4-BE49-F238E27FC236}">
                      <a16:creationId xmlns:a16="http://schemas.microsoft.com/office/drawing/2014/main" id="{1E13DEC4-28F4-324F-B1A6-9E91D9048A17}"/>
                    </a:ext>
                  </a:extLst>
                </p:cNvPr>
                <p:cNvSpPr/>
                <p:nvPr/>
              </p:nvSpPr>
              <p:spPr>
                <a:xfrm>
                  <a:off x="6019076" y="5113829"/>
                  <a:ext cx="206517" cy="576960"/>
                </a:xfrm>
                <a:custGeom>
                  <a:avLst/>
                  <a:gdLst>
                    <a:gd name="connsiteX0" fmla="*/ 200848 w 206517"/>
                    <a:gd name="connsiteY0" fmla="*/ 49918 h 576960"/>
                    <a:gd name="connsiteX1" fmla="*/ 172569 w 206517"/>
                    <a:gd name="connsiteY1" fmla="*/ 34394 h 576960"/>
                    <a:gd name="connsiteX2" fmla="*/ 141782 w 206517"/>
                    <a:gd name="connsiteY2" fmla="*/ 42966 h 576960"/>
                    <a:gd name="connsiteX3" fmla="*/ 131903 w 206517"/>
                    <a:gd name="connsiteY3" fmla="*/ 14897 h 576960"/>
                    <a:gd name="connsiteX4" fmla="*/ 103259 w 206517"/>
                    <a:gd name="connsiteY4" fmla="*/ 0 h 576960"/>
                    <a:gd name="connsiteX5" fmla="*/ 74615 w 206517"/>
                    <a:gd name="connsiteY5" fmla="*/ 14897 h 576960"/>
                    <a:gd name="connsiteX6" fmla="*/ 64735 w 206517"/>
                    <a:gd name="connsiteY6" fmla="*/ 42966 h 576960"/>
                    <a:gd name="connsiteX7" fmla="*/ 33948 w 206517"/>
                    <a:gd name="connsiteY7" fmla="*/ 34394 h 576960"/>
                    <a:gd name="connsiteX8" fmla="*/ 5670 w 206517"/>
                    <a:gd name="connsiteY8" fmla="*/ 49918 h 576960"/>
                    <a:gd name="connsiteX9" fmla="*/ 2168 w 206517"/>
                    <a:gd name="connsiteY9" fmla="*/ 82012 h 576960"/>
                    <a:gd name="connsiteX10" fmla="*/ 48688 w 206517"/>
                    <a:gd name="connsiteY10" fmla="*/ 115936 h 576960"/>
                    <a:gd name="connsiteX11" fmla="*/ 99861 w 206517"/>
                    <a:gd name="connsiteY11" fmla="*/ 117242 h 576960"/>
                    <a:gd name="connsiteX12" fmla="*/ 99861 w 206517"/>
                    <a:gd name="connsiteY12" fmla="*/ 117399 h 576960"/>
                    <a:gd name="connsiteX13" fmla="*/ 100018 w 206517"/>
                    <a:gd name="connsiteY13" fmla="*/ 117399 h 576960"/>
                    <a:gd name="connsiteX14" fmla="*/ 100018 w 206517"/>
                    <a:gd name="connsiteY14" fmla="*/ 576960 h 576960"/>
                    <a:gd name="connsiteX15" fmla="*/ 105245 w 206517"/>
                    <a:gd name="connsiteY15" fmla="*/ 576960 h 576960"/>
                    <a:gd name="connsiteX16" fmla="*/ 105245 w 206517"/>
                    <a:gd name="connsiteY16" fmla="*/ 118392 h 576960"/>
                    <a:gd name="connsiteX17" fmla="*/ 105872 w 206517"/>
                    <a:gd name="connsiteY17" fmla="*/ 117399 h 576960"/>
                    <a:gd name="connsiteX18" fmla="*/ 106709 w 206517"/>
                    <a:gd name="connsiteY18" fmla="*/ 117399 h 576960"/>
                    <a:gd name="connsiteX19" fmla="*/ 106656 w 206517"/>
                    <a:gd name="connsiteY19" fmla="*/ 117242 h 576960"/>
                    <a:gd name="connsiteX20" fmla="*/ 157829 w 206517"/>
                    <a:gd name="connsiteY20" fmla="*/ 115936 h 576960"/>
                    <a:gd name="connsiteX21" fmla="*/ 204350 w 206517"/>
                    <a:gd name="connsiteY21" fmla="*/ 82012 h 576960"/>
                    <a:gd name="connsiteX22" fmla="*/ 200848 w 206517"/>
                    <a:gd name="connsiteY22" fmla="*/ 49918 h 576960"/>
                    <a:gd name="connsiteX23" fmla="*/ 78796 w 206517"/>
                    <a:gd name="connsiteY23" fmla="*/ 18138 h 576960"/>
                    <a:gd name="connsiteX24" fmla="*/ 103311 w 206517"/>
                    <a:gd name="connsiteY24" fmla="*/ 5279 h 576960"/>
                    <a:gd name="connsiteX25" fmla="*/ 127826 w 206517"/>
                    <a:gd name="connsiteY25" fmla="*/ 18138 h 576960"/>
                    <a:gd name="connsiteX26" fmla="*/ 136607 w 206517"/>
                    <a:gd name="connsiteY26" fmla="*/ 46991 h 576960"/>
                    <a:gd name="connsiteX27" fmla="*/ 123487 w 206517"/>
                    <a:gd name="connsiteY27" fmla="*/ 64345 h 576960"/>
                    <a:gd name="connsiteX28" fmla="*/ 103363 w 206517"/>
                    <a:gd name="connsiteY28" fmla="*/ 109611 h 576960"/>
                    <a:gd name="connsiteX29" fmla="*/ 83239 w 206517"/>
                    <a:gd name="connsiteY29" fmla="*/ 64345 h 576960"/>
                    <a:gd name="connsiteX30" fmla="*/ 70119 w 206517"/>
                    <a:gd name="connsiteY30" fmla="*/ 46991 h 576960"/>
                    <a:gd name="connsiteX31" fmla="*/ 78901 w 206517"/>
                    <a:gd name="connsiteY31" fmla="*/ 18138 h 576960"/>
                    <a:gd name="connsiteX32" fmla="*/ 135562 w 206517"/>
                    <a:gd name="connsiteY32" fmla="*/ 55197 h 576960"/>
                    <a:gd name="connsiteX33" fmla="*/ 129864 w 206517"/>
                    <a:gd name="connsiteY33" fmla="*/ 69676 h 576960"/>
                    <a:gd name="connsiteX34" fmla="*/ 119410 w 206517"/>
                    <a:gd name="connsiteY34" fmla="*/ 86246 h 576960"/>
                    <a:gd name="connsiteX35" fmla="*/ 128192 w 206517"/>
                    <a:gd name="connsiteY35" fmla="*/ 66488 h 576960"/>
                    <a:gd name="connsiteX36" fmla="*/ 135562 w 206517"/>
                    <a:gd name="connsiteY36" fmla="*/ 55250 h 576960"/>
                    <a:gd name="connsiteX37" fmla="*/ 87160 w 206517"/>
                    <a:gd name="connsiteY37" fmla="*/ 86246 h 576960"/>
                    <a:gd name="connsiteX38" fmla="*/ 76705 w 206517"/>
                    <a:gd name="connsiteY38" fmla="*/ 69676 h 576960"/>
                    <a:gd name="connsiteX39" fmla="*/ 71008 w 206517"/>
                    <a:gd name="connsiteY39" fmla="*/ 55197 h 576960"/>
                    <a:gd name="connsiteX40" fmla="*/ 78378 w 206517"/>
                    <a:gd name="connsiteY40" fmla="*/ 66488 h 576960"/>
                    <a:gd name="connsiteX41" fmla="*/ 87160 w 206517"/>
                    <a:gd name="connsiteY41" fmla="*/ 86246 h 576960"/>
                    <a:gd name="connsiteX42" fmla="*/ 7134 w 206517"/>
                    <a:gd name="connsiteY42" fmla="*/ 80392 h 576960"/>
                    <a:gd name="connsiteX43" fmla="*/ 10008 w 206517"/>
                    <a:gd name="connsiteY43" fmla="*/ 52898 h 576960"/>
                    <a:gd name="connsiteX44" fmla="*/ 34314 w 206517"/>
                    <a:gd name="connsiteY44" fmla="*/ 39673 h 576960"/>
                    <a:gd name="connsiteX45" fmla="*/ 64892 w 206517"/>
                    <a:gd name="connsiteY45" fmla="*/ 49657 h 576960"/>
                    <a:gd name="connsiteX46" fmla="*/ 72210 w 206517"/>
                    <a:gd name="connsiteY46" fmla="*/ 72551 h 576960"/>
                    <a:gd name="connsiteX47" fmla="*/ 97143 w 206517"/>
                    <a:gd name="connsiteY47" fmla="*/ 112015 h 576960"/>
                    <a:gd name="connsiteX48" fmla="*/ 48793 w 206517"/>
                    <a:gd name="connsiteY48" fmla="*/ 110813 h 576960"/>
                    <a:gd name="connsiteX49" fmla="*/ 7134 w 206517"/>
                    <a:gd name="connsiteY49" fmla="*/ 80444 h 576960"/>
                    <a:gd name="connsiteX50" fmla="*/ 199384 w 206517"/>
                    <a:gd name="connsiteY50" fmla="*/ 80392 h 576960"/>
                    <a:gd name="connsiteX51" fmla="*/ 157724 w 206517"/>
                    <a:gd name="connsiteY51" fmla="*/ 110761 h 576960"/>
                    <a:gd name="connsiteX52" fmla="*/ 109374 w 206517"/>
                    <a:gd name="connsiteY52" fmla="*/ 111963 h 576960"/>
                    <a:gd name="connsiteX53" fmla="*/ 134307 w 206517"/>
                    <a:gd name="connsiteY53" fmla="*/ 72499 h 576960"/>
                    <a:gd name="connsiteX54" fmla="*/ 141677 w 206517"/>
                    <a:gd name="connsiteY54" fmla="*/ 49657 h 576960"/>
                    <a:gd name="connsiteX55" fmla="*/ 169537 w 206517"/>
                    <a:gd name="connsiteY55" fmla="*/ 39569 h 576960"/>
                    <a:gd name="connsiteX56" fmla="*/ 172256 w 206517"/>
                    <a:gd name="connsiteY56" fmla="*/ 39673 h 576960"/>
                    <a:gd name="connsiteX57" fmla="*/ 196561 w 206517"/>
                    <a:gd name="connsiteY57" fmla="*/ 52898 h 576960"/>
                    <a:gd name="connsiteX58" fmla="*/ 199436 w 206517"/>
                    <a:gd name="connsiteY58" fmla="*/ 80392 h 576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206517" h="576960">
                      <a:moveTo>
                        <a:pt x="200848" y="49918"/>
                      </a:moveTo>
                      <a:cubicBezTo>
                        <a:pt x="194784" y="40875"/>
                        <a:pt x="184487" y="35178"/>
                        <a:pt x="172569" y="34394"/>
                      </a:cubicBezTo>
                      <a:cubicBezTo>
                        <a:pt x="161802" y="33662"/>
                        <a:pt x="150877" y="36955"/>
                        <a:pt x="141782" y="42966"/>
                      </a:cubicBezTo>
                      <a:cubicBezTo>
                        <a:pt x="141312" y="32826"/>
                        <a:pt x="138018" y="22842"/>
                        <a:pt x="131903" y="14897"/>
                      </a:cubicBezTo>
                      <a:cubicBezTo>
                        <a:pt x="124585" y="5436"/>
                        <a:pt x="114183" y="0"/>
                        <a:pt x="103259" y="0"/>
                      </a:cubicBezTo>
                      <a:cubicBezTo>
                        <a:pt x="92334" y="0"/>
                        <a:pt x="81932" y="5436"/>
                        <a:pt x="74615" y="14897"/>
                      </a:cubicBezTo>
                      <a:cubicBezTo>
                        <a:pt x="68499" y="22842"/>
                        <a:pt x="65154" y="32826"/>
                        <a:pt x="64735" y="42966"/>
                      </a:cubicBezTo>
                      <a:cubicBezTo>
                        <a:pt x="55640" y="36903"/>
                        <a:pt x="44716" y="33610"/>
                        <a:pt x="33948" y="34394"/>
                      </a:cubicBezTo>
                      <a:cubicBezTo>
                        <a:pt x="22031" y="35230"/>
                        <a:pt x="11733" y="40875"/>
                        <a:pt x="5670" y="49918"/>
                      </a:cubicBezTo>
                      <a:cubicBezTo>
                        <a:pt x="-393" y="58961"/>
                        <a:pt x="-1648" y="70669"/>
                        <a:pt x="2168" y="82012"/>
                      </a:cubicBezTo>
                      <a:cubicBezTo>
                        <a:pt x="8649" y="101143"/>
                        <a:pt x="28199" y="115413"/>
                        <a:pt x="48688" y="115936"/>
                      </a:cubicBezTo>
                      <a:lnTo>
                        <a:pt x="99861" y="117242"/>
                      </a:lnTo>
                      <a:lnTo>
                        <a:pt x="99861" y="117399"/>
                      </a:lnTo>
                      <a:cubicBezTo>
                        <a:pt x="99861" y="117399"/>
                        <a:pt x="100018" y="117399"/>
                        <a:pt x="100018" y="117399"/>
                      </a:cubicBezTo>
                      <a:lnTo>
                        <a:pt x="100018" y="576960"/>
                      </a:lnTo>
                      <a:lnTo>
                        <a:pt x="105245" y="576960"/>
                      </a:lnTo>
                      <a:lnTo>
                        <a:pt x="105245" y="118392"/>
                      </a:lnTo>
                      <a:lnTo>
                        <a:pt x="105872" y="117399"/>
                      </a:lnTo>
                      <a:lnTo>
                        <a:pt x="106709" y="117399"/>
                      </a:lnTo>
                      <a:cubicBezTo>
                        <a:pt x="106709" y="117399"/>
                        <a:pt x="106656" y="117242"/>
                        <a:pt x="106656" y="117242"/>
                      </a:cubicBezTo>
                      <a:lnTo>
                        <a:pt x="157829" y="115936"/>
                      </a:lnTo>
                      <a:cubicBezTo>
                        <a:pt x="178319" y="115413"/>
                        <a:pt x="197868" y="101143"/>
                        <a:pt x="204350" y="82012"/>
                      </a:cubicBezTo>
                      <a:cubicBezTo>
                        <a:pt x="208165" y="70669"/>
                        <a:pt x="206911" y="58961"/>
                        <a:pt x="200848" y="49918"/>
                      </a:cubicBezTo>
                      <a:close/>
                      <a:moveTo>
                        <a:pt x="78796" y="18138"/>
                      </a:moveTo>
                      <a:cubicBezTo>
                        <a:pt x="85173" y="9827"/>
                        <a:pt x="93902" y="5279"/>
                        <a:pt x="103311" y="5279"/>
                      </a:cubicBezTo>
                      <a:cubicBezTo>
                        <a:pt x="112720" y="5279"/>
                        <a:pt x="121397" y="9827"/>
                        <a:pt x="127826" y="18138"/>
                      </a:cubicBezTo>
                      <a:cubicBezTo>
                        <a:pt x="134046" y="26240"/>
                        <a:pt x="136921" y="36642"/>
                        <a:pt x="136607" y="46991"/>
                      </a:cubicBezTo>
                      <a:cubicBezTo>
                        <a:pt x="131067" y="51748"/>
                        <a:pt x="126467" y="57654"/>
                        <a:pt x="123487" y="64345"/>
                      </a:cubicBezTo>
                      <a:lnTo>
                        <a:pt x="103363" y="109611"/>
                      </a:lnTo>
                      <a:lnTo>
                        <a:pt x="83239" y="64345"/>
                      </a:lnTo>
                      <a:cubicBezTo>
                        <a:pt x="80260" y="57654"/>
                        <a:pt x="75660" y="51748"/>
                        <a:pt x="70119" y="46991"/>
                      </a:cubicBezTo>
                      <a:cubicBezTo>
                        <a:pt x="69806" y="36642"/>
                        <a:pt x="72628" y="26240"/>
                        <a:pt x="78901" y="18138"/>
                      </a:cubicBezTo>
                      <a:close/>
                      <a:moveTo>
                        <a:pt x="135562" y="55197"/>
                      </a:moveTo>
                      <a:cubicBezTo>
                        <a:pt x="134464" y="60320"/>
                        <a:pt x="132687" y="65233"/>
                        <a:pt x="129864" y="69676"/>
                      </a:cubicBezTo>
                      <a:lnTo>
                        <a:pt x="119410" y="86246"/>
                      </a:lnTo>
                      <a:lnTo>
                        <a:pt x="128192" y="66488"/>
                      </a:lnTo>
                      <a:cubicBezTo>
                        <a:pt x="130021" y="62358"/>
                        <a:pt x="132530" y="58595"/>
                        <a:pt x="135562" y="55250"/>
                      </a:cubicBezTo>
                      <a:close/>
                      <a:moveTo>
                        <a:pt x="87160" y="86246"/>
                      </a:moveTo>
                      <a:lnTo>
                        <a:pt x="76705" y="69676"/>
                      </a:lnTo>
                      <a:cubicBezTo>
                        <a:pt x="73883" y="65233"/>
                        <a:pt x="72106" y="60320"/>
                        <a:pt x="71008" y="55197"/>
                      </a:cubicBezTo>
                      <a:cubicBezTo>
                        <a:pt x="74040" y="58543"/>
                        <a:pt x="76549" y="62358"/>
                        <a:pt x="78378" y="66488"/>
                      </a:cubicBezTo>
                      <a:lnTo>
                        <a:pt x="87160" y="86246"/>
                      </a:lnTo>
                      <a:close/>
                      <a:moveTo>
                        <a:pt x="7134" y="80392"/>
                      </a:moveTo>
                      <a:cubicBezTo>
                        <a:pt x="3788" y="70460"/>
                        <a:pt x="4834" y="60686"/>
                        <a:pt x="10008" y="52898"/>
                      </a:cubicBezTo>
                      <a:cubicBezTo>
                        <a:pt x="15235" y="45057"/>
                        <a:pt x="23860" y="40405"/>
                        <a:pt x="34314" y="39673"/>
                      </a:cubicBezTo>
                      <a:cubicBezTo>
                        <a:pt x="45186" y="38941"/>
                        <a:pt x="56215" y="42809"/>
                        <a:pt x="64892" y="49657"/>
                      </a:cubicBezTo>
                      <a:cubicBezTo>
                        <a:pt x="65520" y="57707"/>
                        <a:pt x="67924" y="65652"/>
                        <a:pt x="72210" y="72551"/>
                      </a:cubicBezTo>
                      <a:lnTo>
                        <a:pt x="97143" y="112015"/>
                      </a:lnTo>
                      <a:lnTo>
                        <a:pt x="48793" y="110813"/>
                      </a:lnTo>
                      <a:cubicBezTo>
                        <a:pt x="30446" y="110343"/>
                        <a:pt x="12883" y="97589"/>
                        <a:pt x="7134" y="80444"/>
                      </a:cubicBezTo>
                      <a:close/>
                      <a:moveTo>
                        <a:pt x="199384" y="80392"/>
                      </a:moveTo>
                      <a:cubicBezTo>
                        <a:pt x="193582" y="97536"/>
                        <a:pt x="176071" y="110290"/>
                        <a:pt x="157724" y="110761"/>
                      </a:cubicBezTo>
                      <a:lnTo>
                        <a:pt x="109374" y="111963"/>
                      </a:lnTo>
                      <a:lnTo>
                        <a:pt x="134307" y="72499"/>
                      </a:lnTo>
                      <a:cubicBezTo>
                        <a:pt x="138646" y="65652"/>
                        <a:pt x="140998" y="57707"/>
                        <a:pt x="141677" y="49657"/>
                      </a:cubicBezTo>
                      <a:cubicBezTo>
                        <a:pt x="149675" y="43384"/>
                        <a:pt x="159554" y="39569"/>
                        <a:pt x="169537" y="39569"/>
                      </a:cubicBezTo>
                      <a:cubicBezTo>
                        <a:pt x="170426" y="39569"/>
                        <a:pt x="171315" y="39569"/>
                        <a:pt x="172256" y="39673"/>
                      </a:cubicBezTo>
                      <a:cubicBezTo>
                        <a:pt x="182710" y="40405"/>
                        <a:pt x="191334" y="45109"/>
                        <a:pt x="196561" y="52898"/>
                      </a:cubicBezTo>
                      <a:cubicBezTo>
                        <a:pt x="201788" y="60738"/>
                        <a:pt x="202782" y="70460"/>
                        <a:pt x="199436" y="80392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206" name="Graphic 1161">
                <a:extLst>
                  <a:ext uri="{FF2B5EF4-FFF2-40B4-BE49-F238E27FC236}">
                    <a16:creationId xmlns:a16="http://schemas.microsoft.com/office/drawing/2014/main" id="{41533507-C8D1-7ADF-F188-A0484EF4D18E}"/>
                  </a:ext>
                </a:extLst>
              </p:cNvPr>
              <p:cNvGrpSpPr/>
              <p:nvPr/>
            </p:nvGrpSpPr>
            <p:grpSpPr>
              <a:xfrm>
                <a:off x="5895273" y="5461532"/>
                <a:ext cx="638534" cy="298463"/>
                <a:chOff x="5895273" y="5461532"/>
                <a:chExt cx="638534" cy="298463"/>
              </a:xfrm>
            </p:grpSpPr>
            <p:sp>
              <p:nvSpPr>
                <p:cNvPr id="1207" name="Freeform: Shape 1206">
                  <a:extLst>
                    <a:ext uri="{FF2B5EF4-FFF2-40B4-BE49-F238E27FC236}">
                      <a16:creationId xmlns:a16="http://schemas.microsoft.com/office/drawing/2014/main" id="{B033A4D7-D982-62B4-160A-5970C521D636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482" cy="298463"/>
                </a:xfrm>
                <a:custGeom>
                  <a:avLst/>
                  <a:gdLst>
                    <a:gd name="connsiteX0" fmla="*/ 0 w 638482"/>
                    <a:gd name="connsiteY0" fmla="*/ 0 h 298463"/>
                    <a:gd name="connsiteX1" fmla="*/ 638482 w 638482"/>
                    <a:gd name="connsiteY1" fmla="*/ 0 h 298463"/>
                    <a:gd name="connsiteX2" fmla="*/ 638482 w 638482"/>
                    <a:gd name="connsiteY2" fmla="*/ 298464 h 298463"/>
                    <a:gd name="connsiteX3" fmla="*/ 0 w 638482"/>
                    <a:gd name="connsiteY3" fmla="*/ 298464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482" h="298463">
                      <a:moveTo>
                        <a:pt x="0" y="0"/>
                      </a:moveTo>
                      <a:lnTo>
                        <a:pt x="638482" y="0"/>
                      </a:lnTo>
                      <a:lnTo>
                        <a:pt x="638482" y="298464"/>
                      </a:lnTo>
                      <a:lnTo>
                        <a:pt x="0" y="298464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8" name="Freeform: Shape 1207">
                  <a:extLst>
                    <a:ext uri="{FF2B5EF4-FFF2-40B4-BE49-F238E27FC236}">
                      <a16:creationId xmlns:a16="http://schemas.microsoft.com/office/drawing/2014/main" id="{6A50204E-44A8-B31C-A1C8-475F3C1DC11D}"/>
                    </a:ext>
                  </a:extLst>
                </p:cNvPr>
                <p:cNvSpPr/>
                <p:nvPr/>
              </p:nvSpPr>
              <p:spPr>
                <a:xfrm>
                  <a:off x="6291277" y="5486922"/>
                  <a:ext cx="130459" cy="131486"/>
                </a:xfrm>
                <a:custGeom>
                  <a:avLst/>
                  <a:gdLst>
                    <a:gd name="connsiteX0" fmla="*/ 107203 w 130459"/>
                    <a:gd name="connsiteY0" fmla="*/ 69010 h 131486"/>
                    <a:gd name="connsiteX1" fmla="*/ 88072 w 130459"/>
                    <a:gd name="connsiteY1" fmla="*/ 65769 h 131486"/>
                    <a:gd name="connsiteX2" fmla="*/ 107203 w 130459"/>
                    <a:gd name="connsiteY2" fmla="*/ 62528 h 131486"/>
                    <a:gd name="connsiteX3" fmla="*/ 130254 w 130459"/>
                    <a:gd name="connsiteY3" fmla="*/ 40209 h 131486"/>
                    <a:gd name="connsiteX4" fmla="*/ 130411 w 130459"/>
                    <a:gd name="connsiteY4" fmla="*/ 38223 h 131486"/>
                    <a:gd name="connsiteX5" fmla="*/ 123877 w 130459"/>
                    <a:gd name="connsiteY5" fmla="*/ 21339 h 131486"/>
                    <a:gd name="connsiteX6" fmla="*/ 99885 w 130459"/>
                    <a:gd name="connsiteY6" fmla="*/ 12610 h 131486"/>
                    <a:gd name="connsiteX7" fmla="*/ 91887 w 130459"/>
                    <a:gd name="connsiteY7" fmla="*/ 14074 h 131486"/>
                    <a:gd name="connsiteX8" fmla="*/ 87183 w 130459"/>
                    <a:gd name="connsiteY8" fmla="*/ 8011 h 131486"/>
                    <a:gd name="connsiteX9" fmla="*/ 44426 w 130459"/>
                    <a:gd name="connsiteY9" fmla="*/ 7906 h 131486"/>
                    <a:gd name="connsiteX10" fmla="*/ 42806 w 130459"/>
                    <a:gd name="connsiteY10" fmla="*/ 9422 h 131486"/>
                    <a:gd name="connsiteX11" fmla="*/ 38938 w 130459"/>
                    <a:gd name="connsiteY11" fmla="*/ 14126 h 131486"/>
                    <a:gd name="connsiteX12" fmla="*/ 30574 w 130459"/>
                    <a:gd name="connsiteY12" fmla="*/ 12610 h 131486"/>
                    <a:gd name="connsiteX13" fmla="*/ 6582 w 130459"/>
                    <a:gd name="connsiteY13" fmla="*/ 21339 h 131486"/>
                    <a:gd name="connsiteX14" fmla="*/ 48 w 130459"/>
                    <a:gd name="connsiteY14" fmla="*/ 38223 h 131486"/>
                    <a:gd name="connsiteX15" fmla="*/ 205 w 130459"/>
                    <a:gd name="connsiteY15" fmla="*/ 40209 h 131486"/>
                    <a:gd name="connsiteX16" fmla="*/ 23256 w 130459"/>
                    <a:gd name="connsiteY16" fmla="*/ 62528 h 131486"/>
                    <a:gd name="connsiteX17" fmla="*/ 42387 w 130459"/>
                    <a:gd name="connsiteY17" fmla="*/ 65769 h 131486"/>
                    <a:gd name="connsiteX18" fmla="*/ 23256 w 130459"/>
                    <a:gd name="connsiteY18" fmla="*/ 69010 h 131486"/>
                    <a:gd name="connsiteX19" fmla="*/ 205 w 130459"/>
                    <a:gd name="connsiteY19" fmla="*/ 91277 h 131486"/>
                    <a:gd name="connsiteX20" fmla="*/ 48 w 130459"/>
                    <a:gd name="connsiteY20" fmla="*/ 93263 h 131486"/>
                    <a:gd name="connsiteX21" fmla="*/ 6582 w 130459"/>
                    <a:gd name="connsiteY21" fmla="*/ 110147 h 131486"/>
                    <a:gd name="connsiteX22" fmla="*/ 30574 w 130459"/>
                    <a:gd name="connsiteY22" fmla="*/ 118876 h 131486"/>
                    <a:gd name="connsiteX23" fmla="*/ 38572 w 130459"/>
                    <a:gd name="connsiteY23" fmla="*/ 117412 h 131486"/>
                    <a:gd name="connsiteX24" fmla="*/ 43276 w 130459"/>
                    <a:gd name="connsiteY24" fmla="*/ 123476 h 131486"/>
                    <a:gd name="connsiteX25" fmla="*/ 86033 w 130459"/>
                    <a:gd name="connsiteY25" fmla="*/ 123580 h 131486"/>
                    <a:gd name="connsiteX26" fmla="*/ 87653 w 130459"/>
                    <a:gd name="connsiteY26" fmla="*/ 122064 h 131486"/>
                    <a:gd name="connsiteX27" fmla="*/ 91522 w 130459"/>
                    <a:gd name="connsiteY27" fmla="*/ 117360 h 131486"/>
                    <a:gd name="connsiteX28" fmla="*/ 99885 w 130459"/>
                    <a:gd name="connsiteY28" fmla="*/ 118876 h 131486"/>
                    <a:gd name="connsiteX29" fmla="*/ 123877 w 130459"/>
                    <a:gd name="connsiteY29" fmla="*/ 110147 h 131486"/>
                    <a:gd name="connsiteX30" fmla="*/ 130411 w 130459"/>
                    <a:gd name="connsiteY30" fmla="*/ 93263 h 131486"/>
                    <a:gd name="connsiteX31" fmla="*/ 130254 w 130459"/>
                    <a:gd name="connsiteY31" fmla="*/ 91277 h 131486"/>
                    <a:gd name="connsiteX32" fmla="*/ 107203 w 130459"/>
                    <a:gd name="connsiteY32" fmla="*/ 69010 h 131486"/>
                    <a:gd name="connsiteX33" fmla="*/ 93874 w 130459"/>
                    <a:gd name="connsiteY33" fmla="*/ 18935 h 131486"/>
                    <a:gd name="connsiteX34" fmla="*/ 100198 w 130459"/>
                    <a:gd name="connsiteY34" fmla="*/ 17837 h 131486"/>
                    <a:gd name="connsiteX35" fmla="*/ 101714 w 130459"/>
                    <a:gd name="connsiteY35" fmla="*/ 17837 h 131486"/>
                    <a:gd name="connsiteX36" fmla="*/ 120166 w 130459"/>
                    <a:gd name="connsiteY36" fmla="*/ 25051 h 131486"/>
                    <a:gd name="connsiteX37" fmla="*/ 125184 w 130459"/>
                    <a:gd name="connsiteY37" fmla="*/ 37909 h 131486"/>
                    <a:gd name="connsiteX38" fmla="*/ 125027 w 130459"/>
                    <a:gd name="connsiteY38" fmla="*/ 39895 h 131486"/>
                    <a:gd name="connsiteX39" fmla="*/ 106314 w 130459"/>
                    <a:gd name="connsiteY39" fmla="*/ 57406 h 131486"/>
                    <a:gd name="connsiteX40" fmla="*/ 72338 w 130459"/>
                    <a:gd name="connsiteY40" fmla="*/ 63156 h 131486"/>
                    <a:gd name="connsiteX41" fmla="*/ 71868 w 130459"/>
                    <a:gd name="connsiteY41" fmla="*/ 63051 h 131486"/>
                    <a:gd name="connsiteX42" fmla="*/ 90528 w 130459"/>
                    <a:gd name="connsiteY42" fmla="*/ 36602 h 131486"/>
                    <a:gd name="connsiteX43" fmla="*/ 93821 w 130459"/>
                    <a:gd name="connsiteY43" fmla="*/ 18935 h 131486"/>
                    <a:gd name="connsiteX44" fmla="*/ 88908 w 130459"/>
                    <a:gd name="connsiteY44" fmla="*/ 20921 h 131486"/>
                    <a:gd name="connsiteX45" fmla="*/ 86295 w 130459"/>
                    <a:gd name="connsiteY45" fmla="*/ 33623 h 131486"/>
                    <a:gd name="connsiteX46" fmla="*/ 71920 w 130459"/>
                    <a:gd name="connsiteY46" fmla="*/ 53956 h 131486"/>
                    <a:gd name="connsiteX47" fmla="*/ 78872 w 130459"/>
                    <a:gd name="connsiteY47" fmla="*/ 32107 h 131486"/>
                    <a:gd name="connsiteX48" fmla="*/ 88856 w 130459"/>
                    <a:gd name="connsiteY48" fmla="*/ 20921 h 131486"/>
                    <a:gd name="connsiteX49" fmla="*/ 46412 w 130459"/>
                    <a:gd name="connsiteY49" fmla="*/ 13290 h 131486"/>
                    <a:gd name="connsiteX50" fmla="*/ 48033 w 130459"/>
                    <a:gd name="connsiteY50" fmla="*/ 11774 h 131486"/>
                    <a:gd name="connsiteX51" fmla="*/ 65804 w 130459"/>
                    <a:gd name="connsiteY51" fmla="*/ 5188 h 131486"/>
                    <a:gd name="connsiteX52" fmla="*/ 83629 w 130459"/>
                    <a:gd name="connsiteY52" fmla="*/ 11878 h 131486"/>
                    <a:gd name="connsiteX53" fmla="*/ 86922 w 130459"/>
                    <a:gd name="connsiteY53" fmla="*/ 16060 h 131486"/>
                    <a:gd name="connsiteX54" fmla="*/ 73854 w 130459"/>
                    <a:gd name="connsiteY54" fmla="*/ 30539 h 131486"/>
                    <a:gd name="connsiteX55" fmla="*/ 65177 w 130459"/>
                    <a:gd name="connsiteY55" fmla="*/ 57667 h 131486"/>
                    <a:gd name="connsiteX56" fmla="*/ 56500 w 130459"/>
                    <a:gd name="connsiteY56" fmla="*/ 30539 h 131486"/>
                    <a:gd name="connsiteX57" fmla="*/ 43746 w 130459"/>
                    <a:gd name="connsiteY57" fmla="*/ 16217 h 131486"/>
                    <a:gd name="connsiteX58" fmla="*/ 46308 w 130459"/>
                    <a:gd name="connsiteY58" fmla="*/ 13290 h 131486"/>
                    <a:gd name="connsiteX59" fmla="*/ 41446 w 130459"/>
                    <a:gd name="connsiteY59" fmla="*/ 20817 h 131486"/>
                    <a:gd name="connsiteX60" fmla="*/ 51587 w 130459"/>
                    <a:gd name="connsiteY60" fmla="*/ 32107 h 131486"/>
                    <a:gd name="connsiteX61" fmla="*/ 58434 w 130459"/>
                    <a:gd name="connsiteY61" fmla="*/ 53590 h 131486"/>
                    <a:gd name="connsiteX62" fmla="*/ 44374 w 130459"/>
                    <a:gd name="connsiteY62" fmla="*/ 36027 h 131486"/>
                    <a:gd name="connsiteX63" fmla="*/ 41446 w 130459"/>
                    <a:gd name="connsiteY63" fmla="*/ 20869 h 131486"/>
                    <a:gd name="connsiteX64" fmla="*/ 24145 w 130459"/>
                    <a:gd name="connsiteY64" fmla="*/ 57406 h 131486"/>
                    <a:gd name="connsiteX65" fmla="*/ 5432 w 130459"/>
                    <a:gd name="connsiteY65" fmla="*/ 39895 h 131486"/>
                    <a:gd name="connsiteX66" fmla="*/ 5275 w 130459"/>
                    <a:gd name="connsiteY66" fmla="*/ 37909 h 131486"/>
                    <a:gd name="connsiteX67" fmla="*/ 10293 w 130459"/>
                    <a:gd name="connsiteY67" fmla="*/ 25051 h 131486"/>
                    <a:gd name="connsiteX68" fmla="*/ 28745 w 130459"/>
                    <a:gd name="connsiteY68" fmla="*/ 17837 h 131486"/>
                    <a:gd name="connsiteX69" fmla="*/ 30261 w 130459"/>
                    <a:gd name="connsiteY69" fmla="*/ 17837 h 131486"/>
                    <a:gd name="connsiteX70" fmla="*/ 36585 w 130459"/>
                    <a:gd name="connsiteY70" fmla="*/ 18935 h 131486"/>
                    <a:gd name="connsiteX71" fmla="*/ 40297 w 130459"/>
                    <a:gd name="connsiteY71" fmla="*/ 39268 h 131486"/>
                    <a:gd name="connsiteX72" fmla="*/ 59218 w 130459"/>
                    <a:gd name="connsiteY72" fmla="*/ 62947 h 131486"/>
                    <a:gd name="connsiteX73" fmla="*/ 58068 w 130459"/>
                    <a:gd name="connsiteY73" fmla="*/ 63156 h 131486"/>
                    <a:gd name="connsiteX74" fmla="*/ 24093 w 130459"/>
                    <a:gd name="connsiteY74" fmla="*/ 57406 h 131486"/>
                    <a:gd name="connsiteX75" fmla="*/ 36638 w 130459"/>
                    <a:gd name="connsiteY75" fmla="*/ 112603 h 131486"/>
                    <a:gd name="connsiteX76" fmla="*/ 30313 w 130459"/>
                    <a:gd name="connsiteY76" fmla="*/ 113701 h 131486"/>
                    <a:gd name="connsiteX77" fmla="*/ 28797 w 130459"/>
                    <a:gd name="connsiteY77" fmla="*/ 113701 h 131486"/>
                    <a:gd name="connsiteX78" fmla="*/ 10346 w 130459"/>
                    <a:gd name="connsiteY78" fmla="*/ 106488 h 131486"/>
                    <a:gd name="connsiteX79" fmla="*/ 5328 w 130459"/>
                    <a:gd name="connsiteY79" fmla="*/ 93629 h 131486"/>
                    <a:gd name="connsiteX80" fmla="*/ 5484 w 130459"/>
                    <a:gd name="connsiteY80" fmla="*/ 91643 h 131486"/>
                    <a:gd name="connsiteX81" fmla="*/ 24197 w 130459"/>
                    <a:gd name="connsiteY81" fmla="*/ 74132 h 131486"/>
                    <a:gd name="connsiteX82" fmla="*/ 58173 w 130459"/>
                    <a:gd name="connsiteY82" fmla="*/ 68383 h 131486"/>
                    <a:gd name="connsiteX83" fmla="*/ 58643 w 130459"/>
                    <a:gd name="connsiteY83" fmla="*/ 68487 h 131486"/>
                    <a:gd name="connsiteX84" fmla="*/ 39983 w 130459"/>
                    <a:gd name="connsiteY84" fmla="*/ 94936 h 131486"/>
                    <a:gd name="connsiteX85" fmla="*/ 36690 w 130459"/>
                    <a:gd name="connsiteY85" fmla="*/ 112603 h 131486"/>
                    <a:gd name="connsiteX86" fmla="*/ 41603 w 130459"/>
                    <a:gd name="connsiteY86" fmla="*/ 110617 h 131486"/>
                    <a:gd name="connsiteX87" fmla="*/ 44217 w 130459"/>
                    <a:gd name="connsiteY87" fmla="*/ 97915 h 131486"/>
                    <a:gd name="connsiteX88" fmla="*/ 58591 w 130459"/>
                    <a:gd name="connsiteY88" fmla="*/ 77582 h 131486"/>
                    <a:gd name="connsiteX89" fmla="*/ 51639 w 130459"/>
                    <a:gd name="connsiteY89" fmla="*/ 99431 h 131486"/>
                    <a:gd name="connsiteX90" fmla="*/ 41656 w 130459"/>
                    <a:gd name="connsiteY90" fmla="*/ 110617 h 131486"/>
                    <a:gd name="connsiteX91" fmla="*/ 84099 w 130459"/>
                    <a:gd name="connsiteY91" fmla="*/ 118249 h 131486"/>
                    <a:gd name="connsiteX92" fmla="*/ 82479 w 130459"/>
                    <a:gd name="connsiteY92" fmla="*/ 119765 h 131486"/>
                    <a:gd name="connsiteX93" fmla="*/ 64707 w 130459"/>
                    <a:gd name="connsiteY93" fmla="*/ 126351 h 131486"/>
                    <a:gd name="connsiteX94" fmla="*/ 46883 w 130459"/>
                    <a:gd name="connsiteY94" fmla="*/ 119660 h 131486"/>
                    <a:gd name="connsiteX95" fmla="*/ 43590 w 130459"/>
                    <a:gd name="connsiteY95" fmla="*/ 115478 h 131486"/>
                    <a:gd name="connsiteX96" fmla="*/ 56657 w 130459"/>
                    <a:gd name="connsiteY96" fmla="*/ 101000 h 131486"/>
                    <a:gd name="connsiteX97" fmla="*/ 65334 w 130459"/>
                    <a:gd name="connsiteY97" fmla="*/ 73871 h 131486"/>
                    <a:gd name="connsiteX98" fmla="*/ 74011 w 130459"/>
                    <a:gd name="connsiteY98" fmla="*/ 101000 h 131486"/>
                    <a:gd name="connsiteX99" fmla="*/ 86765 w 130459"/>
                    <a:gd name="connsiteY99" fmla="*/ 115322 h 131486"/>
                    <a:gd name="connsiteX100" fmla="*/ 84204 w 130459"/>
                    <a:gd name="connsiteY100" fmla="*/ 118249 h 131486"/>
                    <a:gd name="connsiteX101" fmla="*/ 89065 w 130459"/>
                    <a:gd name="connsiteY101" fmla="*/ 110722 h 131486"/>
                    <a:gd name="connsiteX102" fmla="*/ 78924 w 130459"/>
                    <a:gd name="connsiteY102" fmla="*/ 99431 h 131486"/>
                    <a:gd name="connsiteX103" fmla="*/ 72077 w 130459"/>
                    <a:gd name="connsiteY103" fmla="*/ 77948 h 131486"/>
                    <a:gd name="connsiteX104" fmla="*/ 86138 w 130459"/>
                    <a:gd name="connsiteY104" fmla="*/ 95511 h 131486"/>
                    <a:gd name="connsiteX105" fmla="*/ 89065 w 130459"/>
                    <a:gd name="connsiteY105" fmla="*/ 110669 h 131486"/>
                    <a:gd name="connsiteX106" fmla="*/ 120166 w 130459"/>
                    <a:gd name="connsiteY106" fmla="*/ 106488 h 131486"/>
                    <a:gd name="connsiteX107" fmla="*/ 101714 w 130459"/>
                    <a:gd name="connsiteY107" fmla="*/ 113701 h 131486"/>
                    <a:gd name="connsiteX108" fmla="*/ 100198 w 130459"/>
                    <a:gd name="connsiteY108" fmla="*/ 113701 h 131486"/>
                    <a:gd name="connsiteX109" fmla="*/ 93874 w 130459"/>
                    <a:gd name="connsiteY109" fmla="*/ 112603 h 131486"/>
                    <a:gd name="connsiteX110" fmla="*/ 90162 w 130459"/>
                    <a:gd name="connsiteY110" fmla="*/ 92270 h 131486"/>
                    <a:gd name="connsiteX111" fmla="*/ 71241 w 130459"/>
                    <a:gd name="connsiteY111" fmla="*/ 68592 h 131486"/>
                    <a:gd name="connsiteX112" fmla="*/ 72391 w 130459"/>
                    <a:gd name="connsiteY112" fmla="*/ 68383 h 131486"/>
                    <a:gd name="connsiteX113" fmla="*/ 106366 w 130459"/>
                    <a:gd name="connsiteY113" fmla="*/ 74132 h 131486"/>
                    <a:gd name="connsiteX114" fmla="*/ 125079 w 130459"/>
                    <a:gd name="connsiteY114" fmla="*/ 91643 h 131486"/>
                    <a:gd name="connsiteX115" fmla="*/ 125236 w 130459"/>
                    <a:gd name="connsiteY115" fmla="*/ 93629 h 131486"/>
                    <a:gd name="connsiteX116" fmla="*/ 120218 w 130459"/>
                    <a:gd name="connsiteY116" fmla="*/ 106488 h 131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30459" h="131486">
                      <a:moveTo>
                        <a:pt x="107203" y="69010"/>
                      </a:moveTo>
                      <a:lnTo>
                        <a:pt x="88072" y="65769"/>
                      </a:lnTo>
                      <a:lnTo>
                        <a:pt x="107203" y="62528"/>
                      </a:lnTo>
                      <a:cubicBezTo>
                        <a:pt x="120009" y="60385"/>
                        <a:pt x="129470" y="51186"/>
                        <a:pt x="130254" y="40209"/>
                      </a:cubicBezTo>
                      <a:lnTo>
                        <a:pt x="130411" y="38223"/>
                      </a:lnTo>
                      <a:cubicBezTo>
                        <a:pt x="130829" y="32055"/>
                        <a:pt x="128529" y="26096"/>
                        <a:pt x="123877" y="21339"/>
                      </a:cubicBezTo>
                      <a:cubicBezTo>
                        <a:pt x="118023" y="15381"/>
                        <a:pt x="109084" y="12140"/>
                        <a:pt x="99885" y="12610"/>
                      </a:cubicBezTo>
                      <a:cubicBezTo>
                        <a:pt x="97114" y="12767"/>
                        <a:pt x="94449" y="13290"/>
                        <a:pt x="91887" y="14074"/>
                      </a:cubicBezTo>
                      <a:cubicBezTo>
                        <a:pt x="90685" y="11931"/>
                        <a:pt x="89169" y="9892"/>
                        <a:pt x="87183" y="8011"/>
                      </a:cubicBezTo>
                      <a:cubicBezTo>
                        <a:pt x="75840" y="-2653"/>
                        <a:pt x="55873" y="-2653"/>
                        <a:pt x="44426" y="7906"/>
                      </a:cubicBezTo>
                      <a:lnTo>
                        <a:pt x="42806" y="9422"/>
                      </a:lnTo>
                      <a:cubicBezTo>
                        <a:pt x="41237" y="10885"/>
                        <a:pt x="39983" y="12506"/>
                        <a:pt x="38938" y="14126"/>
                      </a:cubicBezTo>
                      <a:cubicBezTo>
                        <a:pt x="36272" y="13290"/>
                        <a:pt x="33501" y="12715"/>
                        <a:pt x="30574" y="12610"/>
                      </a:cubicBezTo>
                      <a:cubicBezTo>
                        <a:pt x="21427" y="12140"/>
                        <a:pt x="12436" y="15381"/>
                        <a:pt x="6582" y="21339"/>
                      </a:cubicBezTo>
                      <a:cubicBezTo>
                        <a:pt x="1930" y="26096"/>
                        <a:pt x="-370" y="32055"/>
                        <a:pt x="48" y="38223"/>
                      </a:cubicBezTo>
                      <a:lnTo>
                        <a:pt x="205" y="40209"/>
                      </a:lnTo>
                      <a:cubicBezTo>
                        <a:pt x="989" y="51186"/>
                        <a:pt x="10450" y="60333"/>
                        <a:pt x="23256" y="62528"/>
                      </a:cubicBezTo>
                      <a:lnTo>
                        <a:pt x="42387" y="65769"/>
                      </a:lnTo>
                      <a:lnTo>
                        <a:pt x="23256" y="69010"/>
                      </a:lnTo>
                      <a:cubicBezTo>
                        <a:pt x="10450" y="71153"/>
                        <a:pt x="989" y="80353"/>
                        <a:pt x="205" y="91277"/>
                      </a:cubicBezTo>
                      <a:lnTo>
                        <a:pt x="48" y="93263"/>
                      </a:lnTo>
                      <a:cubicBezTo>
                        <a:pt x="-370" y="99431"/>
                        <a:pt x="1930" y="105390"/>
                        <a:pt x="6582" y="110147"/>
                      </a:cubicBezTo>
                      <a:cubicBezTo>
                        <a:pt x="12436" y="116106"/>
                        <a:pt x="21375" y="119346"/>
                        <a:pt x="30574" y="118876"/>
                      </a:cubicBezTo>
                      <a:cubicBezTo>
                        <a:pt x="33345" y="118719"/>
                        <a:pt x="36010" y="118196"/>
                        <a:pt x="38572" y="117412"/>
                      </a:cubicBezTo>
                      <a:cubicBezTo>
                        <a:pt x="39774" y="119555"/>
                        <a:pt x="41290" y="121594"/>
                        <a:pt x="43276" y="123476"/>
                      </a:cubicBezTo>
                      <a:cubicBezTo>
                        <a:pt x="54619" y="134139"/>
                        <a:pt x="74586" y="134139"/>
                        <a:pt x="86033" y="123580"/>
                      </a:cubicBezTo>
                      <a:lnTo>
                        <a:pt x="87653" y="122064"/>
                      </a:lnTo>
                      <a:cubicBezTo>
                        <a:pt x="89222" y="120601"/>
                        <a:pt x="90476" y="118980"/>
                        <a:pt x="91522" y="117360"/>
                      </a:cubicBezTo>
                      <a:cubicBezTo>
                        <a:pt x="94187" y="118196"/>
                        <a:pt x="96958" y="118771"/>
                        <a:pt x="99885" y="118876"/>
                      </a:cubicBezTo>
                      <a:cubicBezTo>
                        <a:pt x="109032" y="119346"/>
                        <a:pt x="118023" y="116106"/>
                        <a:pt x="123877" y="110147"/>
                      </a:cubicBezTo>
                      <a:cubicBezTo>
                        <a:pt x="128529" y="105390"/>
                        <a:pt x="130829" y="99431"/>
                        <a:pt x="130411" y="93263"/>
                      </a:cubicBezTo>
                      <a:lnTo>
                        <a:pt x="130254" y="91277"/>
                      </a:lnTo>
                      <a:cubicBezTo>
                        <a:pt x="129470" y="80300"/>
                        <a:pt x="120009" y="71153"/>
                        <a:pt x="107203" y="69010"/>
                      </a:cubicBezTo>
                      <a:close/>
                      <a:moveTo>
                        <a:pt x="93874" y="18935"/>
                      </a:moveTo>
                      <a:cubicBezTo>
                        <a:pt x="95860" y="18360"/>
                        <a:pt x="98003" y="17942"/>
                        <a:pt x="100198" y="17837"/>
                      </a:cubicBezTo>
                      <a:cubicBezTo>
                        <a:pt x="100721" y="17837"/>
                        <a:pt x="101191" y="17837"/>
                        <a:pt x="101714" y="17837"/>
                      </a:cubicBezTo>
                      <a:cubicBezTo>
                        <a:pt x="108875" y="17837"/>
                        <a:pt x="115670" y="20503"/>
                        <a:pt x="120166" y="25051"/>
                      </a:cubicBezTo>
                      <a:cubicBezTo>
                        <a:pt x="123720" y="28710"/>
                        <a:pt x="125549" y="33257"/>
                        <a:pt x="125184" y="37909"/>
                      </a:cubicBezTo>
                      <a:lnTo>
                        <a:pt x="125027" y="39895"/>
                      </a:lnTo>
                      <a:cubicBezTo>
                        <a:pt x="124399" y="48468"/>
                        <a:pt x="116716" y="55629"/>
                        <a:pt x="106314" y="57406"/>
                      </a:cubicBezTo>
                      <a:lnTo>
                        <a:pt x="72338" y="63156"/>
                      </a:lnTo>
                      <a:lnTo>
                        <a:pt x="71868" y="63051"/>
                      </a:lnTo>
                      <a:lnTo>
                        <a:pt x="90528" y="36602"/>
                      </a:lnTo>
                      <a:cubicBezTo>
                        <a:pt x="94396" y="31114"/>
                        <a:pt x="95390" y="24842"/>
                        <a:pt x="93821" y="18935"/>
                      </a:cubicBezTo>
                      <a:close/>
                      <a:moveTo>
                        <a:pt x="88908" y="20921"/>
                      </a:moveTo>
                      <a:cubicBezTo>
                        <a:pt x="89849" y="25208"/>
                        <a:pt x="89065" y="29703"/>
                        <a:pt x="86295" y="33623"/>
                      </a:cubicBezTo>
                      <a:lnTo>
                        <a:pt x="71920" y="53956"/>
                      </a:lnTo>
                      <a:lnTo>
                        <a:pt x="78872" y="32107"/>
                      </a:lnTo>
                      <a:cubicBezTo>
                        <a:pt x="80388" y="27350"/>
                        <a:pt x="84047" y="23430"/>
                        <a:pt x="88856" y="20921"/>
                      </a:cubicBezTo>
                      <a:close/>
                      <a:moveTo>
                        <a:pt x="46412" y="13290"/>
                      </a:moveTo>
                      <a:lnTo>
                        <a:pt x="48033" y="11774"/>
                      </a:lnTo>
                      <a:cubicBezTo>
                        <a:pt x="52789" y="7383"/>
                        <a:pt x="59271" y="5188"/>
                        <a:pt x="65804" y="5188"/>
                      </a:cubicBezTo>
                      <a:cubicBezTo>
                        <a:pt x="72338" y="5188"/>
                        <a:pt x="78924" y="7435"/>
                        <a:pt x="83629" y="11878"/>
                      </a:cubicBezTo>
                      <a:cubicBezTo>
                        <a:pt x="84988" y="13133"/>
                        <a:pt x="86033" y="14596"/>
                        <a:pt x="86922" y="16060"/>
                      </a:cubicBezTo>
                      <a:cubicBezTo>
                        <a:pt x="80649" y="19196"/>
                        <a:pt x="75893" y="24319"/>
                        <a:pt x="73854" y="30539"/>
                      </a:cubicBezTo>
                      <a:lnTo>
                        <a:pt x="65177" y="57667"/>
                      </a:lnTo>
                      <a:lnTo>
                        <a:pt x="56500" y="30539"/>
                      </a:lnTo>
                      <a:cubicBezTo>
                        <a:pt x="54566" y="24423"/>
                        <a:pt x="49862" y="19405"/>
                        <a:pt x="43746" y="16217"/>
                      </a:cubicBezTo>
                      <a:cubicBezTo>
                        <a:pt x="44478" y="15224"/>
                        <a:pt x="45315" y="14231"/>
                        <a:pt x="46308" y="13290"/>
                      </a:cubicBezTo>
                      <a:close/>
                      <a:moveTo>
                        <a:pt x="41446" y="20817"/>
                      </a:moveTo>
                      <a:cubicBezTo>
                        <a:pt x="46360" y="23326"/>
                        <a:pt x="50071" y="27298"/>
                        <a:pt x="51587" y="32107"/>
                      </a:cubicBezTo>
                      <a:lnTo>
                        <a:pt x="58434" y="53590"/>
                      </a:lnTo>
                      <a:lnTo>
                        <a:pt x="44374" y="36027"/>
                      </a:lnTo>
                      <a:cubicBezTo>
                        <a:pt x="40662" y="31375"/>
                        <a:pt x="39722" y="25887"/>
                        <a:pt x="41446" y="20869"/>
                      </a:cubicBezTo>
                      <a:close/>
                      <a:moveTo>
                        <a:pt x="24145" y="57406"/>
                      </a:moveTo>
                      <a:cubicBezTo>
                        <a:pt x="13743" y="55629"/>
                        <a:pt x="6059" y="48468"/>
                        <a:pt x="5432" y="39895"/>
                      </a:cubicBezTo>
                      <a:lnTo>
                        <a:pt x="5275" y="37909"/>
                      </a:lnTo>
                      <a:cubicBezTo>
                        <a:pt x="4962" y="33257"/>
                        <a:pt x="6739" y="28710"/>
                        <a:pt x="10293" y="25051"/>
                      </a:cubicBezTo>
                      <a:cubicBezTo>
                        <a:pt x="14789" y="20451"/>
                        <a:pt x="21584" y="17837"/>
                        <a:pt x="28745" y="17837"/>
                      </a:cubicBezTo>
                      <a:cubicBezTo>
                        <a:pt x="29268" y="17837"/>
                        <a:pt x="29738" y="17837"/>
                        <a:pt x="30261" y="17837"/>
                      </a:cubicBezTo>
                      <a:cubicBezTo>
                        <a:pt x="32456" y="17942"/>
                        <a:pt x="34547" y="18360"/>
                        <a:pt x="36585" y="18935"/>
                      </a:cubicBezTo>
                      <a:cubicBezTo>
                        <a:pt x="34233" y="25678"/>
                        <a:pt x="35383" y="33100"/>
                        <a:pt x="40297" y="39268"/>
                      </a:cubicBezTo>
                      <a:lnTo>
                        <a:pt x="59218" y="62947"/>
                      </a:lnTo>
                      <a:lnTo>
                        <a:pt x="58068" y="63156"/>
                      </a:lnTo>
                      <a:lnTo>
                        <a:pt x="24093" y="57406"/>
                      </a:lnTo>
                      <a:close/>
                      <a:moveTo>
                        <a:pt x="36638" y="112603"/>
                      </a:moveTo>
                      <a:cubicBezTo>
                        <a:pt x="34651" y="113178"/>
                        <a:pt x="32508" y="113597"/>
                        <a:pt x="30313" y="113701"/>
                      </a:cubicBezTo>
                      <a:cubicBezTo>
                        <a:pt x="29790" y="113701"/>
                        <a:pt x="29320" y="113701"/>
                        <a:pt x="28797" y="113701"/>
                      </a:cubicBezTo>
                      <a:cubicBezTo>
                        <a:pt x="21636" y="113701"/>
                        <a:pt x="14841" y="111035"/>
                        <a:pt x="10346" y="106488"/>
                      </a:cubicBezTo>
                      <a:cubicBezTo>
                        <a:pt x="6791" y="102829"/>
                        <a:pt x="4962" y="98281"/>
                        <a:pt x="5328" y="93629"/>
                      </a:cubicBezTo>
                      <a:lnTo>
                        <a:pt x="5484" y="91643"/>
                      </a:lnTo>
                      <a:cubicBezTo>
                        <a:pt x="6112" y="83071"/>
                        <a:pt x="13795" y="75910"/>
                        <a:pt x="24197" y="74132"/>
                      </a:cubicBezTo>
                      <a:lnTo>
                        <a:pt x="58173" y="68383"/>
                      </a:lnTo>
                      <a:lnTo>
                        <a:pt x="58643" y="68487"/>
                      </a:lnTo>
                      <a:lnTo>
                        <a:pt x="39983" y="94936"/>
                      </a:lnTo>
                      <a:cubicBezTo>
                        <a:pt x="36115" y="100424"/>
                        <a:pt x="35122" y="106697"/>
                        <a:pt x="36690" y="112603"/>
                      </a:cubicBezTo>
                      <a:close/>
                      <a:moveTo>
                        <a:pt x="41603" y="110617"/>
                      </a:moveTo>
                      <a:cubicBezTo>
                        <a:pt x="40662" y="106331"/>
                        <a:pt x="41446" y="101836"/>
                        <a:pt x="44217" y="97915"/>
                      </a:cubicBezTo>
                      <a:lnTo>
                        <a:pt x="58591" y="77582"/>
                      </a:lnTo>
                      <a:lnTo>
                        <a:pt x="51639" y="99431"/>
                      </a:lnTo>
                      <a:cubicBezTo>
                        <a:pt x="50123" y="104188"/>
                        <a:pt x="46464" y="108108"/>
                        <a:pt x="41656" y="110617"/>
                      </a:cubicBezTo>
                      <a:close/>
                      <a:moveTo>
                        <a:pt x="84099" y="118249"/>
                      </a:moveTo>
                      <a:lnTo>
                        <a:pt x="82479" y="119765"/>
                      </a:lnTo>
                      <a:cubicBezTo>
                        <a:pt x="77722" y="124155"/>
                        <a:pt x="71241" y="126351"/>
                        <a:pt x="64707" y="126351"/>
                      </a:cubicBezTo>
                      <a:cubicBezTo>
                        <a:pt x="58173" y="126351"/>
                        <a:pt x="51587" y="124103"/>
                        <a:pt x="46883" y="119660"/>
                      </a:cubicBezTo>
                      <a:cubicBezTo>
                        <a:pt x="45524" y="118405"/>
                        <a:pt x="44478" y="116994"/>
                        <a:pt x="43590" y="115478"/>
                      </a:cubicBezTo>
                      <a:cubicBezTo>
                        <a:pt x="49862" y="112342"/>
                        <a:pt x="54619" y="107220"/>
                        <a:pt x="56657" y="101000"/>
                      </a:cubicBezTo>
                      <a:lnTo>
                        <a:pt x="65334" y="73871"/>
                      </a:lnTo>
                      <a:lnTo>
                        <a:pt x="74011" y="101000"/>
                      </a:lnTo>
                      <a:cubicBezTo>
                        <a:pt x="75945" y="107115"/>
                        <a:pt x="80649" y="112133"/>
                        <a:pt x="86765" y="115322"/>
                      </a:cubicBezTo>
                      <a:cubicBezTo>
                        <a:pt x="86033" y="116315"/>
                        <a:pt x="85197" y="117308"/>
                        <a:pt x="84204" y="118249"/>
                      </a:cubicBezTo>
                      <a:close/>
                      <a:moveTo>
                        <a:pt x="89065" y="110722"/>
                      </a:moveTo>
                      <a:cubicBezTo>
                        <a:pt x="84151" y="108213"/>
                        <a:pt x="80440" y="104240"/>
                        <a:pt x="78924" y="99431"/>
                      </a:cubicBezTo>
                      <a:lnTo>
                        <a:pt x="72077" y="77948"/>
                      </a:lnTo>
                      <a:lnTo>
                        <a:pt x="86138" y="95511"/>
                      </a:lnTo>
                      <a:cubicBezTo>
                        <a:pt x="89849" y="100163"/>
                        <a:pt x="90790" y="105651"/>
                        <a:pt x="89065" y="110669"/>
                      </a:cubicBezTo>
                      <a:close/>
                      <a:moveTo>
                        <a:pt x="120166" y="106488"/>
                      </a:moveTo>
                      <a:cubicBezTo>
                        <a:pt x="115670" y="111088"/>
                        <a:pt x="108875" y="113701"/>
                        <a:pt x="101714" y="113701"/>
                      </a:cubicBezTo>
                      <a:cubicBezTo>
                        <a:pt x="101191" y="113701"/>
                        <a:pt x="100721" y="113701"/>
                        <a:pt x="100198" y="113701"/>
                      </a:cubicBezTo>
                      <a:cubicBezTo>
                        <a:pt x="98003" y="113597"/>
                        <a:pt x="95912" y="113178"/>
                        <a:pt x="93874" y="112603"/>
                      </a:cubicBezTo>
                      <a:cubicBezTo>
                        <a:pt x="96226" y="105861"/>
                        <a:pt x="95076" y="98438"/>
                        <a:pt x="90162" y="92270"/>
                      </a:cubicBezTo>
                      <a:lnTo>
                        <a:pt x="71241" y="68592"/>
                      </a:lnTo>
                      <a:lnTo>
                        <a:pt x="72391" y="68383"/>
                      </a:lnTo>
                      <a:lnTo>
                        <a:pt x="106366" y="74132"/>
                      </a:lnTo>
                      <a:cubicBezTo>
                        <a:pt x="116768" y="75857"/>
                        <a:pt x="124452" y="83071"/>
                        <a:pt x="125079" y="91643"/>
                      </a:cubicBezTo>
                      <a:lnTo>
                        <a:pt x="125236" y="93629"/>
                      </a:lnTo>
                      <a:cubicBezTo>
                        <a:pt x="125549" y="98281"/>
                        <a:pt x="123772" y="102829"/>
                        <a:pt x="120218" y="106488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9" name="Freeform: Shape 1208">
                  <a:extLst>
                    <a:ext uri="{FF2B5EF4-FFF2-40B4-BE49-F238E27FC236}">
                      <a16:creationId xmlns:a16="http://schemas.microsoft.com/office/drawing/2014/main" id="{3A86E1A5-832B-889A-3BDB-C86943488E71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534" cy="298463"/>
                </a:xfrm>
                <a:custGeom>
                  <a:avLst/>
                  <a:gdLst>
                    <a:gd name="connsiteX0" fmla="*/ 638535 w 638534"/>
                    <a:gd name="connsiteY0" fmla="*/ 85932 h 298463"/>
                    <a:gd name="connsiteX1" fmla="*/ 464004 w 638534"/>
                    <a:gd name="connsiteY1" fmla="*/ 85932 h 298463"/>
                    <a:gd name="connsiteX2" fmla="*/ 464004 w 638534"/>
                    <a:gd name="connsiteY2" fmla="*/ 0 h 298463"/>
                    <a:gd name="connsiteX3" fmla="*/ 458777 w 638534"/>
                    <a:gd name="connsiteY3" fmla="*/ 0 h 298463"/>
                    <a:gd name="connsiteX4" fmla="*/ 458777 w 638534"/>
                    <a:gd name="connsiteY4" fmla="*/ 85932 h 298463"/>
                    <a:gd name="connsiteX5" fmla="*/ 0 w 638534"/>
                    <a:gd name="connsiteY5" fmla="*/ 85932 h 298463"/>
                    <a:gd name="connsiteX6" fmla="*/ 0 w 638534"/>
                    <a:gd name="connsiteY6" fmla="*/ 91159 h 298463"/>
                    <a:gd name="connsiteX7" fmla="*/ 458777 w 638534"/>
                    <a:gd name="connsiteY7" fmla="*/ 91159 h 298463"/>
                    <a:gd name="connsiteX8" fmla="*/ 458777 w 638534"/>
                    <a:gd name="connsiteY8" fmla="*/ 298464 h 298463"/>
                    <a:gd name="connsiteX9" fmla="*/ 464004 w 638534"/>
                    <a:gd name="connsiteY9" fmla="*/ 298464 h 298463"/>
                    <a:gd name="connsiteX10" fmla="*/ 464004 w 638534"/>
                    <a:gd name="connsiteY10" fmla="*/ 91159 h 298463"/>
                    <a:gd name="connsiteX11" fmla="*/ 638535 w 638534"/>
                    <a:gd name="connsiteY11" fmla="*/ 91159 h 298463"/>
                    <a:gd name="connsiteX12" fmla="*/ 638535 w 638534"/>
                    <a:gd name="connsiteY12" fmla="*/ 85932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8534" h="298463">
                      <a:moveTo>
                        <a:pt x="638535" y="85932"/>
                      </a:moveTo>
                      <a:lnTo>
                        <a:pt x="464004" y="85932"/>
                      </a:lnTo>
                      <a:lnTo>
                        <a:pt x="464004" y="0"/>
                      </a:lnTo>
                      <a:lnTo>
                        <a:pt x="458777" y="0"/>
                      </a:lnTo>
                      <a:lnTo>
                        <a:pt x="458777" y="85932"/>
                      </a:lnTo>
                      <a:lnTo>
                        <a:pt x="0" y="85932"/>
                      </a:lnTo>
                      <a:lnTo>
                        <a:pt x="0" y="91159"/>
                      </a:lnTo>
                      <a:lnTo>
                        <a:pt x="458777" y="91159"/>
                      </a:lnTo>
                      <a:lnTo>
                        <a:pt x="458777" y="298464"/>
                      </a:lnTo>
                      <a:lnTo>
                        <a:pt x="464004" y="298464"/>
                      </a:lnTo>
                      <a:lnTo>
                        <a:pt x="464004" y="91159"/>
                      </a:lnTo>
                      <a:lnTo>
                        <a:pt x="638535" y="91159"/>
                      </a:lnTo>
                      <a:lnTo>
                        <a:pt x="638535" y="85932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210" name="Graphic 1161">
                <a:extLst>
                  <a:ext uri="{FF2B5EF4-FFF2-40B4-BE49-F238E27FC236}">
                    <a16:creationId xmlns:a16="http://schemas.microsoft.com/office/drawing/2014/main" id="{D1EFDB32-E7FF-89FE-9A91-7C17CF0A574C}"/>
                  </a:ext>
                </a:extLst>
              </p:cNvPr>
              <p:cNvGrpSpPr/>
              <p:nvPr/>
            </p:nvGrpSpPr>
            <p:grpSpPr>
              <a:xfrm>
                <a:off x="5894855" y="5396873"/>
                <a:ext cx="342266" cy="363226"/>
                <a:chOff x="5894855" y="5396873"/>
                <a:chExt cx="342266" cy="363226"/>
              </a:xfrm>
            </p:grpSpPr>
            <p:sp>
              <p:nvSpPr>
                <p:cNvPr id="1211" name="Freeform: Shape 1210">
                  <a:extLst>
                    <a:ext uri="{FF2B5EF4-FFF2-40B4-BE49-F238E27FC236}">
                      <a16:creationId xmlns:a16="http://schemas.microsoft.com/office/drawing/2014/main" id="{23411DD3-9345-4776-8E8A-C38D9902BEE4}"/>
                    </a:ext>
                  </a:extLst>
                </p:cNvPr>
                <p:cNvSpPr/>
                <p:nvPr/>
              </p:nvSpPr>
              <p:spPr>
                <a:xfrm>
                  <a:off x="5894855" y="5396873"/>
                  <a:ext cx="342266" cy="363226"/>
                </a:xfrm>
                <a:custGeom>
                  <a:avLst/>
                  <a:gdLst>
                    <a:gd name="connsiteX0" fmla="*/ 0 w 342266"/>
                    <a:gd name="connsiteY0" fmla="*/ 0 h 363226"/>
                    <a:gd name="connsiteX1" fmla="*/ 342266 w 342266"/>
                    <a:gd name="connsiteY1" fmla="*/ 0 h 363226"/>
                    <a:gd name="connsiteX2" fmla="*/ 342266 w 342266"/>
                    <a:gd name="connsiteY2" fmla="*/ 363227 h 363226"/>
                    <a:gd name="connsiteX3" fmla="*/ 0 w 342266"/>
                    <a:gd name="connsiteY3" fmla="*/ 363227 h 36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2266" h="363226">
                      <a:moveTo>
                        <a:pt x="0" y="0"/>
                      </a:moveTo>
                      <a:lnTo>
                        <a:pt x="342266" y="0"/>
                      </a:lnTo>
                      <a:lnTo>
                        <a:pt x="342266" y="363227"/>
                      </a:lnTo>
                      <a:lnTo>
                        <a:pt x="0" y="363227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2" name="Freeform: Shape 1211">
                  <a:extLst>
                    <a:ext uri="{FF2B5EF4-FFF2-40B4-BE49-F238E27FC236}">
                      <a16:creationId xmlns:a16="http://schemas.microsoft.com/office/drawing/2014/main" id="{CF5C4405-F6E9-32F5-3555-B5BF03B38F44}"/>
                    </a:ext>
                  </a:extLst>
                </p:cNvPr>
                <p:cNvSpPr/>
                <p:nvPr/>
              </p:nvSpPr>
              <p:spPr>
                <a:xfrm>
                  <a:off x="6025008" y="5396873"/>
                  <a:ext cx="81959" cy="363174"/>
                </a:xfrm>
                <a:custGeom>
                  <a:avLst/>
                  <a:gdLst>
                    <a:gd name="connsiteX0" fmla="*/ 0 w 81959"/>
                    <a:gd name="connsiteY0" fmla="*/ 0 h 363174"/>
                    <a:gd name="connsiteX1" fmla="*/ 81960 w 81959"/>
                    <a:gd name="connsiteY1" fmla="*/ 0 h 363174"/>
                    <a:gd name="connsiteX2" fmla="*/ 81960 w 81959"/>
                    <a:gd name="connsiteY2" fmla="*/ 363174 h 363174"/>
                    <a:gd name="connsiteX3" fmla="*/ 0 w 81959"/>
                    <a:gd name="connsiteY3" fmla="*/ 363174 h 363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59" h="363174">
                      <a:moveTo>
                        <a:pt x="0" y="0"/>
                      </a:moveTo>
                      <a:lnTo>
                        <a:pt x="81960" y="0"/>
                      </a:lnTo>
                      <a:lnTo>
                        <a:pt x="81960" y="363174"/>
                      </a:lnTo>
                      <a:lnTo>
                        <a:pt x="0" y="363174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13" name="Freeform: Shape 1212">
                <a:extLst>
                  <a:ext uri="{FF2B5EF4-FFF2-40B4-BE49-F238E27FC236}">
                    <a16:creationId xmlns:a16="http://schemas.microsoft.com/office/drawing/2014/main" id="{64EB91AF-89BE-C6AF-9EC7-2C6BFDA159AC}"/>
                  </a:ext>
                </a:extLst>
              </p:cNvPr>
              <p:cNvSpPr/>
              <p:nvPr/>
            </p:nvSpPr>
            <p:spPr>
              <a:xfrm>
                <a:off x="5775538" y="5193405"/>
                <a:ext cx="125393" cy="135829"/>
              </a:xfrm>
              <a:custGeom>
                <a:avLst/>
                <a:gdLst>
                  <a:gd name="connsiteX0" fmla="*/ 124701 w 125393"/>
                  <a:gd name="connsiteY0" fmla="*/ 53609 h 135829"/>
                  <a:gd name="connsiteX1" fmla="*/ 120989 w 125393"/>
                  <a:gd name="connsiteY1" fmla="*/ 53609 h 135829"/>
                  <a:gd name="connsiteX2" fmla="*/ 59520 w 125393"/>
                  <a:gd name="connsiteY2" fmla="*/ 116438 h 135829"/>
                  <a:gd name="connsiteX3" fmla="*/ 98775 w 125393"/>
                  <a:gd name="connsiteY3" fmla="*/ 48904 h 135829"/>
                  <a:gd name="connsiteX4" fmla="*/ 99924 w 125393"/>
                  <a:gd name="connsiteY4" fmla="*/ 32021 h 135829"/>
                  <a:gd name="connsiteX5" fmla="*/ 99193 w 125393"/>
                  <a:gd name="connsiteY5" fmla="*/ 30139 h 135829"/>
                  <a:gd name="connsiteX6" fmla="*/ 87327 w 125393"/>
                  <a:gd name="connsiteY6" fmla="*/ 18274 h 135829"/>
                  <a:gd name="connsiteX7" fmla="*/ 70601 w 125393"/>
                  <a:gd name="connsiteY7" fmla="*/ 19372 h 135829"/>
                  <a:gd name="connsiteX8" fmla="*/ 60147 w 125393"/>
                  <a:gd name="connsiteY8" fmla="*/ 33851 h 135829"/>
                  <a:gd name="connsiteX9" fmla="*/ 51261 w 125393"/>
                  <a:gd name="connsiteY9" fmla="*/ 88839 h 135829"/>
                  <a:gd name="connsiteX10" fmla="*/ 54136 w 125393"/>
                  <a:gd name="connsiteY10" fmla="*/ 22560 h 135829"/>
                  <a:gd name="connsiteX11" fmla="*/ 47759 w 125393"/>
                  <a:gd name="connsiteY11" fmla="*/ 6879 h 135829"/>
                  <a:gd name="connsiteX12" fmla="*/ 46295 w 125393"/>
                  <a:gd name="connsiteY12" fmla="*/ 5520 h 135829"/>
                  <a:gd name="connsiteX13" fmla="*/ 30457 w 125393"/>
                  <a:gd name="connsiteY13" fmla="*/ 84 h 135829"/>
                  <a:gd name="connsiteX14" fmla="*/ 15926 w 125393"/>
                  <a:gd name="connsiteY14" fmla="*/ 8395 h 135829"/>
                  <a:gd name="connsiteX15" fmla="*/ 12894 w 125393"/>
                  <a:gd name="connsiteY15" fmla="*/ 25958 h 135829"/>
                  <a:gd name="connsiteX16" fmla="*/ 41068 w 125393"/>
                  <a:gd name="connsiteY16" fmla="*/ 123128 h 135829"/>
                  <a:gd name="connsiteX17" fmla="*/ 4583 w 125393"/>
                  <a:gd name="connsiteY17" fmla="*/ 82671 h 135829"/>
                  <a:gd name="connsiteX18" fmla="*/ 872 w 125393"/>
                  <a:gd name="connsiteY18" fmla="*/ 82462 h 135829"/>
                  <a:gd name="connsiteX19" fmla="*/ 663 w 125393"/>
                  <a:gd name="connsiteY19" fmla="*/ 86173 h 135829"/>
                  <a:gd name="connsiteX20" fmla="*/ 44779 w 125393"/>
                  <a:gd name="connsiteY20" fmla="*/ 135046 h 135829"/>
                  <a:gd name="connsiteX21" fmla="*/ 44884 w 125393"/>
                  <a:gd name="connsiteY21" fmla="*/ 135150 h 135829"/>
                  <a:gd name="connsiteX22" fmla="*/ 45093 w 125393"/>
                  <a:gd name="connsiteY22" fmla="*/ 135360 h 135829"/>
                  <a:gd name="connsiteX23" fmla="*/ 45197 w 125393"/>
                  <a:gd name="connsiteY23" fmla="*/ 135412 h 135829"/>
                  <a:gd name="connsiteX24" fmla="*/ 45354 w 125393"/>
                  <a:gd name="connsiteY24" fmla="*/ 135516 h 135829"/>
                  <a:gd name="connsiteX25" fmla="*/ 45668 w 125393"/>
                  <a:gd name="connsiteY25" fmla="*/ 135673 h 135829"/>
                  <a:gd name="connsiteX26" fmla="*/ 45772 w 125393"/>
                  <a:gd name="connsiteY26" fmla="*/ 135725 h 135829"/>
                  <a:gd name="connsiteX27" fmla="*/ 46452 w 125393"/>
                  <a:gd name="connsiteY27" fmla="*/ 135830 h 135829"/>
                  <a:gd name="connsiteX28" fmla="*/ 46609 w 125393"/>
                  <a:gd name="connsiteY28" fmla="*/ 135830 h 135829"/>
                  <a:gd name="connsiteX29" fmla="*/ 46661 w 125393"/>
                  <a:gd name="connsiteY29" fmla="*/ 135830 h 135829"/>
                  <a:gd name="connsiteX30" fmla="*/ 46975 w 125393"/>
                  <a:gd name="connsiteY30" fmla="*/ 135830 h 135829"/>
                  <a:gd name="connsiteX31" fmla="*/ 47393 w 125393"/>
                  <a:gd name="connsiteY31" fmla="*/ 135725 h 135829"/>
                  <a:gd name="connsiteX32" fmla="*/ 47759 w 125393"/>
                  <a:gd name="connsiteY32" fmla="*/ 135621 h 135829"/>
                  <a:gd name="connsiteX33" fmla="*/ 47915 w 125393"/>
                  <a:gd name="connsiteY33" fmla="*/ 135569 h 135829"/>
                  <a:gd name="connsiteX34" fmla="*/ 48020 w 125393"/>
                  <a:gd name="connsiteY34" fmla="*/ 135464 h 135829"/>
                  <a:gd name="connsiteX35" fmla="*/ 48334 w 125393"/>
                  <a:gd name="connsiteY35" fmla="*/ 135203 h 135829"/>
                  <a:gd name="connsiteX36" fmla="*/ 48490 w 125393"/>
                  <a:gd name="connsiteY36" fmla="*/ 135098 h 135829"/>
                  <a:gd name="connsiteX37" fmla="*/ 124648 w 125393"/>
                  <a:gd name="connsiteY37" fmla="*/ 57215 h 135829"/>
                  <a:gd name="connsiteX38" fmla="*/ 124648 w 125393"/>
                  <a:gd name="connsiteY38" fmla="*/ 53504 h 135829"/>
                  <a:gd name="connsiteX39" fmla="*/ 65374 w 125393"/>
                  <a:gd name="connsiteY39" fmla="*/ 34791 h 135829"/>
                  <a:gd name="connsiteX40" fmla="*/ 73110 w 125393"/>
                  <a:gd name="connsiteY40" fmla="*/ 24076 h 135829"/>
                  <a:gd name="connsiteX41" fmla="*/ 80219 w 125393"/>
                  <a:gd name="connsiteY41" fmla="*/ 22299 h 135829"/>
                  <a:gd name="connsiteX42" fmla="*/ 85550 w 125393"/>
                  <a:gd name="connsiteY42" fmla="*/ 23292 h 135829"/>
                  <a:gd name="connsiteX43" fmla="*/ 94384 w 125393"/>
                  <a:gd name="connsiteY43" fmla="*/ 32073 h 135829"/>
                  <a:gd name="connsiteX44" fmla="*/ 95116 w 125393"/>
                  <a:gd name="connsiteY44" fmla="*/ 33955 h 135829"/>
                  <a:gd name="connsiteX45" fmla="*/ 94279 w 125393"/>
                  <a:gd name="connsiteY45" fmla="*/ 46448 h 135829"/>
                  <a:gd name="connsiteX46" fmla="*/ 51627 w 125393"/>
                  <a:gd name="connsiteY46" fmla="*/ 119835 h 135829"/>
                  <a:gd name="connsiteX47" fmla="*/ 65426 w 125393"/>
                  <a:gd name="connsiteY47" fmla="*/ 34844 h 135829"/>
                  <a:gd name="connsiteX48" fmla="*/ 20212 w 125393"/>
                  <a:gd name="connsiteY48" fmla="*/ 11479 h 135829"/>
                  <a:gd name="connsiteX49" fmla="*/ 31032 w 125393"/>
                  <a:gd name="connsiteY49" fmla="*/ 5311 h 135829"/>
                  <a:gd name="connsiteX50" fmla="*/ 32443 w 125393"/>
                  <a:gd name="connsiteY50" fmla="*/ 5259 h 135829"/>
                  <a:gd name="connsiteX51" fmla="*/ 42793 w 125393"/>
                  <a:gd name="connsiteY51" fmla="*/ 9388 h 135829"/>
                  <a:gd name="connsiteX52" fmla="*/ 44257 w 125393"/>
                  <a:gd name="connsiteY52" fmla="*/ 10747 h 135829"/>
                  <a:gd name="connsiteX53" fmla="*/ 49013 w 125393"/>
                  <a:gd name="connsiteY53" fmla="*/ 22403 h 135829"/>
                  <a:gd name="connsiteX54" fmla="*/ 44884 w 125393"/>
                  <a:gd name="connsiteY54" fmla="*/ 117379 h 135829"/>
                  <a:gd name="connsiteX55" fmla="*/ 17965 w 125393"/>
                  <a:gd name="connsiteY55" fmla="*/ 24599 h 135829"/>
                  <a:gd name="connsiteX56" fmla="*/ 20212 w 125393"/>
                  <a:gd name="connsiteY56" fmla="*/ 11531 h 135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25393" h="135829">
                    <a:moveTo>
                      <a:pt x="124701" y="53609"/>
                    </a:moveTo>
                    <a:cubicBezTo>
                      <a:pt x="123655" y="52616"/>
                      <a:pt x="122035" y="52616"/>
                      <a:pt x="120989" y="53609"/>
                    </a:cubicBezTo>
                    <a:lnTo>
                      <a:pt x="59520" y="116438"/>
                    </a:lnTo>
                    <a:lnTo>
                      <a:pt x="98775" y="48904"/>
                    </a:lnTo>
                    <a:cubicBezTo>
                      <a:pt x="101597" y="43730"/>
                      <a:pt x="102015" y="37562"/>
                      <a:pt x="99924" y="32021"/>
                    </a:cubicBezTo>
                    <a:lnTo>
                      <a:pt x="99193" y="30139"/>
                    </a:lnTo>
                    <a:cubicBezTo>
                      <a:pt x="97102" y="24651"/>
                      <a:pt x="92816" y="20365"/>
                      <a:pt x="87327" y="18274"/>
                    </a:cubicBezTo>
                    <a:cubicBezTo>
                      <a:pt x="81839" y="16235"/>
                      <a:pt x="75776" y="16601"/>
                      <a:pt x="70601" y="19372"/>
                    </a:cubicBezTo>
                    <a:cubicBezTo>
                      <a:pt x="65060" y="22351"/>
                      <a:pt x="61244" y="27578"/>
                      <a:pt x="60147" y="33851"/>
                    </a:cubicBezTo>
                    <a:lnTo>
                      <a:pt x="51261" y="88839"/>
                    </a:lnTo>
                    <a:lnTo>
                      <a:pt x="54136" y="22560"/>
                    </a:lnTo>
                    <a:cubicBezTo>
                      <a:pt x="54397" y="16654"/>
                      <a:pt x="52045" y="10904"/>
                      <a:pt x="47759" y="6879"/>
                    </a:cubicBezTo>
                    <a:lnTo>
                      <a:pt x="46295" y="5520"/>
                    </a:lnTo>
                    <a:cubicBezTo>
                      <a:pt x="42061" y="1495"/>
                      <a:pt x="36259" y="-439"/>
                      <a:pt x="30457" y="84"/>
                    </a:cubicBezTo>
                    <a:cubicBezTo>
                      <a:pt x="24655" y="659"/>
                      <a:pt x="19324" y="3691"/>
                      <a:pt x="15926" y="8395"/>
                    </a:cubicBezTo>
                    <a:cubicBezTo>
                      <a:pt x="12215" y="13517"/>
                      <a:pt x="11117" y="19894"/>
                      <a:pt x="12894" y="25958"/>
                    </a:cubicBezTo>
                    <a:lnTo>
                      <a:pt x="41068" y="123128"/>
                    </a:lnTo>
                    <a:lnTo>
                      <a:pt x="4583" y="82671"/>
                    </a:lnTo>
                    <a:cubicBezTo>
                      <a:pt x="3642" y="81573"/>
                      <a:pt x="1970" y="81521"/>
                      <a:pt x="872" y="82462"/>
                    </a:cubicBezTo>
                    <a:cubicBezTo>
                      <a:pt x="-226" y="83403"/>
                      <a:pt x="-278" y="85075"/>
                      <a:pt x="663" y="86173"/>
                    </a:cubicBezTo>
                    <a:lnTo>
                      <a:pt x="44779" y="135046"/>
                    </a:lnTo>
                    <a:cubicBezTo>
                      <a:pt x="44779" y="135046"/>
                      <a:pt x="44884" y="135098"/>
                      <a:pt x="44884" y="135150"/>
                    </a:cubicBezTo>
                    <a:cubicBezTo>
                      <a:pt x="44936" y="135203"/>
                      <a:pt x="45041" y="135307"/>
                      <a:pt x="45093" y="135360"/>
                    </a:cubicBezTo>
                    <a:cubicBezTo>
                      <a:pt x="45093" y="135360"/>
                      <a:pt x="45197" y="135360"/>
                      <a:pt x="45197" y="135412"/>
                    </a:cubicBezTo>
                    <a:cubicBezTo>
                      <a:pt x="45250" y="135412"/>
                      <a:pt x="45302" y="135464"/>
                      <a:pt x="45354" y="135516"/>
                    </a:cubicBezTo>
                    <a:cubicBezTo>
                      <a:pt x="45459" y="135569"/>
                      <a:pt x="45563" y="135621"/>
                      <a:pt x="45668" y="135673"/>
                    </a:cubicBezTo>
                    <a:cubicBezTo>
                      <a:pt x="45668" y="135673"/>
                      <a:pt x="45720" y="135673"/>
                      <a:pt x="45772" y="135725"/>
                    </a:cubicBezTo>
                    <a:cubicBezTo>
                      <a:pt x="45982" y="135778"/>
                      <a:pt x="46191" y="135830"/>
                      <a:pt x="46452" y="135830"/>
                    </a:cubicBezTo>
                    <a:cubicBezTo>
                      <a:pt x="46504" y="135830"/>
                      <a:pt x="46556" y="135830"/>
                      <a:pt x="46609" y="135830"/>
                    </a:cubicBezTo>
                    <a:lnTo>
                      <a:pt x="46661" y="135830"/>
                    </a:lnTo>
                    <a:cubicBezTo>
                      <a:pt x="46661" y="135830"/>
                      <a:pt x="46870" y="135830"/>
                      <a:pt x="46975" y="135830"/>
                    </a:cubicBezTo>
                    <a:cubicBezTo>
                      <a:pt x="47131" y="135830"/>
                      <a:pt x="47236" y="135725"/>
                      <a:pt x="47393" y="135725"/>
                    </a:cubicBezTo>
                    <a:cubicBezTo>
                      <a:pt x="47497" y="135725"/>
                      <a:pt x="47654" y="135673"/>
                      <a:pt x="47759" y="135621"/>
                    </a:cubicBezTo>
                    <a:cubicBezTo>
                      <a:pt x="47811" y="135621"/>
                      <a:pt x="47863" y="135621"/>
                      <a:pt x="47915" y="135569"/>
                    </a:cubicBezTo>
                    <a:cubicBezTo>
                      <a:pt x="47915" y="135569"/>
                      <a:pt x="48020" y="135516"/>
                      <a:pt x="48020" y="135464"/>
                    </a:cubicBezTo>
                    <a:cubicBezTo>
                      <a:pt x="48125" y="135412"/>
                      <a:pt x="48229" y="135307"/>
                      <a:pt x="48334" y="135203"/>
                    </a:cubicBezTo>
                    <a:cubicBezTo>
                      <a:pt x="48386" y="135203"/>
                      <a:pt x="48438" y="135150"/>
                      <a:pt x="48490" y="135098"/>
                    </a:cubicBezTo>
                    <a:lnTo>
                      <a:pt x="124648" y="57215"/>
                    </a:lnTo>
                    <a:cubicBezTo>
                      <a:pt x="125641" y="56170"/>
                      <a:pt x="125641" y="54550"/>
                      <a:pt x="124648" y="53504"/>
                    </a:cubicBezTo>
                    <a:close/>
                    <a:moveTo>
                      <a:pt x="65374" y="34791"/>
                    </a:moveTo>
                    <a:cubicBezTo>
                      <a:pt x="66158" y="30192"/>
                      <a:pt x="68980" y="26271"/>
                      <a:pt x="73110" y="24076"/>
                    </a:cubicBezTo>
                    <a:cubicBezTo>
                      <a:pt x="75305" y="22874"/>
                      <a:pt x="77762" y="22299"/>
                      <a:pt x="80219" y="22299"/>
                    </a:cubicBezTo>
                    <a:cubicBezTo>
                      <a:pt x="81996" y="22299"/>
                      <a:pt x="83825" y="22612"/>
                      <a:pt x="85550" y="23292"/>
                    </a:cubicBezTo>
                    <a:cubicBezTo>
                      <a:pt x="89627" y="24808"/>
                      <a:pt x="92816" y="28049"/>
                      <a:pt x="94384" y="32073"/>
                    </a:cubicBezTo>
                    <a:lnTo>
                      <a:pt x="95116" y="33955"/>
                    </a:lnTo>
                    <a:cubicBezTo>
                      <a:pt x="96684" y="38085"/>
                      <a:pt x="96370" y="42632"/>
                      <a:pt x="94279" y="46448"/>
                    </a:cubicBezTo>
                    <a:lnTo>
                      <a:pt x="51627" y="119835"/>
                    </a:lnTo>
                    <a:lnTo>
                      <a:pt x="65426" y="34844"/>
                    </a:lnTo>
                    <a:close/>
                    <a:moveTo>
                      <a:pt x="20212" y="11479"/>
                    </a:moveTo>
                    <a:cubicBezTo>
                      <a:pt x="22773" y="7977"/>
                      <a:pt x="26694" y="5677"/>
                      <a:pt x="31032" y="5311"/>
                    </a:cubicBezTo>
                    <a:cubicBezTo>
                      <a:pt x="31503" y="5311"/>
                      <a:pt x="31973" y="5259"/>
                      <a:pt x="32443" y="5259"/>
                    </a:cubicBezTo>
                    <a:cubicBezTo>
                      <a:pt x="36259" y="5259"/>
                      <a:pt x="39970" y="6722"/>
                      <a:pt x="42793" y="9388"/>
                    </a:cubicBezTo>
                    <a:lnTo>
                      <a:pt x="44257" y="10747"/>
                    </a:lnTo>
                    <a:cubicBezTo>
                      <a:pt x="47445" y="13779"/>
                      <a:pt x="49170" y="18013"/>
                      <a:pt x="49013" y="22403"/>
                    </a:cubicBezTo>
                    <a:lnTo>
                      <a:pt x="44884" y="117379"/>
                    </a:lnTo>
                    <a:lnTo>
                      <a:pt x="17965" y="24599"/>
                    </a:lnTo>
                    <a:cubicBezTo>
                      <a:pt x="16658" y="20103"/>
                      <a:pt x="17494" y="15347"/>
                      <a:pt x="20212" y="11531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14" name="Graphic 1161">
              <a:extLst>
                <a:ext uri="{FF2B5EF4-FFF2-40B4-BE49-F238E27FC236}">
                  <a16:creationId xmlns:a16="http://schemas.microsoft.com/office/drawing/2014/main" id="{24292831-E8B2-3531-B90C-F648268937B6}"/>
                </a:ext>
              </a:extLst>
            </p:cNvPr>
            <p:cNvGrpSpPr/>
            <p:nvPr/>
          </p:nvGrpSpPr>
          <p:grpSpPr>
            <a:xfrm>
              <a:off x="5791882" y="5495298"/>
              <a:ext cx="176464" cy="264749"/>
              <a:chOff x="5791882" y="5495298"/>
              <a:chExt cx="176464" cy="264749"/>
            </a:xfrm>
          </p:grpSpPr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AF4CBD03-56C7-4B9E-D723-E72B1BB775F1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F4A254B3-6B33-58ED-29A7-A4F65A3596A3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CEF5F92F-35F6-BCD0-915E-46319E857482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996A1162-9FAD-D212-37B1-6C26CB33F65F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E887246C-047E-2049-B72A-3F7504FD174D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A3083484-6E9E-A2C1-007B-48B96325AE93}"/>
                </a:ext>
              </a:extLst>
            </p:cNvPr>
            <p:cNvSpPr/>
            <p:nvPr/>
          </p:nvSpPr>
          <p:spPr>
            <a:xfrm>
              <a:off x="5921163" y="5369557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19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0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19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0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3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6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2" y="56170"/>
                    <a:pt x="125642" y="54549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4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7ABBD793-2FDD-E209-A666-AB64C0DF7CD5}"/>
                </a:ext>
              </a:extLst>
            </p:cNvPr>
            <p:cNvSpPr/>
            <p:nvPr/>
          </p:nvSpPr>
          <p:spPr>
            <a:xfrm>
              <a:off x="595752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22" name="Graphic 1161">
              <a:extLst>
                <a:ext uri="{FF2B5EF4-FFF2-40B4-BE49-F238E27FC236}">
                  <a16:creationId xmlns:a16="http://schemas.microsoft.com/office/drawing/2014/main" id="{959A6E53-723E-2C43-9573-70CC8017138D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grpSp>
            <p:nvGrpSpPr>
              <p:cNvPr id="1223" name="Graphic 1161">
                <a:extLst>
                  <a:ext uri="{FF2B5EF4-FFF2-40B4-BE49-F238E27FC236}">
                    <a16:creationId xmlns:a16="http://schemas.microsoft.com/office/drawing/2014/main" id="{737B4102-A919-4CA9-4B4E-F8C18CAD8205}"/>
                  </a:ext>
                </a:extLst>
              </p:cNvPr>
              <p:cNvGrpSpPr/>
              <p:nvPr/>
            </p:nvGrpSpPr>
            <p:grpSpPr>
              <a:xfrm>
                <a:off x="5968347" y="5495298"/>
                <a:ext cx="176516" cy="264749"/>
                <a:chOff x="5968347" y="5495298"/>
                <a:chExt cx="176516" cy="264749"/>
              </a:xfrm>
            </p:grpSpPr>
            <p:sp>
              <p:nvSpPr>
                <p:cNvPr id="1224" name="Freeform: Shape 1223">
                  <a:extLst>
                    <a:ext uri="{FF2B5EF4-FFF2-40B4-BE49-F238E27FC236}">
                      <a16:creationId xmlns:a16="http://schemas.microsoft.com/office/drawing/2014/main" id="{32B85BE8-2975-CAE4-A9D4-291841DC45B9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76516" cy="264749"/>
                </a:xfrm>
                <a:custGeom>
                  <a:avLst/>
                  <a:gdLst>
                    <a:gd name="connsiteX0" fmla="*/ 0 w 176516"/>
                    <a:gd name="connsiteY0" fmla="*/ 0 h 264749"/>
                    <a:gd name="connsiteX1" fmla="*/ 176517 w 176516"/>
                    <a:gd name="connsiteY1" fmla="*/ 0 h 264749"/>
                    <a:gd name="connsiteX2" fmla="*/ 176517 w 176516"/>
                    <a:gd name="connsiteY2" fmla="*/ 264749 h 264749"/>
                    <a:gd name="connsiteX3" fmla="*/ 0 w 176516"/>
                    <a:gd name="connsiteY3" fmla="*/ 264749 h 264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516" h="264749">
                      <a:moveTo>
                        <a:pt x="0" y="0"/>
                      </a:moveTo>
                      <a:lnTo>
                        <a:pt x="176517" y="0"/>
                      </a:lnTo>
                      <a:lnTo>
                        <a:pt x="176517" y="264749"/>
                      </a:lnTo>
                      <a:lnTo>
                        <a:pt x="0" y="264749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5" name="Freeform: Shape 1224">
                  <a:extLst>
                    <a:ext uri="{FF2B5EF4-FFF2-40B4-BE49-F238E27FC236}">
                      <a16:creationId xmlns:a16="http://schemas.microsoft.com/office/drawing/2014/main" id="{9008A648-41CA-BD3D-9B9F-2934912D51E0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2770" cy="2770"/>
                </a:xfrm>
                <a:custGeom>
                  <a:avLst/>
                  <a:gdLst>
                    <a:gd name="connsiteX0" fmla="*/ 2770 w 2770"/>
                    <a:gd name="connsiteY0" fmla="*/ 0 h 2770"/>
                    <a:gd name="connsiteX1" fmla="*/ 0 w 2770"/>
                    <a:gd name="connsiteY1" fmla="*/ 2770 h 2770"/>
                    <a:gd name="connsiteX2" fmla="*/ 0 w 2770"/>
                    <a:gd name="connsiteY2" fmla="*/ 0 h 2770"/>
                    <a:gd name="connsiteX3" fmla="*/ 2770 w 2770"/>
                    <a:gd name="connsiteY3" fmla="*/ 0 h 2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70" h="2770">
                      <a:moveTo>
                        <a:pt x="2770" y="0"/>
                      </a:moveTo>
                      <a:lnTo>
                        <a:pt x="0" y="2770"/>
                      </a:lnTo>
                      <a:lnTo>
                        <a:pt x="0" y="0"/>
                      </a:lnTo>
                      <a:lnTo>
                        <a:pt x="2770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381219EC-1480-9E6B-7A88-EC316B699F06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31669" cy="131668"/>
                </a:xfrm>
                <a:custGeom>
                  <a:avLst/>
                  <a:gdLst>
                    <a:gd name="connsiteX0" fmla="*/ 131669 w 131669"/>
                    <a:gd name="connsiteY0" fmla="*/ 0 h 131668"/>
                    <a:gd name="connsiteX1" fmla="*/ 0 w 131669"/>
                    <a:gd name="connsiteY1" fmla="*/ 131669 h 131668"/>
                    <a:gd name="connsiteX2" fmla="*/ 0 w 131669"/>
                    <a:gd name="connsiteY2" fmla="*/ 71663 h 131668"/>
                    <a:gd name="connsiteX3" fmla="*/ 71663 w 131669"/>
                    <a:gd name="connsiteY3" fmla="*/ 0 h 131668"/>
                    <a:gd name="connsiteX4" fmla="*/ 131669 w 131669"/>
                    <a:gd name="connsiteY4" fmla="*/ 0 h 13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669" h="131668">
                      <a:moveTo>
                        <a:pt x="131669" y="0"/>
                      </a:moveTo>
                      <a:lnTo>
                        <a:pt x="0" y="131669"/>
                      </a:lnTo>
                      <a:lnTo>
                        <a:pt x="0" y="71663"/>
                      </a:lnTo>
                      <a:lnTo>
                        <a:pt x="71663" y="0"/>
                      </a:lnTo>
                      <a:lnTo>
                        <a:pt x="131669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7" name="Freeform: Shape 1226">
                  <a:extLst>
                    <a:ext uri="{FF2B5EF4-FFF2-40B4-BE49-F238E27FC236}">
                      <a16:creationId xmlns:a16="http://schemas.microsoft.com/office/drawing/2014/main" id="{89D8130F-E824-4606-D843-9BCAC4177FC9}"/>
                    </a:ext>
                  </a:extLst>
                </p:cNvPr>
                <p:cNvSpPr/>
                <p:nvPr/>
              </p:nvSpPr>
              <p:spPr>
                <a:xfrm>
                  <a:off x="5968347" y="5508993"/>
                  <a:ext cx="176516" cy="236470"/>
                </a:xfrm>
                <a:custGeom>
                  <a:avLst/>
                  <a:gdLst>
                    <a:gd name="connsiteX0" fmla="*/ 176517 w 176516"/>
                    <a:gd name="connsiteY0" fmla="*/ 0 h 236470"/>
                    <a:gd name="connsiteX1" fmla="*/ 176517 w 176516"/>
                    <a:gd name="connsiteY1" fmla="*/ 59954 h 236470"/>
                    <a:gd name="connsiteX2" fmla="*/ 0 w 176516"/>
                    <a:gd name="connsiteY2" fmla="*/ 236471 h 236470"/>
                    <a:gd name="connsiteX3" fmla="*/ 0 w 176516"/>
                    <a:gd name="connsiteY3" fmla="*/ 176517 h 236470"/>
                    <a:gd name="connsiteX4" fmla="*/ 176517 w 176516"/>
                    <a:gd name="connsiteY4" fmla="*/ 0 h 23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516" h="236470">
                      <a:moveTo>
                        <a:pt x="176517" y="0"/>
                      </a:moveTo>
                      <a:lnTo>
                        <a:pt x="176517" y="59954"/>
                      </a:lnTo>
                      <a:lnTo>
                        <a:pt x="0" y="236471"/>
                      </a:lnTo>
                      <a:lnTo>
                        <a:pt x="0" y="176517"/>
                      </a:lnTo>
                      <a:lnTo>
                        <a:pt x="176517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9EFA2679-BAA2-CD91-0CC5-F6B1B65A8B0F}"/>
                    </a:ext>
                  </a:extLst>
                </p:cNvPr>
                <p:cNvSpPr/>
                <p:nvPr/>
              </p:nvSpPr>
              <p:spPr>
                <a:xfrm>
                  <a:off x="6015808" y="5630992"/>
                  <a:ext cx="129055" cy="129055"/>
                </a:xfrm>
                <a:custGeom>
                  <a:avLst/>
                  <a:gdLst>
                    <a:gd name="connsiteX0" fmla="*/ 129056 w 129055"/>
                    <a:gd name="connsiteY0" fmla="*/ 0 h 129055"/>
                    <a:gd name="connsiteX1" fmla="*/ 129056 w 129055"/>
                    <a:gd name="connsiteY1" fmla="*/ 59954 h 129055"/>
                    <a:gd name="connsiteX2" fmla="*/ 59902 w 129055"/>
                    <a:gd name="connsiteY2" fmla="*/ 129055 h 129055"/>
                    <a:gd name="connsiteX3" fmla="*/ 0 w 129055"/>
                    <a:gd name="connsiteY3" fmla="*/ 129055 h 129055"/>
                    <a:gd name="connsiteX4" fmla="*/ 129056 w 129055"/>
                    <a:gd name="connsiteY4" fmla="*/ 0 h 12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055" h="129055">
                      <a:moveTo>
                        <a:pt x="129056" y="0"/>
                      </a:moveTo>
                      <a:lnTo>
                        <a:pt x="129056" y="59954"/>
                      </a:lnTo>
                      <a:lnTo>
                        <a:pt x="59902" y="129055"/>
                      </a:lnTo>
                      <a:lnTo>
                        <a:pt x="0" y="129055"/>
                      </a:lnTo>
                      <a:lnTo>
                        <a:pt x="129056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29" name="Freeform: Shape 1228">
                <a:extLst>
                  <a:ext uri="{FF2B5EF4-FFF2-40B4-BE49-F238E27FC236}">
                    <a16:creationId xmlns:a16="http://schemas.microsoft.com/office/drawing/2014/main" id="{072A7DDF-A50E-88EA-663F-2C1247C68573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0819" cy="264749"/>
              </a:xfrm>
              <a:custGeom>
                <a:avLst/>
                <a:gdLst>
                  <a:gd name="connsiteX0" fmla="*/ 0 w 10819"/>
                  <a:gd name="connsiteY0" fmla="*/ 0 h 264749"/>
                  <a:gd name="connsiteX1" fmla="*/ 10820 w 10819"/>
                  <a:gd name="connsiteY1" fmla="*/ 0 h 264749"/>
                  <a:gd name="connsiteX2" fmla="*/ 10820 w 10819"/>
                  <a:gd name="connsiteY2" fmla="*/ 264749 h 264749"/>
                  <a:gd name="connsiteX3" fmla="*/ 0 w 10819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9" h="264749">
                    <a:moveTo>
                      <a:pt x="0" y="0"/>
                    </a:moveTo>
                    <a:lnTo>
                      <a:pt x="10820" y="0"/>
                    </a:lnTo>
                    <a:lnTo>
                      <a:pt x="10820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A27723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30" name="Graphic 1161">
            <a:extLst>
              <a:ext uri="{FF2B5EF4-FFF2-40B4-BE49-F238E27FC236}">
                <a16:creationId xmlns:a16="http://schemas.microsoft.com/office/drawing/2014/main" id="{F82F0909-6E61-1EE7-15CA-8E2C5226799E}"/>
              </a:ext>
            </a:extLst>
          </p:cNvPr>
          <p:cNvGrpSpPr/>
          <p:nvPr/>
        </p:nvGrpSpPr>
        <p:grpSpPr>
          <a:xfrm>
            <a:off x="4629216" y="3237609"/>
            <a:ext cx="2799878" cy="2573610"/>
            <a:chOff x="4629216" y="3237609"/>
            <a:chExt cx="2799878" cy="2573610"/>
          </a:xfrm>
        </p:grpSpPr>
        <p:grpSp>
          <p:nvGrpSpPr>
            <p:cNvPr id="1231" name="Graphic 1161">
              <a:extLst>
                <a:ext uri="{FF2B5EF4-FFF2-40B4-BE49-F238E27FC236}">
                  <a16:creationId xmlns:a16="http://schemas.microsoft.com/office/drawing/2014/main" id="{5C4FB0FB-7575-9E7A-A79D-90F674748E68}"/>
                </a:ext>
              </a:extLst>
            </p:cNvPr>
            <p:cNvGrpSpPr/>
            <p:nvPr/>
          </p:nvGrpSpPr>
          <p:grpSpPr>
            <a:xfrm>
              <a:off x="6464640" y="4543508"/>
              <a:ext cx="522935" cy="729380"/>
              <a:chOff x="6464640" y="4543508"/>
              <a:chExt cx="522935" cy="729380"/>
            </a:xfrm>
          </p:grpSpPr>
          <p:grpSp>
            <p:nvGrpSpPr>
              <p:cNvPr id="1232" name="Graphic 1161">
                <a:extLst>
                  <a:ext uri="{FF2B5EF4-FFF2-40B4-BE49-F238E27FC236}">
                    <a16:creationId xmlns:a16="http://schemas.microsoft.com/office/drawing/2014/main" id="{7A7665B3-1E53-EC04-9CF7-56C389423584}"/>
                  </a:ext>
                </a:extLst>
              </p:cNvPr>
              <p:cNvGrpSpPr/>
              <p:nvPr/>
            </p:nvGrpSpPr>
            <p:grpSpPr>
              <a:xfrm>
                <a:off x="6464640" y="4543508"/>
                <a:ext cx="522935" cy="729380"/>
                <a:chOff x="6464640" y="4543508"/>
                <a:chExt cx="522935" cy="729380"/>
              </a:xfrm>
            </p:grpSpPr>
            <p:sp>
              <p:nvSpPr>
                <p:cNvPr id="1233" name="Freeform: Shape 1232">
                  <a:extLst>
                    <a:ext uri="{FF2B5EF4-FFF2-40B4-BE49-F238E27FC236}">
                      <a16:creationId xmlns:a16="http://schemas.microsoft.com/office/drawing/2014/main" id="{8E362E7D-0FC1-F424-DD6C-629BBC500F57}"/>
                    </a:ext>
                  </a:extLst>
                </p:cNvPr>
                <p:cNvSpPr/>
                <p:nvPr/>
              </p:nvSpPr>
              <p:spPr>
                <a:xfrm>
                  <a:off x="6760661" y="5057116"/>
                  <a:ext cx="141600" cy="215771"/>
                </a:xfrm>
                <a:custGeom>
                  <a:avLst/>
                  <a:gdLst>
                    <a:gd name="connsiteX0" fmla="*/ 100359 w 141600"/>
                    <a:gd name="connsiteY0" fmla="*/ 215772 h 215771"/>
                    <a:gd name="connsiteX1" fmla="*/ 0 w 141600"/>
                    <a:gd name="connsiteY1" fmla="*/ 122783 h 215771"/>
                    <a:gd name="connsiteX2" fmla="*/ 39203 w 141600"/>
                    <a:gd name="connsiteY2" fmla="*/ 0 h 215771"/>
                    <a:gd name="connsiteX3" fmla="*/ 141600 w 141600"/>
                    <a:gd name="connsiteY3" fmla="*/ 32721 h 215771"/>
                    <a:gd name="connsiteX4" fmla="*/ 100359 w 141600"/>
                    <a:gd name="connsiteY4" fmla="*/ 215772 h 215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600" h="215771">
                      <a:moveTo>
                        <a:pt x="100359" y="215772"/>
                      </a:moveTo>
                      <a:lnTo>
                        <a:pt x="0" y="122783"/>
                      </a:lnTo>
                      <a:lnTo>
                        <a:pt x="39203" y="0"/>
                      </a:lnTo>
                      <a:lnTo>
                        <a:pt x="141600" y="32721"/>
                      </a:lnTo>
                      <a:lnTo>
                        <a:pt x="100359" y="215772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34" name="Freeform: Shape 1233">
                  <a:extLst>
                    <a:ext uri="{FF2B5EF4-FFF2-40B4-BE49-F238E27FC236}">
                      <a16:creationId xmlns:a16="http://schemas.microsoft.com/office/drawing/2014/main" id="{F9CE730F-C428-CF8B-397C-855D8E94801A}"/>
                    </a:ext>
                  </a:extLst>
                </p:cNvPr>
                <p:cNvSpPr/>
                <p:nvPr/>
              </p:nvSpPr>
              <p:spPr>
                <a:xfrm>
                  <a:off x="6464640" y="4543508"/>
                  <a:ext cx="522935" cy="654058"/>
                </a:xfrm>
                <a:custGeom>
                  <a:avLst/>
                  <a:gdLst>
                    <a:gd name="connsiteX0" fmla="*/ 308984 w 522935"/>
                    <a:gd name="connsiteY0" fmla="*/ 593948 h 654058"/>
                    <a:gd name="connsiteX1" fmla="*/ 424031 w 522935"/>
                    <a:gd name="connsiteY1" fmla="*/ 654059 h 654058"/>
                    <a:gd name="connsiteX2" fmla="*/ 520104 w 522935"/>
                    <a:gd name="connsiteY2" fmla="*/ 306722 h 654058"/>
                    <a:gd name="connsiteX3" fmla="*/ 482679 w 522935"/>
                    <a:gd name="connsiteY3" fmla="*/ 217706 h 654058"/>
                    <a:gd name="connsiteX4" fmla="*/ 88351 w 522935"/>
                    <a:gd name="connsiteY4" fmla="*/ 0 h 654058"/>
                    <a:gd name="connsiteX5" fmla="*/ 38171 w 522935"/>
                    <a:gd name="connsiteY5" fmla="*/ 162665 h 654058"/>
                    <a:gd name="connsiteX6" fmla="*/ 377301 w 522935"/>
                    <a:gd name="connsiteY6" fmla="*/ 335680 h 65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2935" h="654058">
                      <a:moveTo>
                        <a:pt x="308984" y="593948"/>
                      </a:moveTo>
                      <a:lnTo>
                        <a:pt x="424031" y="654059"/>
                      </a:lnTo>
                      <a:lnTo>
                        <a:pt x="520104" y="306722"/>
                      </a:lnTo>
                      <a:cubicBezTo>
                        <a:pt x="529722" y="271963"/>
                        <a:pt x="514250" y="235164"/>
                        <a:pt x="482679" y="217706"/>
                      </a:cubicBezTo>
                      <a:lnTo>
                        <a:pt x="88351" y="0"/>
                      </a:lnTo>
                      <a:cubicBezTo>
                        <a:pt x="88351" y="0"/>
                        <a:pt x="-70865" y="41503"/>
                        <a:pt x="38171" y="162665"/>
                      </a:cubicBezTo>
                      <a:cubicBezTo>
                        <a:pt x="147207" y="283776"/>
                        <a:pt x="180033" y="359934"/>
                        <a:pt x="377301" y="335680"/>
                      </a:cubicBezTo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35" name="Freeform: Shape 1234">
                <a:extLst>
                  <a:ext uri="{FF2B5EF4-FFF2-40B4-BE49-F238E27FC236}">
                    <a16:creationId xmlns:a16="http://schemas.microsoft.com/office/drawing/2014/main" id="{2DFB6401-5DE8-D32F-C06F-696D31B8A0F0}"/>
                  </a:ext>
                </a:extLst>
              </p:cNvPr>
              <p:cNvSpPr/>
              <p:nvPr/>
            </p:nvSpPr>
            <p:spPr>
              <a:xfrm>
                <a:off x="6695636" y="4677947"/>
                <a:ext cx="34393" cy="34393"/>
              </a:xfrm>
              <a:custGeom>
                <a:avLst/>
                <a:gdLst>
                  <a:gd name="connsiteX0" fmla="*/ 34394 w 34393"/>
                  <a:gd name="connsiteY0" fmla="*/ 17197 h 34393"/>
                  <a:gd name="connsiteX1" fmla="*/ 17197 w 34393"/>
                  <a:gd name="connsiteY1" fmla="*/ 34394 h 34393"/>
                  <a:gd name="connsiteX2" fmla="*/ 0 w 34393"/>
                  <a:gd name="connsiteY2" fmla="*/ 17197 h 34393"/>
                  <a:gd name="connsiteX3" fmla="*/ 17197 w 34393"/>
                  <a:gd name="connsiteY3" fmla="*/ 0 h 34393"/>
                  <a:gd name="connsiteX4" fmla="*/ 34394 w 34393"/>
                  <a:gd name="connsiteY4" fmla="*/ 17197 h 3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93" h="34393">
                    <a:moveTo>
                      <a:pt x="34394" y="17197"/>
                    </a:moveTo>
                    <a:cubicBezTo>
                      <a:pt x="34394" y="26695"/>
                      <a:pt x="26695" y="34394"/>
                      <a:pt x="17197" y="34394"/>
                    </a:cubicBezTo>
                    <a:cubicBezTo>
                      <a:pt x="7699" y="34394"/>
                      <a:pt x="0" y="26695"/>
                      <a:pt x="0" y="17197"/>
                    </a:cubicBezTo>
                    <a:cubicBezTo>
                      <a:pt x="0" y="7699"/>
                      <a:pt x="7699" y="0"/>
                      <a:pt x="17197" y="0"/>
                    </a:cubicBezTo>
                    <a:cubicBezTo>
                      <a:pt x="26695" y="0"/>
                      <a:pt x="34394" y="7699"/>
                      <a:pt x="34394" y="17197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6" name="Freeform: Shape 1235">
                <a:extLst>
                  <a:ext uri="{FF2B5EF4-FFF2-40B4-BE49-F238E27FC236}">
                    <a16:creationId xmlns:a16="http://schemas.microsoft.com/office/drawing/2014/main" id="{EB7A86D4-CAE6-2DC8-6D91-14095043531A}"/>
                  </a:ext>
                </a:extLst>
              </p:cNvPr>
              <p:cNvSpPr/>
              <p:nvPr/>
            </p:nvSpPr>
            <p:spPr>
              <a:xfrm>
                <a:off x="6743255" y="4717620"/>
                <a:ext cx="23312" cy="23312"/>
              </a:xfrm>
              <a:custGeom>
                <a:avLst/>
                <a:gdLst>
                  <a:gd name="connsiteX0" fmla="*/ 23313 w 23312"/>
                  <a:gd name="connsiteY0" fmla="*/ 11656 h 23312"/>
                  <a:gd name="connsiteX1" fmla="*/ 11656 w 23312"/>
                  <a:gd name="connsiteY1" fmla="*/ 23313 h 23312"/>
                  <a:gd name="connsiteX2" fmla="*/ 0 w 23312"/>
                  <a:gd name="connsiteY2" fmla="*/ 11656 h 23312"/>
                  <a:gd name="connsiteX3" fmla="*/ 11656 w 23312"/>
                  <a:gd name="connsiteY3" fmla="*/ 0 h 23312"/>
                  <a:gd name="connsiteX4" fmla="*/ 23313 w 23312"/>
                  <a:gd name="connsiteY4" fmla="*/ 11656 h 23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312" h="23312">
                    <a:moveTo>
                      <a:pt x="23313" y="11656"/>
                    </a:moveTo>
                    <a:cubicBezTo>
                      <a:pt x="23313" y="18094"/>
                      <a:pt x="18094" y="23313"/>
                      <a:pt x="11656" y="23313"/>
                    </a:cubicBezTo>
                    <a:cubicBezTo>
                      <a:pt x="5219" y="23313"/>
                      <a:pt x="0" y="18094"/>
                      <a:pt x="0" y="11656"/>
                    </a:cubicBezTo>
                    <a:cubicBezTo>
                      <a:pt x="0" y="5219"/>
                      <a:pt x="5219" y="0"/>
                      <a:pt x="11656" y="0"/>
                    </a:cubicBezTo>
                    <a:cubicBezTo>
                      <a:pt x="18094" y="0"/>
                      <a:pt x="23313" y="5219"/>
                      <a:pt x="23313" y="11656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7" name="Freeform: Shape 1236">
                <a:extLst>
                  <a:ext uri="{FF2B5EF4-FFF2-40B4-BE49-F238E27FC236}">
                    <a16:creationId xmlns:a16="http://schemas.microsoft.com/office/drawing/2014/main" id="{504EED7F-742A-C174-014E-22E1C65799B2}"/>
                  </a:ext>
                </a:extLst>
              </p:cNvPr>
              <p:cNvSpPr/>
              <p:nvPr/>
            </p:nvSpPr>
            <p:spPr>
              <a:xfrm>
                <a:off x="6751767" y="4654896"/>
                <a:ext cx="58812" cy="46058"/>
              </a:xfrm>
              <a:custGeom>
                <a:avLst/>
                <a:gdLst>
                  <a:gd name="connsiteX0" fmla="*/ 3719 w 58812"/>
                  <a:gd name="connsiteY0" fmla="*/ 0 h 46058"/>
                  <a:gd name="connsiteX1" fmla="*/ 16473 w 58812"/>
                  <a:gd name="connsiteY1" fmla="*/ 42339 h 46058"/>
                  <a:gd name="connsiteX2" fmla="*/ 58812 w 58812"/>
                  <a:gd name="connsiteY2" fmla="*/ 29585 h 46058"/>
                  <a:gd name="connsiteX3" fmla="*/ 3667 w 58812"/>
                  <a:gd name="connsiteY3" fmla="*/ 0 h 46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12" h="46058">
                    <a:moveTo>
                      <a:pt x="3719" y="0"/>
                    </a:moveTo>
                    <a:cubicBezTo>
                      <a:pt x="-4435" y="15211"/>
                      <a:pt x="1262" y="34185"/>
                      <a:pt x="16473" y="42339"/>
                    </a:cubicBezTo>
                    <a:cubicBezTo>
                      <a:pt x="31684" y="50493"/>
                      <a:pt x="50658" y="44796"/>
                      <a:pt x="58812" y="29585"/>
                    </a:cubicBezTo>
                    <a:lnTo>
                      <a:pt x="3667" y="0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38" name="Graphic 1161">
              <a:extLst>
                <a:ext uri="{FF2B5EF4-FFF2-40B4-BE49-F238E27FC236}">
                  <a16:creationId xmlns:a16="http://schemas.microsoft.com/office/drawing/2014/main" id="{5BD03AD8-D276-8707-9616-8EDD4B63E197}"/>
                </a:ext>
              </a:extLst>
            </p:cNvPr>
            <p:cNvGrpSpPr/>
            <p:nvPr/>
          </p:nvGrpSpPr>
          <p:grpSpPr>
            <a:xfrm>
              <a:off x="5350414" y="4680320"/>
              <a:ext cx="561480" cy="928666"/>
              <a:chOff x="5350414" y="4680320"/>
              <a:chExt cx="561480" cy="928666"/>
            </a:xfrm>
          </p:grpSpPr>
          <p:sp>
            <p:nvSpPr>
              <p:cNvPr id="1239" name="Freeform: Shape 1238">
                <a:extLst>
                  <a:ext uri="{FF2B5EF4-FFF2-40B4-BE49-F238E27FC236}">
                    <a16:creationId xmlns:a16="http://schemas.microsoft.com/office/drawing/2014/main" id="{AE4C9119-65C9-B3FD-FE43-72F2B44F845B}"/>
                  </a:ext>
                </a:extLst>
              </p:cNvPr>
              <p:cNvSpPr/>
              <p:nvPr/>
            </p:nvSpPr>
            <p:spPr>
              <a:xfrm>
                <a:off x="5438430" y="5431738"/>
                <a:ext cx="159006" cy="177248"/>
              </a:xfrm>
              <a:custGeom>
                <a:avLst/>
                <a:gdLst>
                  <a:gd name="connsiteX0" fmla="*/ 159006 w 159006"/>
                  <a:gd name="connsiteY0" fmla="*/ 177249 h 177248"/>
                  <a:gd name="connsiteX1" fmla="*/ 31310 w 159006"/>
                  <a:gd name="connsiteY1" fmla="*/ 152420 h 177248"/>
                  <a:gd name="connsiteX2" fmla="*/ 0 w 159006"/>
                  <a:gd name="connsiteY2" fmla="*/ 27337 h 177248"/>
                  <a:gd name="connsiteX3" fmla="*/ 101509 w 159006"/>
                  <a:gd name="connsiteY3" fmla="*/ 0 h 177248"/>
                  <a:gd name="connsiteX4" fmla="*/ 159006 w 159006"/>
                  <a:gd name="connsiteY4" fmla="*/ 177249 h 17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06" h="177248">
                    <a:moveTo>
                      <a:pt x="159006" y="177249"/>
                    </a:moveTo>
                    <a:lnTo>
                      <a:pt x="31310" y="152420"/>
                    </a:lnTo>
                    <a:lnTo>
                      <a:pt x="0" y="27337"/>
                    </a:lnTo>
                    <a:lnTo>
                      <a:pt x="101509" y="0"/>
                    </a:lnTo>
                    <a:lnTo>
                      <a:pt x="159006" y="177249"/>
                    </a:ln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0" name="Freeform: Shape 1239">
                <a:extLst>
                  <a:ext uri="{FF2B5EF4-FFF2-40B4-BE49-F238E27FC236}">
                    <a16:creationId xmlns:a16="http://schemas.microsoft.com/office/drawing/2014/main" id="{7C69B2BB-663A-0809-10A5-EB7E16E979FB}"/>
                  </a:ext>
                </a:extLst>
              </p:cNvPr>
              <p:cNvSpPr/>
              <p:nvPr/>
            </p:nvSpPr>
            <p:spPr>
              <a:xfrm>
                <a:off x="5350414" y="4680320"/>
                <a:ext cx="561480" cy="858153"/>
              </a:xfrm>
              <a:custGeom>
                <a:avLst/>
                <a:gdLst>
                  <a:gd name="connsiteX0" fmla="*/ 237038 w 561480"/>
                  <a:gd name="connsiteY0" fmla="*/ 858154 h 858153"/>
                  <a:gd name="connsiteX1" fmla="*/ 107251 w 561480"/>
                  <a:gd name="connsiteY1" fmla="*/ 858154 h 858153"/>
                  <a:gd name="connsiteX2" fmla="*/ 3442 w 561480"/>
                  <a:gd name="connsiteY2" fmla="*/ 468844 h 858153"/>
                  <a:gd name="connsiteX3" fmla="*/ 207610 w 561480"/>
                  <a:gd name="connsiteY3" fmla="*/ 88159 h 858153"/>
                  <a:gd name="connsiteX4" fmla="*/ 561480 w 561480"/>
                  <a:gd name="connsiteY4" fmla="*/ 254274 h 858153"/>
                  <a:gd name="connsiteX5" fmla="*/ 136679 w 561480"/>
                  <a:gd name="connsiteY5" fmla="*/ 508622 h 85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1480" h="858153">
                    <a:moveTo>
                      <a:pt x="237038" y="858154"/>
                    </a:moveTo>
                    <a:lnTo>
                      <a:pt x="107251" y="858154"/>
                    </a:lnTo>
                    <a:lnTo>
                      <a:pt x="3442" y="468844"/>
                    </a:lnTo>
                    <a:cubicBezTo>
                      <a:pt x="3442" y="468844"/>
                      <a:pt x="-43288" y="358083"/>
                      <a:pt x="207610" y="88159"/>
                    </a:cubicBezTo>
                    <a:cubicBezTo>
                      <a:pt x="458508" y="-181765"/>
                      <a:pt x="561480" y="254274"/>
                      <a:pt x="561480" y="254274"/>
                    </a:cubicBezTo>
                    <a:cubicBezTo>
                      <a:pt x="561480" y="254274"/>
                      <a:pt x="467185" y="493045"/>
                      <a:pt x="136679" y="508622"/>
                    </a:cubicBezTo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41" name="Graphic 1161">
              <a:extLst>
                <a:ext uri="{FF2B5EF4-FFF2-40B4-BE49-F238E27FC236}">
                  <a16:creationId xmlns:a16="http://schemas.microsoft.com/office/drawing/2014/main" id="{AD923B5B-2CB9-EDA4-FDD5-CE295A0F1EC6}"/>
                </a:ext>
              </a:extLst>
            </p:cNvPr>
            <p:cNvGrpSpPr/>
            <p:nvPr/>
          </p:nvGrpSpPr>
          <p:grpSpPr>
            <a:xfrm>
              <a:off x="4629216" y="3237609"/>
              <a:ext cx="2799878" cy="2573610"/>
              <a:chOff x="4629216" y="3237609"/>
              <a:chExt cx="2799878" cy="2573610"/>
            </a:xfrm>
          </p:grpSpPr>
          <p:sp>
            <p:nvSpPr>
              <p:cNvPr id="1242" name="Freeform: Shape 1241">
                <a:extLst>
                  <a:ext uri="{FF2B5EF4-FFF2-40B4-BE49-F238E27FC236}">
                    <a16:creationId xmlns:a16="http://schemas.microsoft.com/office/drawing/2014/main" id="{BD2151D2-BB1A-C268-A349-16430286967F}"/>
                  </a:ext>
                </a:extLst>
              </p:cNvPr>
              <p:cNvSpPr/>
              <p:nvPr/>
            </p:nvSpPr>
            <p:spPr>
              <a:xfrm>
                <a:off x="4835591" y="4327616"/>
                <a:ext cx="643504" cy="347612"/>
              </a:xfrm>
              <a:custGeom>
                <a:avLst/>
                <a:gdLst>
                  <a:gd name="connsiteX0" fmla="*/ 481467 w 643504"/>
                  <a:gd name="connsiteY0" fmla="*/ 34043 h 347612"/>
                  <a:gd name="connsiteX1" fmla="*/ 183317 w 643504"/>
                  <a:gd name="connsiteY1" fmla="*/ 71729 h 347612"/>
                  <a:gd name="connsiteX2" fmla="*/ 23735 w 643504"/>
                  <a:gd name="connsiteY2" fmla="*/ 230945 h 347612"/>
                  <a:gd name="connsiteX3" fmla="*/ 11870 w 643504"/>
                  <a:gd name="connsiteY3" fmla="*/ 242810 h 347612"/>
                  <a:gd name="connsiteX4" fmla="*/ 11766 w 643504"/>
                  <a:gd name="connsiteY4" fmla="*/ 242915 h 347612"/>
                  <a:gd name="connsiteX5" fmla="*/ 11766 w 643504"/>
                  <a:gd name="connsiteY5" fmla="*/ 242915 h 347612"/>
                  <a:gd name="connsiteX6" fmla="*/ 684 w 643504"/>
                  <a:gd name="connsiteY6" fmla="*/ 287292 h 347612"/>
                  <a:gd name="connsiteX7" fmla="*/ 49609 w 643504"/>
                  <a:gd name="connsiteY7" fmla="*/ 336427 h 347612"/>
                  <a:gd name="connsiteX8" fmla="*/ 111393 w 643504"/>
                  <a:gd name="connsiteY8" fmla="*/ 305221 h 347612"/>
                  <a:gd name="connsiteX9" fmla="*/ 118136 w 643504"/>
                  <a:gd name="connsiteY9" fmla="*/ 307782 h 347612"/>
                  <a:gd name="connsiteX10" fmla="*/ 160788 w 643504"/>
                  <a:gd name="connsiteY10" fmla="*/ 347612 h 347612"/>
                  <a:gd name="connsiteX11" fmla="*/ 190896 w 643504"/>
                  <a:gd name="connsiteY11" fmla="*/ 335224 h 347612"/>
                  <a:gd name="connsiteX12" fmla="*/ 190896 w 643504"/>
                  <a:gd name="connsiteY12" fmla="*/ 335224 h 347612"/>
                  <a:gd name="connsiteX13" fmla="*/ 190896 w 643504"/>
                  <a:gd name="connsiteY13" fmla="*/ 335224 h 347612"/>
                  <a:gd name="connsiteX14" fmla="*/ 195287 w 643504"/>
                  <a:gd name="connsiteY14" fmla="*/ 330050 h 347612"/>
                  <a:gd name="connsiteX15" fmla="*/ 225656 w 643504"/>
                  <a:gd name="connsiteY15" fmla="*/ 294401 h 347612"/>
                  <a:gd name="connsiteX16" fmla="*/ 226701 w 643504"/>
                  <a:gd name="connsiteY16" fmla="*/ 294872 h 347612"/>
                  <a:gd name="connsiteX17" fmla="*/ 229681 w 643504"/>
                  <a:gd name="connsiteY17" fmla="*/ 317818 h 347612"/>
                  <a:gd name="connsiteX18" fmla="*/ 256652 w 643504"/>
                  <a:gd name="connsiteY18" fmla="*/ 335224 h 347612"/>
                  <a:gd name="connsiteX19" fmla="*/ 285192 w 643504"/>
                  <a:gd name="connsiteY19" fmla="*/ 320589 h 347612"/>
                  <a:gd name="connsiteX20" fmla="*/ 285192 w 643504"/>
                  <a:gd name="connsiteY20" fmla="*/ 320589 h 347612"/>
                  <a:gd name="connsiteX21" fmla="*/ 328158 w 643504"/>
                  <a:gd name="connsiteY21" fmla="*/ 278145 h 347612"/>
                  <a:gd name="connsiteX22" fmla="*/ 360618 w 643504"/>
                  <a:gd name="connsiteY22" fmla="*/ 310605 h 347612"/>
                  <a:gd name="connsiteX23" fmla="*/ 386858 w 643504"/>
                  <a:gd name="connsiteY23" fmla="*/ 297172 h 347612"/>
                  <a:gd name="connsiteX24" fmla="*/ 515024 w 643504"/>
                  <a:gd name="connsiteY24" fmla="*/ 171148 h 347612"/>
                  <a:gd name="connsiteX25" fmla="*/ 557834 w 643504"/>
                  <a:gd name="connsiteY25" fmla="*/ 197126 h 347612"/>
                  <a:gd name="connsiteX26" fmla="*/ 643505 w 643504"/>
                  <a:gd name="connsiteY26" fmla="*/ 129645 h 347612"/>
                  <a:gd name="connsiteX27" fmla="*/ 481415 w 643504"/>
                  <a:gd name="connsiteY27" fmla="*/ 34095 h 347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43504" h="347612">
                    <a:moveTo>
                      <a:pt x="481467" y="34043"/>
                    </a:moveTo>
                    <a:cubicBezTo>
                      <a:pt x="385080" y="-22775"/>
                      <a:pt x="262506" y="-7303"/>
                      <a:pt x="183317" y="71729"/>
                    </a:cubicBezTo>
                    <a:lnTo>
                      <a:pt x="23735" y="230945"/>
                    </a:lnTo>
                    <a:cubicBezTo>
                      <a:pt x="19240" y="234290"/>
                      <a:pt x="15215" y="238315"/>
                      <a:pt x="11870" y="242810"/>
                    </a:cubicBezTo>
                    <a:lnTo>
                      <a:pt x="11766" y="242915"/>
                    </a:lnTo>
                    <a:lnTo>
                      <a:pt x="11766" y="242915"/>
                    </a:lnTo>
                    <a:cubicBezTo>
                      <a:pt x="2723" y="254989"/>
                      <a:pt x="-1825" y="270566"/>
                      <a:pt x="684" y="287292"/>
                    </a:cubicBezTo>
                    <a:cubicBezTo>
                      <a:pt x="4500" y="312330"/>
                      <a:pt x="24572" y="332558"/>
                      <a:pt x="49609" y="336427"/>
                    </a:cubicBezTo>
                    <a:cubicBezTo>
                      <a:pt x="76319" y="340556"/>
                      <a:pt x="100259" y="326757"/>
                      <a:pt x="111393" y="305221"/>
                    </a:cubicBezTo>
                    <a:lnTo>
                      <a:pt x="118136" y="307782"/>
                    </a:lnTo>
                    <a:cubicBezTo>
                      <a:pt x="119652" y="330050"/>
                      <a:pt x="138155" y="347612"/>
                      <a:pt x="160788" y="347612"/>
                    </a:cubicBezTo>
                    <a:cubicBezTo>
                      <a:pt x="172497" y="347612"/>
                      <a:pt x="183160" y="342908"/>
                      <a:pt x="190896" y="335224"/>
                    </a:cubicBezTo>
                    <a:lnTo>
                      <a:pt x="190896" y="335224"/>
                    </a:lnTo>
                    <a:cubicBezTo>
                      <a:pt x="190896" y="335224"/>
                      <a:pt x="190896" y="335224"/>
                      <a:pt x="190896" y="335224"/>
                    </a:cubicBezTo>
                    <a:cubicBezTo>
                      <a:pt x="192516" y="333604"/>
                      <a:pt x="193980" y="331879"/>
                      <a:pt x="195287" y="330050"/>
                    </a:cubicBezTo>
                    <a:lnTo>
                      <a:pt x="225656" y="294401"/>
                    </a:lnTo>
                    <a:lnTo>
                      <a:pt x="226701" y="294872"/>
                    </a:lnTo>
                    <a:cubicBezTo>
                      <a:pt x="224976" y="301823"/>
                      <a:pt x="225133" y="309560"/>
                      <a:pt x="229681" y="317818"/>
                    </a:cubicBezTo>
                    <a:cubicBezTo>
                      <a:pt x="235169" y="327750"/>
                      <a:pt x="245309" y="334754"/>
                      <a:pt x="256652" y="335224"/>
                    </a:cubicBezTo>
                    <a:cubicBezTo>
                      <a:pt x="268622" y="335747"/>
                      <a:pt x="279181" y="329788"/>
                      <a:pt x="285192" y="320589"/>
                    </a:cubicBezTo>
                    <a:lnTo>
                      <a:pt x="285192" y="320589"/>
                    </a:lnTo>
                    <a:lnTo>
                      <a:pt x="328158" y="278145"/>
                    </a:lnTo>
                    <a:cubicBezTo>
                      <a:pt x="328158" y="296074"/>
                      <a:pt x="342689" y="310605"/>
                      <a:pt x="360618" y="310605"/>
                    </a:cubicBezTo>
                    <a:cubicBezTo>
                      <a:pt x="371438" y="310605"/>
                      <a:pt x="381003" y="305273"/>
                      <a:pt x="386858" y="297172"/>
                    </a:cubicBezTo>
                    <a:lnTo>
                      <a:pt x="515024" y="171148"/>
                    </a:lnTo>
                    <a:lnTo>
                      <a:pt x="557834" y="197126"/>
                    </a:lnTo>
                    <a:lnTo>
                      <a:pt x="643505" y="129645"/>
                    </a:lnTo>
                    <a:lnTo>
                      <a:pt x="481415" y="34095"/>
                    </a:ln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43" name="Graphic 1161">
                <a:extLst>
                  <a:ext uri="{FF2B5EF4-FFF2-40B4-BE49-F238E27FC236}">
                    <a16:creationId xmlns:a16="http://schemas.microsoft.com/office/drawing/2014/main" id="{126F7421-481B-C4B0-D491-8962CD99AD69}"/>
                  </a:ext>
                </a:extLst>
              </p:cNvPr>
              <p:cNvGrpSpPr/>
              <p:nvPr/>
            </p:nvGrpSpPr>
            <p:grpSpPr>
              <a:xfrm>
                <a:off x="4894766" y="3735931"/>
                <a:ext cx="2008237" cy="1808449"/>
                <a:chOff x="4894766" y="3735931"/>
                <a:chExt cx="2008237" cy="1808449"/>
              </a:xfrm>
            </p:grpSpPr>
            <p:grpSp>
              <p:nvGrpSpPr>
                <p:cNvPr id="1244" name="Graphic 1161">
                  <a:extLst>
                    <a:ext uri="{FF2B5EF4-FFF2-40B4-BE49-F238E27FC236}">
                      <a16:creationId xmlns:a16="http://schemas.microsoft.com/office/drawing/2014/main" id="{0FCDF97D-B798-549F-F434-1F9878A915FF}"/>
                    </a:ext>
                  </a:extLst>
                </p:cNvPr>
                <p:cNvGrpSpPr/>
                <p:nvPr/>
              </p:nvGrpSpPr>
              <p:grpSpPr>
                <a:xfrm>
                  <a:off x="6076076" y="3842980"/>
                  <a:ext cx="469596" cy="515960"/>
                  <a:chOff x="6076076" y="3842980"/>
                  <a:chExt cx="469596" cy="515960"/>
                </a:xfrm>
                <a:solidFill>
                  <a:srgbClr val="422521"/>
                </a:solidFill>
              </p:grpSpPr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1B5E3A7A-6411-3AEF-B927-0B1628D08702}"/>
                      </a:ext>
                    </a:extLst>
                  </p:cNvPr>
                  <p:cNvSpPr/>
                  <p:nvPr/>
                </p:nvSpPr>
                <p:spPr>
                  <a:xfrm>
                    <a:off x="6076076" y="4270395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CF88ABA-B023-FED7-6201-9F63BD1FC8D5}"/>
                      </a:ext>
                    </a:extLst>
                  </p:cNvPr>
                  <p:cNvSpPr/>
                  <p:nvPr/>
                </p:nvSpPr>
                <p:spPr>
                  <a:xfrm>
                    <a:off x="6096043" y="4187337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6577470C-3FD5-2D76-2FEC-C02231260537}"/>
                      </a:ext>
                    </a:extLst>
                  </p:cNvPr>
                  <p:cNvSpPr/>
                  <p:nvPr/>
                </p:nvSpPr>
                <p:spPr>
                  <a:xfrm>
                    <a:off x="6131744" y="4107939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96664D02-0F43-B0CF-5E9A-58CAC7340470}"/>
                      </a:ext>
                    </a:extLst>
                  </p:cNvPr>
                  <p:cNvSpPr/>
                  <p:nvPr/>
                </p:nvSpPr>
                <p:spPr>
                  <a:xfrm>
                    <a:off x="6178421" y="4034969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0A04BE98-0F4E-58F6-F41E-08E64F9E8E15}"/>
                      </a:ext>
                    </a:extLst>
                  </p:cNvPr>
                  <p:cNvSpPr/>
                  <p:nvPr/>
                </p:nvSpPr>
                <p:spPr>
                  <a:xfrm>
                    <a:off x="6233776" y="3970781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AA2EAD0-086E-8FAD-047E-1C0D91AF7394}"/>
                      </a:ext>
                    </a:extLst>
                  </p:cNvPr>
                  <p:cNvSpPr/>
                  <p:nvPr/>
                </p:nvSpPr>
                <p:spPr>
                  <a:xfrm>
                    <a:off x="6300316" y="3914800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6D4647DC-A208-279C-C0DE-2DDBAEDC794D}"/>
                      </a:ext>
                    </a:extLst>
                  </p:cNvPr>
                  <p:cNvSpPr/>
                  <p:nvPr/>
                </p:nvSpPr>
                <p:spPr>
                  <a:xfrm>
                    <a:off x="6374801" y="3873193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86558EA6-46CE-F21A-1A1F-31F6ED4CB414}"/>
                      </a:ext>
                    </a:extLst>
                  </p:cNvPr>
                  <p:cNvSpPr/>
                  <p:nvPr/>
                </p:nvSpPr>
                <p:spPr>
                  <a:xfrm>
                    <a:off x="6457127" y="3842980"/>
                    <a:ext cx="88545" cy="88545"/>
                  </a:xfrm>
                  <a:custGeom>
                    <a:avLst/>
                    <a:gdLst>
                      <a:gd name="connsiteX0" fmla="*/ 88546 w 88545"/>
                      <a:gd name="connsiteY0" fmla="*/ 44273 h 88545"/>
                      <a:gd name="connsiteX1" fmla="*/ 44273 w 88545"/>
                      <a:gd name="connsiteY1" fmla="*/ 88546 h 88545"/>
                      <a:gd name="connsiteX2" fmla="*/ 0 w 88545"/>
                      <a:gd name="connsiteY2" fmla="*/ 44273 h 88545"/>
                      <a:gd name="connsiteX3" fmla="*/ 44273 w 88545"/>
                      <a:gd name="connsiteY3" fmla="*/ 0 h 88545"/>
                      <a:gd name="connsiteX4" fmla="*/ 88546 w 88545"/>
                      <a:gd name="connsiteY4" fmla="*/ 44273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45" h="88545">
                        <a:moveTo>
                          <a:pt x="88546" y="44273"/>
                        </a:moveTo>
                        <a:cubicBezTo>
                          <a:pt x="88546" y="68724"/>
                          <a:pt x="68724" y="88546"/>
                          <a:pt x="44273" y="88546"/>
                        </a:cubicBezTo>
                        <a:cubicBezTo>
                          <a:pt x="19822" y="88546"/>
                          <a:pt x="0" y="68724"/>
                          <a:pt x="0" y="44273"/>
                        </a:cubicBezTo>
                        <a:cubicBezTo>
                          <a:pt x="0" y="19822"/>
                          <a:pt x="19822" y="0"/>
                          <a:pt x="44273" y="0"/>
                        </a:cubicBezTo>
                        <a:cubicBezTo>
                          <a:pt x="68724" y="0"/>
                          <a:pt x="88546" y="19822"/>
                          <a:pt x="88546" y="44273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53" name="Graphic 1161">
                  <a:extLst>
                    <a:ext uri="{FF2B5EF4-FFF2-40B4-BE49-F238E27FC236}">
                      <a16:creationId xmlns:a16="http://schemas.microsoft.com/office/drawing/2014/main" id="{E83C9DCB-85C8-4CA5-5EFD-874E5864D008}"/>
                    </a:ext>
                  </a:extLst>
                </p:cNvPr>
                <p:cNvGrpSpPr/>
                <p:nvPr/>
              </p:nvGrpSpPr>
              <p:grpSpPr>
                <a:xfrm>
                  <a:off x="4894766" y="3735931"/>
                  <a:ext cx="2008237" cy="1808449"/>
                  <a:chOff x="4894766" y="3735931"/>
                  <a:chExt cx="2008237" cy="1808449"/>
                </a:xfrm>
              </p:grpSpPr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D9246520-FC2A-215A-7BDC-6B0ECD8DAC05}"/>
                      </a:ext>
                    </a:extLst>
                  </p:cNvPr>
                  <p:cNvSpPr/>
                  <p:nvPr/>
                </p:nvSpPr>
                <p:spPr>
                  <a:xfrm>
                    <a:off x="6606986" y="3735931"/>
                    <a:ext cx="116040" cy="247447"/>
                  </a:xfrm>
                  <a:custGeom>
                    <a:avLst/>
                    <a:gdLst>
                      <a:gd name="connsiteX0" fmla="*/ 50180 w 116040"/>
                      <a:gd name="connsiteY0" fmla="*/ 0 h 247447"/>
                      <a:gd name="connsiteX1" fmla="*/ 116040 w 116040"/>
                      <a:gd name="connsiteY1" fmla="*/ 247448 h 247447"/>
                      <a:gd name="connsiteX2" fmla="*/ 0 w 116040"/>
                      <a:gd name="connsiteY2" fmla="*/ 70931 h 247447"/>
                      <a:gd name="connsiteX3" fmla="*/ 50180 w 116040"/>
                      <a:gd name="connsiteY3" fmla="*/ 0 h 247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040" h="247447">
                        <a:moveTo>
                          <a:pt x="50180" y="0"/>
                        </a:moveTo>
                        <a:lnTo>
                          <a:pt x="116040" y="247448"/>
                        </a:lnTo>
                        <a:lnTo>
                          <a:pt x="0" y="70931"/>
                        </a:lnTo>
                        <a:cubicBezTo>
                          <a:pt x="0" y="70931"/>
                          <a:pt x="3450" y="34603"/>
                          <a:pt x="50180" y="0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52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255" name="Graphic 1161">
                    <a:extLst>
                      <a:ext uri="{FF2B5EF4-FFF2-40B4-BE49-F238E27FC236}">
                        <a16:creationId xmlns:a16="http://schemas.microsoft.com/office/drawing/2014/main" id="{C62EC596-515A-D745-B23D-C4E0FD4FA9F4}"/>
                      </a:ext>
                    </a:extLst>
                  </p:cNvPr>
                  <p:cNvGrpSpPr/>
                  <p:nvPr/>
                </p:nvGrpSpPr>
                <p:grpSpPr>
                  <a:xfrm>
                    <a:off x="4894766" y="3743301"/>
                    <a:ext cx="2008237" cy="1801079"/>
                    <a:chOff x="4894766" y="3743301"/>
                    <a:chExt cx="2008237" cy="1801079"/>
                  </a:xfrm>
                </p:grpSpPr>
                <p:sp>
                  <p:nvSpPr>
                    <p:cNvPr id="1256" name="Freeform: Shape 1255">
                      <a:extLst>
                        <a:ext uri="{FF2B5EF4-FFF2-40B4-BE49-F238E27FC236}">
                          <a16:creationId xmlns:a16="http://schemas.microsoft.com/office/drawing/2014/main" id="{81504AFC-2867-AAE6-E9EE-2652FFF8D4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4766" y="5249314"/>
                      <a:ext cx="157490" cy="164808"/>
                    </a:xfrm>
                    <a:custGeom>
                      <a:avLst/>
                      <a:gdLst>
                        <a:gd name="connsiteX0" fmla="*/ 93041 w 157490"/>
                        <a:gd name="connsiteY0" fmla="*/ 164809 h 164808"/>
                        <a:gd name="connsiteX1" fmla="*/ 0 w 157490"/>
                        <a:gd name="connsiteY1" fmla="*/ 111074 h 164808"/>
                        <a:gd name="connsiteX2" fmla="*/ 69415 w 157490"/>
                        <a:gd name="connsiteY2" fmla="*/ 0 h 164808"/>
                        <a:gd name="connsiteX3" fmla="*/ 157491 w 157490"/>
                        <a:gd name="connsiteY3" fmla="*/ 53211 h 164808"/>
                        <a:gd name="connsiteX4" fmla="*/ 93041 w 157490"/>
                        <a:gd name="connsiteY4" fmla="*/ 164809 h 1648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7490" h="164808">
                          <a:moveTo>
                            <a:pt x="93041" y="164809"/>
                          </a:moveTo>
                          <a:lnTo>
                            <a:pt x="0" y="111074"/>
                          </a:lnTo>
                          <a:lnTo>
                            <a:pt x="69415" y="0"/>
                          </a:lnTo>
                          <a:lnTo>
                            <a:pt x="157491" y="53211"/>
                          </a:lnTo>
                          <a:lnTo>
                            <a:pt x="93041" y="164809"/>
                          </a:lnTo>
                          <a:close/>
                        </a:path>
                      </a:pathLst>
                    </a:custGeom>
                    <a:solidFill>
                      <a:srgbClr val="422521"/>
                    </a:solidFill>
                    <a:ln w="52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57" name="Freeform: Shape 1256">
                      <a:extLst>
                        <a:ext uri="{FF2B5EF4-FFF2-40B4-BE49-F238E27FC236}">
                          <a16:creationId xmlns:a16="http://schemas.microsoft.com/office/drawing/2014/main" id="{A1012664-CFAC-0B3B-D21F-C9EFCAA3B2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0181" y="5379049"/>
                      <a:ext cx="173014" cy="165331"/>
                    </a:xfrm>
                    <a:custGeom>
                      <a:avLst/>
                      <a:gdLst>
                        <a:gd name="connsiteX0" fmla="*/ 173015 w 173014"/>
                        <a:gd name="connsiteY0" fmla="*/ 127017 h 165331"/>
                        <a:gd name="connsiteX1" fmla="*/ 62568 w 173014"/>
                        <a:gd name="connsiteY1" fmla="*/ 165331 h 165331"/>
                        <a:gd name="connsiteX2" fmla="*/ 0 w 173014"/>
                        <a:gd name="connsiteY2" fmla="*/ 52584 h 165331"/>
                        <a:gd name="connsiteX3" fmla="*/ 91160 w 173014"/>
                        <a:gd name="connsiteY3" fmla="*/ 0 h 165331"/>
                        <a:gd name="connsiteX4" fmla="*/ 173015 w 173014"/>
                        <a:gd name="connsiteY4" fmla="*/ 127017 h 1653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014" h="165331">
                          <a:moveTo>
                            <a:pt x="173015" y="127017"/>
                          </a:moveTo>
                          <a:lnTo>
                            <a:pt x="62568" y="165331"/>
                          </a:lnTo>
                          <a:lnTo>
                            <a:pt x="0" y="52584"/>
                          </a:lnTo>
                          <a:lnTo>
                            <a:pt x="91160" y="0"/>
                          </a:lnTo>
                          <a:lnTo>
                            <a:pt x="173015" y="127017"/>
                          </a:lnTo>
                          <a:close/>
                        </a:path>
                      </a:pathLst>
                    </a:custGeom>
                    <a:solidFill>
                      <a:srgbClr val="422521"/>
                    </a:solidFill>
                    <a:ln w="52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58" name="Freeform: Shape 1257">
                      <a:extLst>
                        <a:ext uri="{FF2B5EF4-FFF2-40B4-BE49-F238E27FC236}">
                          <a16:creationId xmlns:a16="http://schemas.microsoft.com/office/drawing/2014/main" id="{47534758-87F7-8D50-CAFD-5B8E320DC3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4838" y="3743301"/>
                      <a:ext cx="1988165" cy="1774891"/>
                    </a:xfrm>
                    <a:custGeom>
                      <a:avLst/>
                      <a:gdLst>
                        <a:gd name="connsiteX0" fmla="*/ 1976342 w 1988165"/>
                        <a:gd name="connsiteY0" fmla="*/ 516222 h 1774891"/>
                        <a:gd name="connsiteX1" fmla="*/ 1781060 w 1988165"/>
                        <a:gd name="connsiteY1" fmla="*/ 177981 h 1774891"/>
                        <a:gd name="connsiteX2" fmla="*/ 1676624 w 1988165"/>
                        <a:gd name="connsiteY2" fmla="*/ 0 h 1774891"/>
                        <a:gd name="connsiteX3" fmla="*/ 1659741 w 1988165"/>
                        <a:gd name="connsiteY3" fmla="*/ 125867 h 1774891"/>
                        <a:gd name="connsiteX4" fmla="*/ 1201643 w 1988165"/>
                        <a:gd name="connsiteY4" fmla="*/ 648414 h 1774891"/>
                        <a:gd name="connsiteX5" fmla="*/ 1201382 w 1988165"/>
                        <a:gd name="connsiteY5" fmla="*/ 655366 h 1774891"/>
                        <a:gd name="connsiteX6" fmla="*/ 654163 w 1988165"/>
                        <a:gd name="connsiteY6" fmla="*/ 655366 h 1774891"/>
                        <a:gd name="connsiteX7" fmla="*/ 438757 w 1988165"/>
                        <a:gd name="connsiteY7" fmla="*/ 860997 h 1774891"/>
                        <a:gd name="connsiteX8" fmla="*/ 467297 w 1988165"/>
                        <a:gd name="connsiteY8" fmla="*/ 1049170 h 1774891"/>
                        <a:gd name="connsiteX9" fmla="*/ 337405 w 1988165"/>
                        <a:gd name="connsiteY9" fmla="*/ 1176240 h 1774891"/>
                        <a:gd name="connsiteX10" fmla="*/ 334583 w 1988165"/>
                        <a:gd name="connsiteY10" fmla="*/ 1174567 h 1774891"/>
                        <a:gd name="connsiteX11" fmla="*/ 207618 w 1988165"/>
                        <a:gd name="connsiteY11" fmla="*/ 1214292 h 1774891"/>
                        <a:gd name="connsiteX12" fmla="*/ 0 w 1988165"/>
                        <a:gd name="connsiteY12" fmla="*/ 1584576 h 1774891"/>
                        <a:gd name="connsiteX13" fmla="*/ 122835 w 1988165"/>
                        <a:gd name="connsiteY13" fmla="*/ 1615729 h 1774891"/>
                        <a:gd name="connsiteX14" fmla="*/ 285501 w 1988165"/>
                        <a:gd name="connsiteY14" fmla="*/ 1335403 h 1774891"/>
                        <a:gd name="connsiteX15" fmla="*/ 750968 w 1988165"/>
                        <a:gd name="connsiteY15" fmla="*/ 1190039 h 1774891"/>
                        <a:gd name="connsiteX16" fmla="*/ 1391176 w 1988165"/>
                        <a:gd name="connsiteY16" fmla="*/ 1190039 h 1774891"/>
                        <a:gd name="connsiteX17" fmla="*/ 1619597 w 1988165"/>
                        <a:gd name="connsiteY17" fmla="*/ 1451338 h 1774891"/>
                        <a:gd name="connsiteX18" fmla="*/ 1803014 w 1988165"/>
                        <a:gd name="connsiteY18" fmla="*/ 1774892 h 1774891"/>
                        <a:gd name="connsiteX19" fmla="*/ 1908547 w 1988165"/>
                        <a:gd name="connsiteY19" fmla="*/ 1702236 h 1774891"/>
                        <a:gd name="connsiteX20" fmla="*/ 1588914 w 1988165"/>
                        <a:gd name="connsiteY20" fmla="*/ 1150627 h 1774891"/>
                        <a:gd name="connsiteX21" fmla="*/ 1588914 w 1988165"/>
                        <a:gd name="connsiteY21" fmla="*/ 1150627 h 1774891"/>
                        <a:gd name="connsiteX22" fmla="*/ 1716506 w 1988165"/>
                        <a:gd name="connsiteY22" fmla="*/ 922728 h 1774891"/>
                        <a:gd name="connsiteX23" fmla="*/ 1641655 w 1988165"/>
                        <a:gd name="connsiteY23" fmla="*/ 737326 h 1774891"/>
                        <a:gd name="connsiteX24" fmla="*/ 1641655 w 1988165"/>
                        <a:gd name="connsiteY24" fmla="*/ 510368 h 1774891"/>
                        <a:gd name="connsiteX25" fmla="*/ 1737048 w 1988165"/>
                        <a:gd name="connsiteY25" fmla="*/ 537287 h 1774891"/>
                        <a:gd name="connsiteX26" fmla="*/ 1781635 w 1988165"/>
                        <a:gd name="connsiteY26" fmla="*/ 531799 h 1774891"/>
                        <a:gd name="connsiteX27" fmla="*/ 1823504 w 1988165"/>
                        <a:gd name="connsiteY27" fmla="*/ 604350 h 1774891"/>
                        <a:gd name="connsiteX28" fmla="*/ 1944039 w 1988165"/>
                        <a:gd name="connsiteY28" fmla="*/ 636653 h 1774891"/>
                        <a:gd name="connsiteX29" fmla="*/ 1976447 w 1988165"/>
                        <a:gd name="connsiteY29" fmla="*/ 516327 h 17748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988165" h="1774891">
                          <a:moveTo>
                            <a:pt x="1976342" y="516222"/>
                          </a:moveTo>
                          <a:lnTo>
                            <a:pt x="1781060" y="177981"/>
                          </a:lnTo>
                          <a:lnTo>
                            <a:pt x="1676624" y="0"/>
                          </a:lnTo>
                          <a:cubicBezTo>
                            <a:pt x="1676624" y="0"/>
                            <a:pt x="1633553" y="54413"/>
                            <a:pt x="1659741" y="125867"/>
                          </a:cubicBezTo>
                          <a:cubicBezTo>
                            <a:pt x="1659741" y="125867"/>
                            <a:pt x="1223701" y="184671"/>
                            <a:pt x="1201643" y="648414"/>
                          </a:cubicBezTo>
                          <a:cubicBezTo>
                            <a:pt x="1201539" y="650766"/>
                            <a:pt x="1201434" y="653066"/>
                            <a:pt x="1201382" y="655366"/>
                          </a:cubicBezTo>
                          <a:lnTo>
                            <a:pt x="654163" y="655366"/>
                          </a:lnTo>
                          <a:cubicBezTo>
                            <a:pt x="558143" y="663729"/>
                            <a:pt x="445814" y="778044"/>
                            <a:pt x="438757" y="860997"/>
                          </a:cubicBezTo>
                          <a:cubicBezTo>
                            <a:pt x="433426" y="923147"/>
                            <a:pt x="431492" y="1003695"/>
                            <a:pt x="467297" y="1049170"/>
                          </a:cubicBezTo>
                          <a:lnTo>
                            <a:pt x="337405" y="1176240"/>
                          </a:lnTo>
                          <a:lnTo>
                            <a:pt x="334583" y="1174567"/>
                          </a:lnTo>
                          <a:cubicBezTo>
                            <a:pt x="288846" y="1147648"/>
                            <a:pt x="229885" y="1166099"/>
                            <a:pt x="207618" y="1214292"/>
                          </a:cubicBezTo>
                          <a:lnTo>
                            <a:pt x="0" y="1584576"/>
                          </a:lnTo>
                          <a:lnTo>
                            <a:pt x="122835" y="1615729"/>
                          </a:lnTo>
                          <a:lnTo>
                            <a:pt x="285501" y="1335403"/>
                          </a:lnTo>
                          <a:cubicBezTo>
                            <a:pt x="285501" y="1335403"/>
                            <a:pt x="584853" y="1415011"/>
                            <a:pt x="750968" y="1190039"/>
                          </a:cubicBezTo>
                          <a:lnTo>
                            <a:pt x="1391176" y="1190039"/>
                          </a:lnTo>
                          <a:cubicBezTo>
                            <a:pt x="1417154" y="1409784"/>
                            <a:pt x="1619597" y="1451338"/>
                            <a:pt x="1619597" y="1451338"/>
                          </a:cubicBezTo>
                          <a:lnTo>
                            <a:pt x="1803014" y="1774892"/>
                          </a:lnTo>
                          <a:lnTo>
                            <a:pt x="1908547" y="1702236"/>
                          </a:lnTo>
                          <a:lnTo>
                            <a:pt x="1588914" y="1150627"/>
                          </a:lnTo>
                          <a:lnTo>
                            <a:pt x="1588914" y="1150627"/>
                          </a:lnTo>
                          <a:cubicBezTo>
                            <a:pt x="1665438" y="1103584"/>
                            <a:pt x="1716506" y="1019115"/>
                            <a:pt x="1716506" y="922728"/>
                          </a:cubicBezTo>
                          <a:cubicBezTo>
                            <a:pt x="1716506" y="850700"/>
                            <a:pt x="1687967" y="785414"/>
                            <a:pt x="1641655" y="737326"/>
                          </a:cubicBezTo>
                          <a:lnTo>
                            <a:pt x="1641655" y="510368"/>
                          </a:lnTo>
                          <a:cubicBezTo>
                            <a:pt x="1669411" y="527460"/>
                            <a:pt x="1702080" y="537287"/>
                            <a:pt x="1737048" y="537287"/>
                          </a:cubicBezTo>
                          <a:cubicBezTo>
                            <a:pt x="1752416" y="537287"/>
                            <a:pt x="1767365" y="535353"/>
                            <a:pt x="1781635" y="531799"/>
                          </a:cubicBezTo>
                          <a:lnTo>
                            <a:pt x="1823504" y="604350"/>
                          </a:lnTo>
                          <a:cubicBezTo>
                            <a:pt x="1847862" y="646584"/>
                            <a:pt x="1901857" y="661011"/>
                            <a:pt x="1944039" y="636653"/>
                          </a:cubicBezTo>
                          <a:cubicBezTo>
                            <a:pt x="1986169" y="612347"/>
                            <a:pt x="2000648" y="558509"/>
                            <a:pt x="1976447" y="516327"/>
                          </a:cubicBezTo>
                          <a:close/>
                        </a:path>
                      </a:pathLst>
                    </a:custGeom>
                    <a:solidFill>
                      <a:srgbClr val="F4DAC5"/>
                    </a:solidFill>
                    <a:ln w="52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3101A1BC-B1DF-B569-8B12-72F60A803830}"/>
                  </a:ext>
                </a:extLst>
              </p:cNvPr>
              <p:cNvSpPr/>
              <p:nvPr/>
            </p:nvSpPr>
            <p:spPr>
              <a:xfrm>
                <a:off x="4629216" y="5253248"/>
                <a:ext cx="2799864" cy="557972"/>
              </a:xfrm>
              <a:custGeom>
                <a:avLst/>
                <a:gdLst>
                  <a:gd name="connsiteX0" fmla="*/ 1426004 w 2799864"/>
                  <a:gd name="connsiteY0" fmla="*/ 557972 h 557972"/>
                  <a:gd name="connsiteX1" fmla="*/ 867496 w 2799864"/>
                  <a:gd name="connsiteY1" fmla="*/ 493314 h 557972"/>
                  <a:gd name="connsiteX2" fmla="*/ 32999 w 2799864"/>
                  <a:gd name="connsiteY2" fmla="*/ 142371 h 557972"/>
                  <a:gd name="connsiteX3" fmla="*/ 14496 w 2799864"/>
                  <a:gd name="connsiteY3" fmla="*/ 33021 h 557972"/>
                  <a:gd name="connsiteX4" fmla="*/ 123741 w 2799864"/>
                  <a:gd name="connsiteY4" fmla="*/ 14465 h 557972"/>
                  <a:gd name="connsiteX5" fmla="*/ 123741 w 2799864"/>
                  <a:gd name="connsiteY5" fmla="*/ 14465 h 557972"/>
                  <a:gd name="connsiteX6" fmla="*/ 908580 w 2799864"/>
                  <a:gd name="connsiteY6" fmla="*/ 341835 h 557972"/>
                  <a:gd name="connsiteX7" fmla="*/ 2678402 w 2799864"/>
                  <a:gd name="connsiteY7" fmla="*/ 12897 h 557972"/>
                  <a:gd name="connsiteX8" fmla="*/ 2786968 w 2799864"/>
                  <a:gd name="connsiteY8" fmla="*/ 35373 h 557972"/>
                  <a:gd name="connsiteX9" fmla="*/ 2764491 w 2799864"/>
                  <a:gd name="connsiteY9" fmla="*/ 143939 h 557972"/>
                  <a:gd name="connsiteX10" fmla="*/ 1739731 w 2799864"/>
                  <a:gd name="connsiteY10" fmla="*/ 536855 h 557972"/>
                  <a:gd name="connsiteX11" fmla="*/ 1425900 w 2799864"/>
                  <a:gd name="connsiteY11" fmla="*/ 557920 h 557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99864" h="557972">
                    <a:moveTo>
                      <a:pt x="1426004" y="557972"/>
                    </a:moveTo>
                    <a:cubicBezTo>
                      <a:pt x="1241124" y="557972"/>
                      <a:pt x="1054258" y="536385"/>
                      <a:pt x="867496" y="493314"/>
                    </a:cubicBezTo>
                    <a:cubicBezTo>
                      <a:pt x="368941" y="378319"/>
                      <a:pt x="46485" y="151989"/>
                      <a:pt x="32999" y="142371"/>
                    </a:cubicBezTo>
                    <a:cubicBezTo>
                      <a:pt x="-2283" y="117281"/>
                      <a:pt x="-10594" y="68356"/>
                      <a:pt x="14496" y="33021"/>
                    </a:cubicBezTo>
                    <a:cubicBezTo>
                      <a:pt x="39585" y="-2261"/>
                      <a:pt x="88458" y="-10572"/>
                      <a:pt x="123741" y="14465"/>
                    </a:cubicBezTo>
                    <a:lnTo>
                      <a:pt x="123741" y="14465"/>
                    </a:lnTo>
                    <a:cubicBezTo>
                      <a:pt x="126825" y="16661"/>
                      <a:pt x="438617" y="234628"/>
                      <a:pt x="908580" y="341835"/>
                    </a:cubicBezTo>
                    <a:cubicBezTo>
                      <a:pt x="1533943" y="484428"/>
                      <a:pt x="2129407" y="373772"/>
                      <a:pt x="2678402" y="12897"/>
                    </a:cubicBezTo>
                    <a:cubicBezTo>
                      <a:pt x="2714573" y="-10886"/>
                      <a:pt x="2763185" y="-850"/>
                      <a:pt x="2786968" y="35373"/>
                    </a:cubicBezTo>
                    <a:cubicBezTo>
                      <a:pt x="2810751" y="71597"/>
                      <a:pt x="2800715" y="120156"/>
                      <a:pt x="2764491" y="143939"/>
                    </a:cubicBezTo>
                    <a:cubicBezTo>
                      <a:pt x="2441408" y="356261"/>
                      <a:pt x="2096633" y="488505"/>
                      <a:pt x="1739731" y="536855"/>
                    </a:cubicBezTo>
                    <a:cubicBezTo>
                      <a:pt x="1636027" y="550916"/>
                      <a:pt x="1531277" y="557920"/>
                      <a:pt x="1425900" y="557920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A057CF33-11D7-191B-599D-48637AB02039}"/>
                  </a:ext>
                </a:extLst>
              </p:cNvPr>
              <p:cNvSpPr/>
              <p:nvPr/>
            </p:nvSpPr>
            <p:spPr>
              <a:xfrm>
                <a:off x="4629326" y="5296410"/>
                <a:ext cx="2799768" cy="514810"/>
              </a:xfrm>
              <a:custGeom>
                <a:avLst/>
                <a:gdLst>
                  <a:gd name="connsiteX0" fmla="*/ 2764486 w 2799768"/>
                  <a:gd name="connsiteY0" fmla="*/ 30265 h 514810"/>
                  <a:gd name="connsiteX1" fmla="*/ 1739726 w 2799768"/>
                  <a:gd name="connsiteY1" fmla="*/ 423181 h 514810"/>
                  <a:gd name="connsiteX2" fmla="*/ 1425894 w 2799768"/>
                  <a:gd name="connsiteY2" fmla="*/ 444246 h 514810"/>
                  <a:gd name="connsiteX3" fmla="*/ 867386 w 2799768"/>
                  <a:gd name="connsiteY3" fmla="*/ 379587 h 514810"/>
                  <a:gd name="connsiteX4" fmla="*/ 32889 w 2799768"/>
                  <a:gd name="connsiteY4" fmla="*/ 28644 h 514810"/>
                  <a:gd name="connsiteX5" fmla="*/ 8375 w 2799768"/>
                  <a:gd name="connsiteY5" fmla="*/ 105 h 514810"/>
                  <a:gd name="connsiteX6" fmla="*/ 32889 w 2799768"/>
                  <a:gd name="connsiteY6" fmla="*/ 99209 h 514810"/>
                  <a:gd name="connsiteX7" fmla="*/ 867333 w 2799768"/>
                  <a:gd name="connsiteY7" fmla="*/ 450152 h 514810"/>
                  <a:gd name="connsiteX8" fmla="*/ 1425842 w 2799768"/>
                  <a:gd name="connsiteY8" fmla="*/ 514811 h 514810"/>
                  <a:gd name="connsiteX9" fmla="*/ 1739673 w 2799768"/>
                  <a:gd name="connsiteY9" fmla="*/ 493746 h 514810"/>
                  <a:gd name="connsiteX10" fmla="*/ 2764434 w 2799768"/>
                  <a:gd name="connsiteY10" fmla="*/ 100830 h 514810"/>
                  <a:gd name="connsiteX11" fmla="*/ 2791353 w 2799768"/>
                  <a:gd name="connsiteY11" fmla="*/ 0 h 514810"/>
                  <a:gd name="connsiteX12" fmla="*/ 2764434 w 2799768"/>
                  <a:gd name="connsiteY12" fmla="*/ 30265 h 514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99768" h="514810">
                    <a:moveTo>
                      <a:pt x="2764486" y="30265"/>
                    </a:moveTo>
                    <a:cubicBezTo>
                      <a:pt x="2441403" y="242587"/>
                      <a:pt x="2096628" y="374831"/>
                      <a:pt x="1739726" y="423181"/>
                    </a:cubicBezTo>
                    <a:cubicBezTo>
                      <a:pt x="1636073" y="437241"/>
                      <a:pt x="1531271" y="444246"/>
                      <a:pt x="1425894" y="444246"/>
                    </a:cubicBezTo>
                    <a:cubicBezTo>
                      <a:pt x="1241014" y="444246"/>
                      <a:pt x="1054148" y="422658"/>
                      <a:pt x="867386" y="379587"/>
                    </a:cubicBezTo>
                    <a:cubicBezTo>
                      <a:pt x="368831" y="264592"/>
                      <a:pt x="46375" y="38262"/>
                      <a:pt x="32889" y="28644"/>
                    </a:cubicBezTo>
                    <a:cubicBezTo>
                      <a:pt x="22122" y="21013"/>
                      <a:pt x="13915" y="11134"/>
                      <a:pt x="8375" y="105"/>
                    </a:cubicBezTo>
                    <a:cubicBezTo>
                      <a:pt x="-8770" y="34133"/>
                      <a:pt x="900" y="76472"/>
                      <a:pt x="32889" y="99209"/>
                    </a:cubicBezTo>
                    <a:cubicBezTo>
                      <a:pt x="46375" y="108775"/>
                      <a:pt x="368779" y="335157"/>
                      <a:pt x="867333" y="450152"/>
                    </a:cubicBezTo>
                    <a:cubicBezTo>
                      <a:pt x="1054148" y="493223"/>
                      <a:pt x="1240962" y="514811"/>
                      <a:pt x="1425842" y="514811"/>
                    </a:cubicBezTo>
                    <a:cubicBezTo>
                      <a:pt x="1531219" y="514811"/>
                      <a:pt x="1635969" y="507806"/>
                      <a:pt x="1739673" y="493746"/>
                    </a:cubicBezTo>
                    <a:cubicBezTo>
                      <a:pt x="2096575" y="445396"/>
                      <a:pt x="2441403" y="313204"/>
                      <a:pt x="2764434" y="100830"/>
                    </a:cubicBezTo>
                    <a:cubicBezTo>
                      <a:pt x="2798096" y="78719"/>
                      <a:pt x="2809125" y="35126"/>
                      <a:pt x="2791353" y="0"/>
                    </a:cubicBezTo>
                    <a:cubicBezTo>
                      <a:pt x="2785394" y="11865"/>
                      <a:pt x="2776351" y="22424"/>
                      <a:pt x="2764434" y="30265"/>
                    </a:cubicBez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33CDBF81-54EC-FE89-8567-B199ED593058}"/>
                  </a:ext>
                </a:extLst>
              </p:cNvPr>
              <p:cNvSpPr/>
              <p:nvPr/>
            </p:nvSpPr>
            <p:spPr>
              <a:xfrm>
                <a:off x="6708760" y="4048821"/>
                <a:ext cx="39826" cy="59117"/>
              </a:xfrm>
              <a:custGeom>
                <a:avLst/>
                <a:gdLst>
                  <a:gd name="connsiteX0" fmla="*/ 6059 w 39826"/>
                  <a:gd name="connsiteY0" fmla="*/ 0 h 59117"/>
                  <a:gd name="connsiteX1" fmla="*/ 39826 w 39826"/>
                  <a:gd name="connsiteY1" fmla="*/ 59118 h 5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826" h="59117">
                    <a:moveTo>
                      <a:pt x="6059" y="0"/>
                    </a:moveTo>
                    <a:cubicBezTo>
                      <a:pt x="6059" y="0"/>
                      <a:pt x="-21173" y="48820"/>
                      <a:pt x="39826" y="59118"/>
                    </a:cubicBezTo>
                  </a:path>
                </a:pathLst>
              </a:custGeom>
              <a:noFill/>
              <a:ln w="7837" cap="rnd">
                <a:solidFill>
                  <a:srgbClr val="42252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781AEA98-E7C6-FEE2-A071-3ADE00B84E8E}"/>
                  </a:ext>
                </a:extLst>
              </p:cNvPr>
              <p:cNvSpPr/>
              <p:nvPr/>
            </p:nvSpPr>
            <p:spPr>
              <a:xfrm>
                <a:off x="6764790" y="4328467"/>
                <a:ext cx="39830" cy="62619"/>
              </a:xfrm>
              <a:custGeom>
                <a:avLst/>
                <a:gdLst>
                  <a:gd name="connsiteX0" fmla="*/ 0 w 39830"/>
                  <a:gd name="connsiteY0" fmla="*/ 0 h 62619"/>
                  <a:gd name="connsiteX1" fmla="*/ 39830 w 39830"/>
                  <a:gd name="connsiteY1" fmla="*/ 62620 h 62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830" h="62619">
                    <a:moveTo>
                      <a:pt x="0" y="0"/>
                    </a:moveTo>
                    <a:lnTo>
                      <a:pt x="39830" y="62620"/>
                    </a:lnTo>
                  </a:path>
                </a:pathLst>
              </a:custGeom>
              <a:ln w="5225" cap="rnd">
                <a:solidFill>
                  <a:srgbClr val="42252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9505B418-D6EC-A19B-02D8-A0C30544CF91}"/>
                  </a:ext>
                </a:extLst>
              </p:cNvPr>
              <p:cNvSpPr/>
              <p:nvPr/>
            </p:nvSpPr>
            <p:spPr>
              <a:xfrm>
                <a:off x="6842673" y="4292139"/>
                <a:ext cx="28539" cy="28539"/>
              </a:xfrm>
              <a:custGeom>
                <a:avLst/>
                <a:gdLst>
                  <a:gd name="connsiteX0" fmla="*/ 28540 w 28539"/>
                  <a:gd name="connsiteY0" fmla="*/ 14270 h 28539"/>
                  <a:gd name="connsiteX1" fmla="*/ 14270 w 28539"/>
                  <a:gd name="connsiteY1" fmla="*/ 28540 h 28539"/>
                  <a:gd name="connsiteX2" fmla="*/ 0 w 28539"/>
                  <a:gd name="connsiteY2" fmla="*/ 14270 h 28539"/>
                  <a:gd name="connsiteX3" fmla="*/ 14270 w 28539"/>
                  <a:gd name="connsiteY3" fmla="*/ 0 h 28539"/>
                  <a:gd name="connsiteX4" fmla="*/ 28540 w 28539"/>
                  <a:gd name="connsiteY4" fmla="*/ 14270 h 28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39" h="28539">
                    <a:moveTo>
                      <a:pt x="28540" y="14270"/>
                    </a:moveTo>
                    <a:cubicBezTo>
                      <a:pt x="28540" y="22151"/>
                      <a:pt x="22151" y="28540"/>
                      <a:pt x="14270" y="28540"/>
                    </a:cubicBezTo>
                    <a:cubicBezTo>
                      <a:pt x="6389" y="28540"/>
                      <a:pt x="0" y="22151"/>
                      <a:pt x="0" y="14270"/>
                    </a:cubicBezTo>
                    <a:cubicBezTo>
                      <a:pt x="0" y="6389"/>
                      <a:pt x="6389" y="0"/>
                      <a:pt x="14270" y="0"/>
                    </a:cubicBezTo>
                    <a:cubicBezTo>
                      <a:pt x="22151" y="0"/>
                      <a:pt x="28540" y="6389"/>
                      <a:pt x="28540" y="14270"/>
                    </a:cubicBez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B788AF52-B7CB-3226-9FBB-0F924D1E0679}"/>
                  </a:ext>
                </a:extLst>
              </p:cNvPr>
              <p:cNvSpPr/>
              <p:nvPr/>
            </p:nvSpPr>
            <p:spPr>
              <a:xfrm>
                <a:off x="6107232" y="4396994"/>
                <a:ext cx="88124" cy="68366"/>
              </a:xfrm>
              <a:custGeom>
                <a:avLst/>
                <a:gdLst>
                  <a:gd name="connsiteX0" fmla="*/ 5328 w 88124"/>
                  <a:gd name="connsiteY0" fmla="*/ 0 h 68366"/>
                  <a:gd name="connsiteX1" fmla="*/ 25087 w 88124"/>
                  <a:gd name="connsiteY1" fmla="*/ 63038 h 68366"/>
                  <a:gd name="connsiteX2" fmla="*/ 88125 w 88124"/>
                  <a:gd name="connsiteY2" fmla="*/ 43280 h 68366"/>
                  <a:gd name="connsiteX3" fmla="*/ 5328 w 88124"/>
                  <a:gd name="connsiteY3" fmla="*/ 0 h 68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124" h="68366">
                    <a:moveTo>
                      <a:pt x="5328" y="0"/>
                    </a:moveTo>
                    <a:cubicBezTo>
                      <a:pt x="-6642" y="22894"/>
                      <a:pt x="2244" y="51068"/>
                      <a:pt x="25087" y="63038"/>
                    </a:cubicBezTo>
                    <a:cubicBezTo>
                      <a:pt x="47929" y="75008"/>
                      <a:pt x="76155" y="66122"/>
                      <a:pt x="88125" y="43280"/>
                    </a:cubicBezTo>
                    <a:lnTo>
                      <a:pt x="532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5" name="Freeform: Shape 1264">
                <a:extLst>
                  <a:ext uri="{FF2B5EF4-FFF2-40B4-BE49-F238E27FC236}">
                    <a16:creationId xmlns:a16="http://schemas.microsoft.com/office/drawing/2014/main" id="{BB987B0B-7464-172F-097C-E64580362862}"/>
                  </a:ext>
                </a:extLst>
              </p:cNvPr>
              <p:cNvSpPr/>
              <p:nvPr/>
            </p:nvSpPr>
            <p:spPr>
              <a:xfrm>
                <a:off x="6203212" y="4443933"/>
                <a:ext cx="92138" cy="57866"/>
              </a:xfrm>
              <a:custGeom>
                <a:avLst/>
                <a:gdLst>
                  <a:gd name="connsiteX0" fmla="*/ 1345 w 92138"/>
                  <a:gd name="connsiteY0" fmla="*/ 0 h 57866"/>
                  <a:gd name="connsiteX1" fmla="*/ 35634 w 92138"/>
                  <a:gd name="connsiteY1" fmla="*/ 56504 h 57866"/>
                  <a:gd name="connsiteX2" fmla="*/ 92138 w 92138"/>
                  <a:gd name="connsiteY2" fmla="*/ 22215 h 57866"/>
                  <a:gd name="connsiteX3" fmla="*/ 1397 w 92138"/>
                  <a:gd name="connsiteY3" fmla="*/ 0 h 57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138" h="57866">
                    <a:moveTo>
                      <a:pt x="1345" y="0"/>
                    </a:moveTo>
                    <a:cubicBezTo>
                      <a:pt x="-4771" y="25090"/>
                      <a:pt x="10545" y="50336"/>
                      <a:pt x="35634" y="56504"/>
                    </a:cubicBezTo>
                    <a:cubicBezTo>
                      <a:pt x="60724" y="62672"/>
                      <a:pt x="85971" y="47305"/>
                      <a:pt x="92138" y="22215"/>
                    </a:cubicBezTo>
                    <a:lnTo>
                      <a:pt x="139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6" name="Freeform: Shape 1265">
                <a:extLst>
                  <a:ext uri="{FF2B5EF4-FFF2-40B4-BE49-F238E27FC236}">
                    <a16:creationId xmlns:a16="http://schemas.microsoft.com/office/drawing/2014/main" id="{12753CF9-E04A-20E5-6076-A4DAD2F8C8F5}"/>
                  </a:ext>
                </a:extLst>
              </p:cNvPr>
              <p:cNvSpPr/>
              <p:nvPr/>
            </p:nvSpPr>
            <p:spPr>
              <a:xfrm>
                <a:off x="6307320" y="4465363"/>
                <a:ext cx="93459" cy="46729"/>
              </a:xfrm>
              <a:custGeom>
                <a:avLst/>
                <a:gdLst>
                  <a:gd name="connsiteX0" fmla="*/ 0 w 93459"/>
                  <a:gd name="connsiteY0" fmla="*/ 0 h 46729"/>
                  <a:gd name="connsiteX1" fmla="*/ 46730 w 93459"/>
                  <a:gd name="connsiteY1" fmla="*/ 46730 h 46729"/>
                  <a:gd name="connsiteX2" fmla="*/ 93459 w 93459"/>
                  <a:gd name="connsiteY2" fmla="*/ 0 h 46729"/>
                  <a:gd name="connsiteX3" fmla="*/ 0 w 93459"/>
                  <a:gd name="connsiteY3" fmla="*/ 0 h 46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459" h="46729">
                    <a:moveTo>
                      <a:pt x="0" y="0"/>
                    </a:moveTo>
                    <a:cubicBezTo>
                      <a:pt x="0" y="25822"/>
                      <a:pt x="20908" y="46730"/>
                      <a:pt x="46730" y="46730"/>
                    </a:cubicBezTo>
                    <a:cubicBezTo>
                      <a:pt x="72551" y="46730"/>
                      <a:pt x="93459" y="25822"/>
                      <a:pt x="9345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5237298C-56D7-A317-F241-B77CF58C33B8}"/>
                  </a:ext>
                </a:extLst>
              </p:cNvPr>
              <p:cNvSpPr/>
              <p:nvPr/>
            </p:nvSpPr>
            <p:spPr>
              <a:xfrm>
                <a:off x="6410972" y="4444194"/>
                <a:ext cx="92261" cy="57240"/>
              </a:xfrm>
              <a:custGeom>
                <a:avLst/>
                <a:gdLst>
                  <a:gd name="connsiteX0" fmla="*/ 0 w 92261"/>
                  <a:gd name="connsiteY0" fmla="*/ 21013 h 57240"/>
                  <a:gd name="connsiteX1" fmla="*/ 56034 w 92261"/>
                  <a:gd name="connsiteY1" fmla="*/ 56034 h 57240"/>
                  <a:gd name="connsiteX2" fmla="*/ 91055 w 92261"/>
                  <a:gd name="connsiteY2" fmla="*/ 0 h 57240"/>
                  <a:gd name="connsiteX3" fmla="*/ 0 w 92261"/>
                  <a:gd name="connsiteY3" fmla="*/ 20960 h 5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261" h="57240">
                    <a:moveTo>
                      <a:pt x="0" y="21013"/>
                    </a:moveTo>
                    <a:cubicBezTo>
                      <a:pt x="5802" y="46155"/>
                      <a:pt x="30892" y="61836"/>
                      <a:pt x="56034" y="56034"/>
                    </a:cubicBezTo>
                    <a:cubicBezTo>
                      <a:pt x="81176" y="50232"/>
                      <a:pt x="96857" y="25142"/>
                      <a:pt x="91055" y="0"/>
                    </a:cubicBezTo>
                    <a:lnTo>
                      <a:pt x="0" y="2096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4493FB36-35B7-4886-AA5F-997388BA9EF6}"/>
                  </a:ext>
                </a:extLst>
              </p:cNvPr>
              <p:cNvSpPr/>
              <p:nvPr/>
            </p:nvSpPr>
            <p:spPr>
              <a:xfrm>
                <a:off x="6512063" y="4397203"/>
                <a:ext cx="87877" cy="68799"/>
              </a:xfrm>
              <a:custGeom>
                <a:avLst/>
                <a:gdLst>
                  <a:gd name="connsiteX0" fmla="*/ 0 w 87877"/>
                  <a:gd name="connsiteY0" fmla="*/ 44168 h 68799"/>
                  <a:gd name="connsiteX1" fmla="*/ 63247 w 87877"/>
                  <a:gd name="connsiteY1" fmla="*/ 63247 h 68799"/>
                  <a:gd name="connsiteX2" fmla="*/ 82326 w 87877"/>
                  <a:gd name="connsiteY2" fmla="*/ 0 h 68799"/>
                  <a:gd name="connsiteX3" fmla="*/ 0 w 87877"/>
                  <a:gd name="connsiteY3" fmla="*/ 44168 h 6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877" h="68799">
                    <a:moveTo>
                      <a:pt x="0" y="44168"/>
                    </a:moveTo>
                    <a:cubicBezTo>
                      <a:pt x="12179" y="66906"/>
                      <a:pt x="40510" y="75426"/>
                      <a:pt x="63247" y="63247"/>
                    </a:cubicBezTo>
                    <a:cubicBezTo>
                      <a:pt x="85985" y="51068"/>
                      <a:pt x="94505" y="22738"/>
                      <a:pt x="82326" y="0"/>
                    </a:cubicBezTo>
                    <a:lnTo>
                      <a:pt x="0" y="44168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F37832F8-E992-C1EB-C090-22F79F169284}"/>
                  </a:ext>
                </a:extLst>
              </p:cNvPr>
              <p:cNvSpPr/>
              <p:nvPr/>
            </p:nvSpPr>
            <p:spPr>
              <a:xfrm>
                <a:off x="6603432" y="4331969"/>
                <a:ext cx="83153" cy="76045"/>
              </a:xfrm>
              <a:custGeom>
                <a:avLst/>
                <a:gdLst>
                  <a:gd name="connsiteX0" fmla="*/ 0 w 83153"/>
                  <a:gd name="connsiteY0" fmla="*/ 58595 h 76045"/>
                  <a:gd name="connsiteX1" fmla="*/ 65704 w 83153"/>
                  <a:gd name="connsiteY1" fmla="*/ 65704 h 76045"/>
                  <a:gd name="connsiteX2" fmla="*/ 72813 w 83153"/>
                  <a:gd name="connsiteY2" fmla="*/ 0 h 76045"/>
                  <a:gd name="connsiteX3" fmla="*/ 0 w 83153"/>
                  <a:gd name="connsiteY3" fmla="*/ 58543 h 76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153" h="76045">
                    <a:moveTo>
                      <a:pt x="0" y="58595"/>
                    </a:moveTo>
                    <a:cubicBezTo>
                      <a:pt x="16152" y="78719"/>
                      <a:pt x="45580" y="81908"/>
                      <a:pt x="65704" y="65704"/>
                    </a:cubicBezTo>
                    <a:cubicBezTo>
                      <a:pt x="85828" y="49552"/>
                      <a:pt x="89016" y="20124"/>
                      <a:pt x="72813" y="0"/>
                    </a:cubicBezTo>
                    <a:lnTo>
                      <a:pt x="0" y="58543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7A092B06-624A-96B8-9AAE-6CE379D81B6E}"/>
                  </a:ext>
                </a:extLst>
              </p:cNvPr>
              <p:cNvSpPr/>
              <p:nvPr/>
            </p:nvSpPr>
            <p:spPr>
              <a:xfrm>
                <a:off x="5660788" y="4834078"/>
                <a:ext cx="644075" cy="102397"/>
              </a:xfrm>
              <a:custGeom>
                <a:avLst/>
                <a:gdLst>
                  <a:gd name="connsiteX0" fmla="*/ 644075 w 644075"/>
                  <a:gd name="connsiteY0" fmla="*/ 102398 h 102397"/>
                  <a:gd name="connsiteX1" fmla="*/ 322038 w 644075"/>
                  <a:gd name="connsiteY1" fmla="*/ 0 h 102397"/>
                  <a:gd name="connsiteX2" fmla="*/ 0 w 644075"/>
                  <a:gd name="connsiteY2" fmla="*/ 102398 h 102397"/>
                  <a:gd name="connsiteX3" fmla="*/ 644075 w 644075"/>
                  <a:gd name="connsiteY3" fmla="*/ 102398 h 10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075" h="102397">
                    <a:moveTo>
                      <a:pt x="644075" y="102398"/>
                    </a:moveTo>
                    <a:cubicBezTo>
                      <a:pt x="548002" y="37060"/>
                      <a:pt x="438391" y="0"/>
                      <a:pt x="322038" y="0"/>
                    </a:cubicBezTo>
                    <a:cubicBezTo>
                      <a:pt x="205684" y="0"/>
                      <a:pt x="96073" y="37060"/>
                      <a:pt x="0" y="102398"/>
                    </a:cubicBezTo>
                    <a:lnTo>
                      <a:pt x="644075" y="102398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E6ADAE3A-4299-A7F1-9959-E09C66455CCF}"/>
                  </a:ext>
                </a:extLst>
              </p:cNvPr>
              <p:cNvSpPr/>
              <p:nvPr/>
            </p:nvSpPr>
            <p:spPr>
              <a:xfrm>
                <a:off x="5498436" y="4457157"/>
                <a:ext cx="54883" cy="54883"/>
              </a:xfrm>
              <a:custGeom>
                <a:avLst/>
                <a:gdLst>
                  <a:gd name="connsiteX0" fmla="*/ 54884 w 54883"/>
                  <a:gd name="connsiteY0" fmla="*/ 27442 h 54883"/>
                  <a:gd name="connsiteX1" fmla="*/ 27442 w 54883"/>
                  <a:gd name="connsiteY1" fmla="*/ 54884 h 54883"/>
                  <a:gd name="connsiteX2" fmla="*/ 0 w 54883"/>
                  <a:gd name="connsiteY2" fmla="*/ 27442 h 54883"/>
                  <a:gd name="connsiteX3" fmla="*/ 27442 w 54883"/>
                  <a:gd name="connsiteY3" fmla="*/ 0 h 54883"/>
                  <a:gd name="connsiteX4" fmla="*/ 54884 w 54883"/>
                  <a:gd name="connsiteY4" fmla="*/ 27442 h 54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883" h="54883">
                    <a:moveTo>
                      <a:pt x="54884" y="27442"/>
                    </a:moveTo>
                    <a:cubicBezTo>
                      <a:pt x="54884" y="42598"/>
                      <a:pt x="42598" y="54884"/>
                      <a:pt x="27442" y="54884"/>
                    </a:cubicBezTo>
                    <a:cubicBezTo>
                      <a:pt x="12286" y="54884"/>
                      <a:pt x="0" y="42598"/>
                      <a:pt x="0" y="27442"/>
                    </a:cubicBezTo>
                    <a:cubicBezTo>
                      <a:pt x="0" y="12286"/>
                      <a:pt x="12286" y="0"/>
                      <a:pt x="27442" y="0"/>
                    </a:cubicBezTo>
                    <a:cubicBezTo>
                      <a:pt x="42598" y="0"/>
                      <a:pt x="54884" y="12286"/>
                      <a:pt x="54884" y="27442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525D7183-065F-6C23-7586-66DD06C2C8F1}"/>
                  </a:ext>
                </a:extLst>
              </p:cNvPr>
              <p:cNvSpPr/>
              <p:nvPr/>
            </p:nvSpPr>
            <p:spPr>
              <a:xfrm>
                <a:off x="6461570" y="4960625"/>
                <a:ext cx="34393" cy="34393"/>
              </a:xfrm>
              <a:custGeom>
                <a:avLst/>
                <a:gdLst>
                  <a:gd name="connsiteX0" fmla="*/ 34394 w 34393"/>
                  <a:gd name="connsiteY0" fmla="*/ 17197 h 34393"/>
                  <a:gd name="connsiteX1" fmla="*/ 17197 w 34393"/>
                  <a:gd name="connsiteY1" fmla="*/ 34394 h 34393"/>
                  <a:gd name="connsiteX2" fmla="*/ 0 w 34393"/>
                  <a:gd name="connsiteY2" fmla="*/ 17197 h 34393"/>
                  <a:gd name="connsiteX3" fmla="*/ 17197 w 34393"/>
                  <a:gd name="connsiteY3" fmla="*/ 0 h 34393"/>
                  <a:gd name="connsiteX4" fmla="*/ 34394 w 34393"/>
                  <a:gd name="connsiteY4" fmla="*/ 17197 h 3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93" h="34393">
                    <a:moveTo>
                      <a:pt x="34394" y="17197"/>
                    </a:moveTo>
                    <a:cubicBezTo>
                      <a:pt x="34394" y="26695"/>
                      <a:pt x="26695" y="34394"/>
                      <a:pt x="17197" y="34394"/>
                    </a:cubicBezTo>
                    <a:cubicBezTo>
                      <a:pt x="7699" y="34394"/>
                      <a:pt x="0" y="26695"/>
                      <a:pt x="0" y="17197"/>
                    </a:cubicBezTo>
                    <a:cubicBezTo>
                      <a:pt x="0" y="7699"/>
                      <a:pt x="7699" y="0"/>
                      <a:pt x="17197" y="0"/>
                    </a:cubicBezTo>
                    <a:cubicBezTo>
                      <a:pt x="26695" y="0"/>
                      <a:pt x="34394" y="7699"/>
                      <a:pt x="34394" y="17197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3" name="Freeform: Shape 1272">
                <a:extLst>
                  <a:ext uri="{FF2B5EF4-FFF2-40B4-BE49-F238E27FC236}">
                    <a16:creationId xmlns:a16="http://schemas.microsoft.com/office/drawing/2014/main" id="{FD9C343A-5C1A-F78A-AAD7-3AE9DDF8D03A}"/>
                  </a:ext>
                </a:extLst>
              </p:cNvPr>
              <p:cNvSpPr/>
              <p:nvPr/>
            </p:nvSpPr>
            <p:spPr>
              <a:xfrm>
                <a:off x="6506156" y="5007198"/>
                <a:ext cx="27494" cy="27494"/>
              </a:xfrm>
              <a:custGeom>
                <a:avLst/>
                <a:gdLst>
                  <a:gd name="connsiteX0" fmla="*/ 27494 w 27494"/>
                  <a:gd name="connsiteY0" fmla="*/ 13747 h 27494"/>
                  <a:gd name="connsiteX1" fmla="*/ 13747 w 27494"/>
                  <a:gd name="connsiteY1" fmla="*/ 27494 h 27494"/>
                  <a:gd name="connsiteX2" fmla="*/ 0 w 27494"/>
                  <a:gd name="connsiteY2" fmla="*/ 13747 h 27494"/>
                  <a:gd name="connsiteX3" fmla="*/ 13747 w 27494"/>
                  <a:gd name="connsiteY3" fmla="*/ 0 h 27494"/>
                  <a:gd name="connsiteX4" fmla="*/ 27494 w 27494"/>
                  <a:gd name="connsiteY4" fmla="*/ 13747 h 27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94" h="27494">
                    <a:moveTo>
                      <a:pt x="27494" y="13747"/>
                    </a:moveTo>
                    <a:cubicBezTo>
                      <a:pt x="27494" y="21340"/>
                      <a:pt x="21339" y="27494"/>
                      <a:pt x="13747" y="27494"/>
                    </a:cubicBezTo>
                    <a:cubicBezTo>
                      <a:pt x="6155" y="27494"/>
                      <a:pt x="0" y="21340"/>
                      <a:pt x="0" y="13747"/>
                    </a:cubicBezTo>
                    <a:cubicBezTo>
                      <a:pt x="0" y="6155"/>
                      <a:pt x="6155" y="0"/>
                      <a:pt x="13747" y="0"/>
                    </a:cubicBezTo>
                    <a:cubicBezTo>
                      <a:pt x="21339" y="0"/>
                      <a:pt x="27494" y="6155"/>
                      <a:pt x="27494" y="13747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4" name="Freeform: Shape 1273">
                <a:extLst>
                  <a:ext uri="{FF2B5EF4-FFF2-40B4-BE49-F238E27FC236}">
                    <a16:creationId xmlns:a16="http://schemas.microsoft.com/office/drawing/2014/main" id="{EC0156D3-D935-9991-E099-5AF946322AF0}"/>
                  </a:ext>
                </a:extLst>
              </p:cNvPr>
              <p:cNvSpPr/>
              <p:nvPr/>
            </p:nvSpPr>
            <p:spPr>
              <a:xfrm>
                <a:off x="5454059" y="4533524"/>
                <a:ext cx="36171" cy="36171"/>
              </a:xfrm>
              <a:custGeom>
                <a:avLst/>
                <a:gdLst>
                  <a:gd name="connsiteX0" fmla="*/ 36171 w 36171"/>
                  <a:gd name="connsiteY0" fmla="*/ 18086 h 36171"/>
                  <a:gd name="connsiteX1" fmla="*/ 18086 w 36171"/>
                  <a:gd name="connsiteY1" fmla="*/ 36171 h 36171"/>
                  <a:gd name="connsiteX2" fmla="*/ 0 w 36171"/>
                  <a:gd name="connsiteY2" fmla="*/ 18086 h 36171"/>
                  <a:gd name="connsiteX3" fmla="*/ 18086 w 36171"/>
                  <a:gd name="connsiteY3" fmla="*/ 0 h 36171"/>
                  <a:gd name="connsiteX4" fmla="*/ 36171 w 36171"/>
                  <a:gd name="connsiteY4" fmla="*/ 18086 h 3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71" h="36171">
                    <a:moveTo>
                      <a:pt x="36171" y="18086"/>
                    </a:moveTo>
                    <a:cubicBezTo>
                      <a:pt x="36171" y="28074"/>
                      <a:pt x="28074" y="36171"/>
                      <a:pt x="18086" y="36171"/>
                    </a:cubicBezTo>
                    <a:cubicBezTo>
                      <a:pt x="8097" y="36171"/>
                      <a:pt x="0" y="28074"/>
                      <a:pt x="0" y="18086"/>
                    </a:cubicBezTo>
                    <a:cubicBezTo>
                      <a:pt x="0" y="8097"/>
                      <a:pt x="8097" y="0"/>
                      <a:pt x="18086" y="0"/>
                    </a:cubicBezTo>
                    <a:cubicBezTo>
                      <a:pt x="28074" y="0"/>
                      <a:pt x="36171" y="8097"/>
                      <a:pt x="36171" y="18086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5" name="Freeform: Shape 1274">
                <a:extLst>
                  <a:ext uri="{FF2B5EF4-FFF2-40B4-BE49-F238E27FC236}">
                    <a16:creationId xmlns:a16="http://schemas.microsoft.com/office/drawing/2014/main" id="{4C000FE3-FFA2-F64E-F3AC-29B40A2B19A0}"/>
                  </a:ext>
                </a:extLst>
              </p:cNvPr>
              <p:cNvSpPr/>
              <p:nvPr/>
            </p:nvSpPr>
            <p:spPr>
              <a:xfrm>
                <a:off x="5525826" y="4544553"/>
                <a:ext cx="36171" cy="36171"/>
              </a:xfrm>
              <a:custGeom>
                <a:avLst/>
                <a:gdLst>
                  <a:gd name="connsiteX0" fmla="*/ 36171 w 36171"/>
                  <a:gd name="connsiteY0" fmla="*/ 18086 h 36171"/>
                  <a:gd name="connsiteX1" fmla="*/ 18085 w 36171"/>
                  <a:gd name="connsiteY1" fmla="*/ 36171 h 36171"/>
                  <a:gd name="connsiteX2" fmla="*/ 0 w 36171"/>
                  <a:gd name="connsiteY2" fmla="*/ 18086 h 36171"/>
                  <a:gd name="connsiteX3" fmla="*/ 18085 w 36171"/>
                  <a:gd name="connsiteY3" fmla="*/ 0 h 36171"/>
                  <a:gd name="connsiteX4" fmla="*/ 36171 w 36171"/>
                  <a:gd name="connsiteY4" fmla="*/ 18086 h 3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71" h="36171">
                    <a:moveTo>
                      <a:pt x="36171" y="18086"/>
                    </a:moveTo>
                    <a:cubicBezTo>
                      <a:pt x="36171" y="28074"/>
                      <a:pt x="28074" y="36171"/>
                      <a:pt x="18085" y="36171"/>
                    </a:cubicBezTo>
                    <a:cubicBezTo>
                      <a:pt x="8097" y="36171"/>
                      <a:pt x="0" y="28074"/>
                      <a:pt x="0" y="18086"/>
                    </a:cubicBezTo>
                    <a:cubicBezTo>
                      <a:pt x="0" y="8097"/>
                      <a:pt x="8097" y="0"/>
                      <a:pt x="18085" y="0"/>
                    </a:cubicBezTo>
                    <a:cubicBezTo>
                      <a:pt x="28074" y="0"/>
                      <a:pt x="36171" y="8097"/>
                      <a:pt x="36171" y="18086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6" name="Freeform: Shape 1275">
                <a:extLst>
                  <a:ext uri="{FF2B5EF4-FFF2-40B4-BE49-F238E27FC236}">
                    <a16:creationId xmlns:a16="http://schemas.microsoft.com/office/drawing/2014/main" id="{644488B8-5DF9-B0F9-2285-6A89C51D6641}"/>
                  </a:ext>
                </a:extLst>
              </p:cNvPr>
              <p:cNvSpPr/>
              <p:nvPr/>
            </p:nvSpPr>
            <p:spPr>
              <a:xfrm>
                <a:off x="6519921" y="4943898"/>
                <a:ext cx="41380" cy="51103"/>
              </a:xfrm>
              <a:custGeom>
                <a:avLst/>
                <a:gdLst>
                  <a:gd name="connsiteX0" fmla="*/ 13521 w 41380"/>
                  <a:gd name="connsiteY0" fmla="*/ 0 h 51103"/>
                  <a:gd name="connsiteX1" fmla="*/ 3798 w 41380"/>
                  <a:gd name="connsiteY1" fmla="*/ 37582 h 51103"/>
                  <a:gd name="connsiteX2" fmla="*/ 41381 w 41380"/>
                  <a:gd name="connsiteY2" fmla="*/ 47305 h 51103"/>
                  <a:gd name="connsiteX3" fmla="*/ 13521 w 41380"/>
                  <a:gd name="connsiteY3" fmla="*/ 0 h 5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80" h="51103">
                    <a:moveTo>
                      <a:pt x="13521" y="0"/>
                    </a:moveTo>
                    <a:cubicBezTo>
                      <a:pt x="453" y="7684"/>
                      <a:pt x="-3885" y="24515"/>
                      <a:pt x="3798" y="37582"/>
                    </a:cubicBezTo>
                    <a:cubicBezTo>
                      <a:pt x="11482" y="50650"/>
                      <a:pt x="28313" y="54989"/>
                      <a:pt x="41381" y="47305"/>
                    </a:cubicBezTo>
                    <a:lnTo>
                      <a:pt x="13521" y="0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7" name="Freeform: Shape 1276">
                <a:extLst>
                  <a:ext uri="{FF2B5EF4-FFF2-40B4-BE49-F238E27FC236}">
                    <a16:creationId xmlns:a16="http://schemas.microsoft.com/office/drawing/2014/main" id="{42E2A600-73DE-65D8-45FA-1E3C72E19B90}"/>
                  </a:ext>
                </a:extLst>
              </p:cNvPr>
              <p:cNvSpPr/>
              <p:nvPr/>
            </p:nvSpPr>
            <p:spPr>
              <a:xfrm>
                <a:off x="6419074" y="4092937"/>
                <a:ext cx="137314" cy="188591"/>
              </a:xfrm>
              <a:custGeom>
                <a:avLst/>
                <a:gdLst>
                  <a:gd name="connsiteX0" fmla="*/ 136948 w 137314"/>
                  <a:gd name="connsiteY0" fmla="*/ 188591 h 188591"/>
                  <a:gd name="connsiteX1" fmla="*/ 137314 w 137314"/>
                  <a:gd name="connsiteY1" fmla="*/ 160679 h 188591"/>
                  <a:gd name="connsiteX2" fmla="*/ 0 w 137314"/>
                  <a:gd name="connsiteY2" fmla="*/ 0 h 188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7314" h="188591">
                    <a:moveTo>
                      <a:pt x="136948" y="188591"/>
                    </a:moveTo>
                    <a:lnTo>
                      <a:pt x="137314" y="160679"/>
                    </a:lnTo>
                    <a:cubicBezTo>
                      <a:pt x="137314" y="160679"/>
                      <a:pt x="49186" y="77778"/>
                      <a:pt x="0" y="0"/>
                    </a:cubicBezTo>
                  </a:path>
                </a:pathLst>
              </a:custGeom>
              <a:solidFill>
                <a:srgbClr val="FFFFFF">
                  <a:alpha val="40000"/>
                </a:srgbClr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8" name="Freeform: Shape 1277">
                <a:extLst>
                  <a:ext uri="{FF2B5EF4-FFF2-40B4-BE49-F238E27FC236}">
                    <a16:creationId xmlns:a16="http://schemas.microsoft.com/office/drawing/2014/main" id="{A38CD360-A7D6-C96D-B619-FDFCA02A7A8C}"/>
                  </a:ext>
                </a:extLst>
              </p:cNvPr>
              <p:cNvSpPr/>
              <p:nvPr/>
            </p:nvSpPr>
            <p:spPr>
              <a:xfrm>
                <a:off x="5816658" y="4639946"/>
                <a:ext cx="70042" cy="296111"/>
              </a:xfrm>
              <a:custGeom>
                <a:avLst/>
                <a:gdLst>
                  <a:gd name="connsiteX0" fmla="*/ 0 w 70042"/>
                  <a:gd name="connsiteY0" fmla="*/ 0 h 296111"/>
                  <a:gd name="connsiteX1" fmla="*/ 70042 w 70042"/>
                  <a:gd name="connsiteY1" fmla="*/ 0 h 296111"/>
                  <a:gd name="connsiteX2" fmla="*/ 70042 w 70042"/>
                  <a:gd name="connsiteY2" fmla="*/ 296111 h 296111"/>
                  <a:gd name="connsiteX3" fmla="*/ 0 w 70042"/>
                  <a:gd name="connsiteY3" fmla="*/ 296111 h 296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42" h="296111">
                    <a:moveTo>
                      <a:pt x="0" y="0"/>
                    </a:moveTo>
                    <a:lnTo>
                      <a:pt x="70042" y="0"/>
                    </a:lnTo>
                    <a:lnTo>
                      <a:pt x="70042" y="296111"/>
                    </a:lnTo>
                    <a:lnTo>
                      <a:pt x="0" y="296111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9" name="Freeform: Shape 1278">
                <a:extLst>
                  <a:ext uri="{FF2B5EF4-FFF2-40B4-BE49-F238E27FC236}">
                    <a16:creationId xmlns:a16="http://schemas.microsoft.com/office/drawing/2014/main" id="{5224C02F-3B41-F09A-3CD1-A91B55CDB14C}"/>
                  </a:ext>
                </a:extLst>
              </p:cNvPr>
              <p:cNvSpPr/>
              <p:nvPr/>
            </p:nvSpPr>
            <p:spPr>
              <a:xfrm>
                <a:off x="5607524" y="4396994"/>
                <a:ext cx="488414" cy="245513"/>
              </a:xfrm>
              <a:custGeom>
                <a:avLst/>
                <a:gdLst>
                  <a:gd name="connsiteX0" fmla="*/ 0 w 488414"/>
                  <a:gd name="connsiteY0" fmla="*/ 0 h 245513"/>
                  <a:gd name="connsiteX1" fmla="*/ 0 w 488414"/>
                  <a:gd name="connsiteY1" fmla="*/ 1307 h 245513"/>
                  <a:gd name="connsiteX2" fmla="*/ 244207 w 488414"/>
                  <a:gd name="connsiteY2" fmla="*/ 245514 h 245513"/>
                  <a:gd name="connsiteX3" fmla="*/ 488414 w 488414"/>
                  <a:gd name="connsiteY3" fmla="*/ 1307 h 245513"/>
                  <a:gd name="connsiteX4" fmla="*/ 488414 w 488414"/>
                  <a:gd name="connsiteY4" fmla="*/ 0 h 245513"/>
                  <a:gd name="connsiteX5" fmla="*/ 104 w 488414"/>
                  <a:gd name="connsiteY5" fmla="*/ 0 h 245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8414" h="245513">
                    <a:moveTo>
                      <a:pt x="0" y="0"/>
                    </a:moveTo>
                    <a:cubicBezTo>
                      <a:pt x="0" y="418"/>
                      <a:pt x="0" y="889"/>
                      <a:pt x="0" y="1307"/>
                    </a:cubicBezTo>
                    <a:cubicBezTo>
                      <a:pt x="0" y="136164"/>
                      <a:pt x="109350" y="245514"/>
                      <a:pt x="244207" y="245514"/>
                    </a:cubicBezTo>
                    <a:cubicBezTo>
                      <a:pt x="379065" y="245514"/>
                      <a:pt x="488414" y="136164"/>
                      <a:pt x="488414" y="1307"/>
                    </a:cubicBezTo>
                    <a:cubicBezTo>
                      <a:pt x="488414" y="889"/>
                      <a:pt x="488414" y="418"/>
                      <a:pt x="488414" y="0"/>
                    </a:cubicBez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0" name="Freeform: Shape 1279">
                <a:extLst>
                  <a:ext uri="{FF2B5EF4-FFF2-40B4-BE49-F238E27FC236}">
                    <a16:creationId xmlns:a16="http://schemas.microsoft.com/office/drawing/2014/main" id="{CD9AC99B-AEC3-1CE3-80E4-08EFCEDCE1D9}"/>
                  </a:ext>
                </a:extLst>
              </p:cNvPr>
              <p:cNvSpPr/>
              <p:nvPr/>
            </p:nvSpPr>
            <p:spPr>
              <a:xfrm>
                <a:off x="5637057" y="4396994"/>
                <a:ext cx="429348" cy="215981"/>
              </a:xfrm>
              <a:custGeom>
                <a:avLst/>
                <a:gdLst>
                  <a:gd name="connsiteX0" fmla="*/ 0 w 429348"/>
                  <a:gd name="connsiteY0" fmla="*/ 0 h 215981"/>
                  <a:gd name="connsiteX1" fmla="*/ 0 w 429348"/>
                  <a:gd name="connsiteY1" fmla="*/ 1307 h 215981"/>
                  <a:gd name="connsiteX2" fmla="*/ 214674 w 429348"/>
                  <a:gd name="connsiteY2" fmla="*/ 215981 h 215981"/>
                  <a:gd name="connsiteX3" fmla="*/ 429349 w 429348"/>
                  <a:gd name="connsiteY3" fmla="*/ 1307 h 215981"/>
                  <a:gd name="connsiteX4" fmla="*/ 429349 w 429348"/>
                  <a:gd name="connsiteY4" fmla="*/ 0 h 215981"/>
                  <a:gd name="connsiteX5" fmla="*/ 105 w 429348"/>
                  <a:gd name="connsiteY5" fmla="*/ 0 h 215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9348" h="215981">
                    <a:moveTo>
                      <a:pt x="0" y="0"/>
                    </a:moveTo>
                    <a:cubicBezTo>
                      <a:pt x="0" y="418"/>
                      <a:pt x="0" y="889"/>
                      <a:pt x="0" y="1307"/>
                    </a:cubicBezTo>
                    <a:cubicBezTo>
                      <a:pt x="0" y="119856"/>
                      <a:pt x="96125" y="215981"/>
                      <a:pt x="214674" y="215981"/>
                    </a:cubicBezTo>
                    <a:cubicBezTo>
                      <a:pt x="333224" y="215981"/>
                      <a:pt x="429349" y="119856"/>
                      <a:pt x="429349" y="1307"/>
                    </a:cubicBezTo>
                    <a:cubicBezTo>
                      <a:pt x="429349" y="889"/>
                      <a:pt x="429349" y="418"/>
                      <a:pt x="429349" y="0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1" name="Freeform: Shape 1280">
                <a:extLst>
                  <a:ext uri="{FF2B5EF4-FFF2-40B4-BE49-F238E27FC236}">
                    <a16:creationId xmlns:a16="http://schemas.microsoft.com/office/drawing/2014/main" id="{7800EE1F-AB57-860E-F530-0C24DC3CEFD0}"/>
                  </a:ext>
                </a:extLst>
              </p:cNvPr>
              <p:cNvSpPr/>
              <p:nvPr/>
            </p:nvSpPr>
            <p:spPr>
              <a:xfrm>
                <a:off x="5851679" y="4665977"/>
                <a:ext cx="779560" cy="33714"/>
              </a:xfrm>
              <a:custGeom>
                <a:avLst/>
                <a:gdLst>
                  <a:gd name="connsiteX0" fmla="*/ 0 w 779560"/>
                  <a:gd name="connsiteY0" fmla="*/ 0 h 33714"/>
                  <a:gd name="connsiteX1" fmla="*/ 779560 w 779560"/>
                  <a:gd name="connsiteY1" fmla="*/ 0 h 33714"/>
                  <a:gd name="connsiteX2" fmla="*/ 779560 w 779560"/>
                  <a:gd name="connsiteY2" fmla="*/ 33714 h 33714"/>
                  <a:gd name="connsiteX3" fmla="*/ 0 w 779560"/>
                  <a:gd name="connsiteY3" fmla="*/ 33714 h 33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560" h="33714">
                    <a:moveTo>
                      <a:pt x="0" y="0"/>
                    </a:moveTo>
                    <a:lnTo>
                      <a:pt x="779560" y="0"/>
                    </a:lnTo>
                    <a:lnTo>
                      <a:pt x="779560" y="33714"/>
                    </a:lnTo>
                    <a:lnTo>
                      <a:pt x="0" y="33714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2" name="Freeform: Shape 1281">
                <a:extLst>
                  <a:ext uri="{FF2B5EF4-FFF2-40B4-BE49-F238E27FC236}">
                    <a16:creationId xmlns:a16="http://schemas.microsoft.com/office/drawing/2014/main" id="{EB3B0E76-243A-63D4-9FB4-73E593A3BAD4}"/>
                  </a:ext>
                </a:extLst>
              </p:cNvPr>
              <p:cNvSpPr/>
              <p:nvPr/>
            </p:nvSpPr>
            <p:spPr>
              <a:xfrm>
                <a:off x="4946932" y="4466566"/>
                <a:ext cx="166324" cy="168833"/>
              </a:xfrm>
              <a:custGeom>
                <a:avLst/>
                <a:gdLst>
                  <a:gd name="connsiteX0" fmla="*/ 0 w 166324"/>
                  <a:gd name="connsiteY0" fmla="*/ 166324 h 168833"/>
                  <a:gd name="connsiteX1" fmla="*/ 166324 w 166324"/>
                  <a:gd name="connsiteY1" fmla="*/ 0 h 168833"/>
                  <a:gd name="connsiteX2" fmla="*/ 6795 w 166324"/>
                  <a:gd name="connsiteY2" fmla="*/ 168833 h 168833"/>
                  <a:gd name="connsiteX3" fmla="*/ 0 w 166324"/>
                  <a:gd name="connsiteY3" fmla="*/ 166324 h 168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324" h="168833">
                    <a:moveTo>
                      <a:pt x="0" y="166324"/>
                    </a:moveTo>
                    <a:lnTo>
                      <a:pt x="166324" y="0"/>
                    </a:lnTo>
                    <a:lnTo>
                      <a:pt x="6795" y="168833"/>
                    </a:lnTo>
                    <a:lnTo>
                      <a:pt x="0" y="166324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3" name="Freeform: Shape 1282">
                <a:extLst>
                  <a:ext uri="{FF2B5EF4-FFF2-40B4-BE49-F238E27FC236}">
                    <a16:creationId xmlns:a16="http://schemas.microsoft.com/office/drawing/2014/main" id="{F4E58E05-8CD4-5ECC-D9B9-3741DA9658A2}"/>
                  </a:ext>
                </a:extLst>
              </p:cNvPr>
              <p:cNvSpPr/>
              <p:nvPr/>
            </p:nvSpPr>
            <p:spPr>
              <a:xfrm>
                <a:off x="5061318" y="4452818"/>
                <a:ext cx="160242" cy="182580"/>
              </a:xfrm>
              <a:custGeom>
                <a:avLst/>
                <a:gdLst>
                  <a:gd name="connsiteX0" fmla="*/ 975 w 160242"/>
                  <a:gd name="connsiteY0" fmla="*/ 169670 h 182580"/>
                  <a:gd name="connsiteX1" fmla="*/ 160242 w 160242"/>
                  <a:gd name="connsiteY1" fmla="*/ 0 h 182580"/>
                  <a:gd name="connsiteX2" fmla="*/ 452 w 160242"/>
                  <a:gd name="connsiteY2" fmla="*/ 182580 h 182580"/>
                  <a:gd name="connsiteX3" fmla="*/ 452 w 160242"/>
                  <a:gd name="connsiteY3" fmla="*/ 182580 h 182580"/>
                  <a:gd name="connsiteX4" fmla="*/ 922 w 160242"/>
                  <a:gd name="connsiteY4" fmla="*/ 169983 h 182580"/>
                  <a:gd name="connsiteX5" fmla="*/ 922 w 160242"/>
                  <a:gd name="connsiteY5" fmla="*/ 169670 h 182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242" h="182580">
                    <a:moveTo>
                      <a:pt x="975" y="169670"/>
                    </a:moveTo>
                    <a:lnTo>
                      <a:pt x="160242" y="0"/>
                    </a:lnTo>
                    <a:lnTo>
                      <a:pt x="452" y="182580"/>
                    </a:lnTo>
                    <a:lnTo>
                      <a:pt x="452" y="182580"/>
                    </a:lnTo>
                    <a:cubicBezTo>
                      <a:pt x="-280" y="178399"/>
                      <a:pt x="-123" y="174113"/>
                      <a:pt x="922" y="169983"/>
                    </a:cubicBezTo>
                    <a:lnTo>
                      <a:pt x="922" y="169670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4" name="Freeform: Shape 1283">
                <a:extLst>
                  <a:ext uri="{FF2B5EF4-FFF2-40B4-BE49-F238E27FC236}">
                    <a16:creationId xmlns:a16="http://schemas.microsoft.com/office/drawing/2014/main" id="{97969D29-4D25-5670-8B50-1B404574895A}"/>
                  </a:ext>
                </a:extLst>
              </p:cNvPr>
              <p:cNvSpPr/>
              <p:nvPr/>
            </p:nvSpPr>
            <p:spPr>
              <a:xfrm>
                <a:off x="5163485" y="4435778"/>
                <a:ext cx="159740" cy="180228"/>
              </a:xfrm>
              <a:custGeom>
                <a:avLst/>
                <a:gdLst>
                  <a:gd name="connsiteX0" fmla="*/ 473 w 159740"/>
                  <a:gd name="connsiteY0" fmla="*/ 169670 h 180228"/>
                  <a:gd name="connsiteX1" fmla="*/ 159741 w 159740"/>
                  <a:gd name="connsiteY1" fmla="*/ 0 h 180228"/>
                  <a:gd name="connsiteX2" fmla="*/ 1989 w 159740"/>
                  <a:gd name="connsiteY2" fmla="*/ 180228 h 180228"/>
                  <a:gd name="connsiteX3" fmla="*/ 1989 w 159740"/>
                  <a:gd name="connsiteY3" fmla="*/ 180228 h 180228"/>
                  <a:gd name="connsiteX4" fmla="*/ 421 w 159740"/>
                  <a:gd name="connsiteY4" fmla="*/ 169931 h 180228"/>
                  <a:gd name="connsiteX5" fmla="*/ 421 w 159740"/>
                  <a:gd name="connsiteY5" fmla="*/ 169617 h 180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40" h="180228">
                    <a:moveTo>
                      <a:pt x="473" y="169670"/>
                    </a:moveTo>
                    <a:lnTo>
                      <a:pt x="159741" y="0"/>
                    </a:lnTo>
                    <a:lnTo>
                      <a:pt x="1989" y="180228"/>
                    </a:lnTo>
                    <a:lnTo>
                      <a:pt x="1989" y="180228"/>
                    </a:lnTo>
                    <a:cubicBezTo>
                      <a:pt x="421" y="174583"/>
                      <a:pt x="-625" y="174060"/>
                      <a:pt x="421" y="169931"/>
                    </a:cubicBezTo>
                    <a:lnTo>
                      <a:pt x="421" y="169617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5" name="Freeform: Shape 1284">
                <a:extLst>
                  <a:ext uri="{FF2B5EF4-FFF2-40B4-BE49-F238E27FC236}">
                    <a16:creationId xmlns:a16="http://schemas.microsoft.com/office/drawing/2014/main" id="{427ACB0A-94E1-3FCE-E47F-FF180A37A5A1}"/>
                  </a:ext>
                </a:extLst>
              </p:cNvPr>
              <p:cNvSpPr/>
              <p:nvPr/>
            </p:nvSpPr>
            <p:spPr>
              <a:xfrm>
                <a:off x="5836312" y="3253162"/>
                <a:ext cx="478012" cy="344043"/>
              </a:xfrm>
              <a:custGeom>
                <a:avLst/>
                <a:gdLst>
                  <a:gd name="connsiteX0" fmla="*/ 478012 w 478012"/>
                  <a:gd name="connsiteY0" fmla="*/ 250166 h 344043"/>
                  <a:gd name="connsiteX1" fmla="*/ 0 w 478012"/>
                  <a:gd name="connsiteY1" fmla="*/ 344043 h 344043"/>
                  <a:gd name="connsiteX2" fmla="*/ 344880 w 478012"/>
                  <a:gd name="connsiteY2" fmla="*/ 0 h 344043"/>
                  <a:gd name="connsiteX3" fmla="*/ 478012 w 478012"/>
                  <a:gd name="connsiteY3" fmla="*/ 250166 h 344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8012" h="344043">
                    <a:moveTo>
                      <a:pt x="478012" y="250166"/>
                    </a:moveTo>
                    <a:lnTo>
                      <a:pt x="0" y="344043"/>
                    </a:lnTo>
                    <a:lnTo>
                      <a:pt x="344880" y="0"/>
                    </a:lnTo>
                    <a:lnTo>
                      <a:pt x="478012" y="250166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6" name="Freeform: Shape 1285">
                <a:extLst>
                  <a:ext uri="{FF2B5EF4-FFF2-40B4-BE49-F238E27FC236}">
                    <a16:creationId xmlns:a16="http://schemas.microsoft.com/office/drawing/2014/main" id="{56112D6A-6617-AF2A-C374-BEDB99423F80}"/>
                  </a:ext>
                </a:extLst>
              </p:cNvPr>
              <p:cNvSpPr/>
              <p:nvPr/>
            </p:nvSpPr>
            <p:spPr>
              <a:xfrm>
                <a:off x="6094445" y="3237609"/>
                <a:ext cx="770959" cy="1235124"/>
              </a:xfrm>
              <a:custGeom>
                <a:avLst/>
                <a:gdLst>
                  <a:gd name="connsiteX0" fmla="*/ 769241 w 770959"/>
                  <a:gd name="connsiteY0" fmla="*/ 953439 h 1235124"/>
                  <a:gd name="connsiteX1" fmla="*/ 754866 w 770959"/>
                  <a:gd name="connsiteY1" fmla="*/ 949937 h 1235124"/>
                  <a:gd name="connsiteX2" fmla="*/ 653096 w 770959"/>
                  <a:gd name="connsiteY2" fmla="*/ 1011773 h 1235124"/>
                  <a:gd name="connsiteX3" fmla="*/ 538101 w 770959"/>
                  <a:gd name="connsiteY3" fmla="*/ 809487 h 1235124"/>
                  <a:gd name="connsiteX4" fmla="*/ 633756 w 770959"/>
                  <a:gd name="connsiteY4" fmla="*/ 754812 h 1235124"/>
                  <a:gd name="connsiteX5" fmla="*/ 637624 w 770959"/>
                  <a:gd name="connsiteY5" fmla="*/ 740542 h 1235124"/>
                  <a:gd name="connsiteX6" fmla="*/ 623354 w 770959"/>
                  <a:gd name="connsiteY6" fmla="*/ 736674 h 1235124"/>
                  <a:gd name="connsiteX7" fmla="*/ 527752 w 770959"/>
                  <a:gd name="connsiteY7" fmla="*/ 791349 h 1235124"/>
                  <a:gd name="connsiteX8" fmla="*/ 440094 w 770959"/>
                  <a:gd name="connsiteY8" fmla="*/ 637151 h 1235124"/>
                  <a:gd name="connsiteX9" fmla="*/ 435076 w 770959"/>
                  <a:gd name="connsiteY9" fmla="*/ 628318 h 1235124"/>
                  <a:gd name="connsiteX10" fmla="*/ 104728 w 770959"/>
                  <a:gd name="connsiteY10" fmla="*/ 5569 h 1235124"/>
                  <a:gd name="connsiteX11" fmla="*/ 90615 w 770959"/>
                  <a:gd name="connsiteY11" fmla="*/ 1230 h 1235124"/>
                  <a:gd name="connsiteX12" fmla="*/ 86276 w 770959"/>
                  <a:gd name="connsiteY12" fmla="*/ 15343 h 1235124"/>
                  <a:gd name="connsiteX13" fmla="*/ 416677 w 770959"/>
                  <a:gd name="connsiteY13" fmla="*/ 638092 h 1235124"/>
                  <a:gd name="connsiteX14" fmla="*/ 422009 w 770959"/>
                  <a:gd name="connsiteY14" fmla="*/ 647449 h 1235124"/>
                  <a:gd name="connsiteX15" fmla="*/ 509718 w 770959"/>
                  <a:gd name="connsiteY15" fmla="*/ 801698 h 1235124"/>
                  <a:gd name="connsiteX16" fmla="*/ 363832 w 770959"/>
                  <a:gd name="connsiteY16" fmla="*/ 885122 h 1235124"/>
                  <a:gd name="connsiteX17" fmla="*/ 359964 w 770959"/>
                  <a:gd name="connsiteY17" fmla="*/ 899392 h 1235124"/>
                  <a:gd name="connsiteX18" fmla="*/ 369059 w 770959"/>
                  <a:gd name="connsiteY18" fmla="*/ 904671 h 1235124"/>
                  <a:gd name="connsiteX19" fmla="*/ 374234 w 770959"/>
                  <a:gd name="connsiteY19" fmla="*/ 903312 h 1235124"/>
                  <a:gd name="connsiteX20" fmla="*/ 520068 w 770959"/>
                  <a:gd name="connsiteY20" fmla="*/ 819889 h 1235124"/>
                  <a:gd name="connsiteX21" fmla="*/ 635376 w 770959"/>
                  <a:gd name="connsiteY21" fmla="*/ 1022645 h 1235124"/>
                  <a:gd name="connsiteX22" fmla="*/ 604171 w 770959"/>
                  <a:gd name="connsiteY22" fmla="*/ 1041619 h 1235124"/>
                  <a:gd name="connsiteX23" fmla="*/ 601714 w 770959"/>
                  <a:gd name="connsiteY23" fmla="*/ 1043658 h 1235124"/>
                  <a:gd name="connsiteX24" fmla="*/ 205766 w 770959"/>
                  <a:gd name="connsiteY24" fmla="*/ 1209982 h 1235124"/>
                  <a:gd name="connsiteX25" fmla="*/ 16600 w 770959"/>
                  <a:gd name="connsiteY25" fmla="*/ 1137013 h 1235124"/>
                  <a:gd name="connsiteX26" fmla="*/ 2016 w 770959"/>
                  <a:gd name="connsiteY26" fmla="*/ 1139260 h 1235124"/>
                  <a:gd name="connsiteX27" fmla="*/ 4264 w 770959"/>
                  <a:gd name="connsiteY27" fmla="*/ 1153844 h 1235124"/>
                  <a:gd name="connsiteX28" fmla="*/ 201898 w 770959"/>
                  <a:gd name="connsiteY28" fmla="*/ 1230472 h 1235124"/>
                  <a:gd name="connsiteX29" fmla="*/ 264466 w 770959"/>
                  <a:gd name="connsiteY29" fmla="*/ 1235124 h 1235124"/>
                  <a:gd name="connsiteX30" fmla="*/ 616454 w 770959"/>
                  <a:gd name="connsiteY30" fmla="*/ 1058555 h 1235124"/>
                  <a:gd name="connsiteX31" fmla="*/ 765948 w 770959"/>
                  <a:gd name="connsiteY31" fmla="*/ 967709 h 1235124"/>
                  <a:gd name="connsiteX32" fmla="*/ 769450 w 770959"/>
                  <a:gd name="connsiteY32" fmla="*/ 953335 h 1235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70959" h="1235124">
                    <a:moveTo>
                      <a:pt x="769241" y="953439"/>
                    </a:moveTo>
                    <a:cubicBezTo>
                      <a:pt x="766261" y="948526"/>
                      <a:pt x="759832" y="946958"/>
                      <a:pt x="754866" y="949937"/>
                    </a:cubicBezTo>
                    <a:lnTo>
                      <a:pt x="653096" y="1011773"/>
                    </a:lnTo>
                    <a:lnTo>
                      <a:pt x="538101" y="809487"/>
                    </a:lnTo>
                    <a:lnTo>
                      <a:pt x="633756" y="754812"/>
                    </a:lnTo>
                    <a:cubicBezTo>
                      <a:pt x="638774" y="751937"/>
                      <a:pt x="640499" y="745560"/>
                      <a:pt x="637624" y="740542"/>
                    </a:cubicBezTo>
                    <a:cubicBezTo>
                      <a:pt x="634749" y="735524"/>
                      <a:pt x="628372" y="733799"/>
                      <a:pt x="623354" y="736674"/>
                    </a:cubicBezTo>
                    <a:lnTo>
                      <a:pt x="527752" y="791349"/>
                    </a:lnTo>
                    <a:lnTo>
                      <a:pt x="440094" y="637151"/>
                    </a:lnTo>
                    <a:cubicBezTo>
                      <a:pt x="439153" y="635479"/>
                      <a:pt x="435913" y="629938"/>
                      <a:pt x="435076" y="628318"/>
                    </a:cubicBezTo>
                    <a:lnTo>
                      <a:pt x="104728" y="5569"/>
                    </a:lnTo>
                    <a:cubicBezTo>
                      <a:pt x="102010" y="446"/>
                      <a:pt x="95685" y="-1488"/>
                      <a:pt x="90615" y="1230"/>
                    </a:cubicBezTo>
                    <a:cubicBezTo>
                      <a:pt x="85492" y="3948"/>
                      <a:pt x="83558" y="10273"/>
                      <a:pt x="86276" y="15343"/>
                    </a:cubicBezTo>
                    <a:lnTo>
                      <a:pt x="416677" y="638092"/>
                    </a:lnTo>
                    <a:cubicBezTo>
                      <a:pt x="417618" y="639869"/>
                      <a:pt x="421068" y="645776"/>
                      <a:pt x="422009" y="647449"/>
                    </a:cubicBezTo>
                    <a:lnTo>
                      <a:pt x="509718" y="801698"/>
                    </a:lnTo>
                    <a:lnTo>
                      <a:pt x="363832" y="885122"/>
                    </a:lnTo>
                    <a:cubicBezTo>
                      <a:pt x="358814" y="887997"/>
                      <a:pt x="357089" y="894374"/>
                      <a:pt x="359964" y="899392"/>
                    </a:cubicBezTo>
                    <a:cubicBezTo>
                      <a:pt x="361898" y="902789"/>
                      <a:pt x="365400" y="904671"/>
                      <a:pt x="369059" y="904671"/>
                    </a:cubicBezTo>
                    <a:cubicBezTo>
                      <a:pt x="370836" y="904671"/>
                      <a:pt x="372613" y="904253"/>
                      <a:pt x="374234" y="903312"/>
                    </a:cubicBezTo>
                    <a:lnTo>
                      <a:pt x="520068" y="819889"/>
                    </a:lnTo>
                    <a:lnTo>
                      <a:pt x="635376" y="1022645"/>
                    </a:lnTo>
                    <a:lnTo>
                      <a:pt x="604171" y="1041619"/>
                    </a:lnTo>
                    <a:cubicBezTo>
                      <a:pt x="603230" y="1042194"/>
                      <a:pt x="602446" y="1042874"/>
                      <a:pt x="601714" y="1043658"/>
                    </a:cubicBezTo>
                    <a:cubicBezTo>
                      <a:pt x="486510" y="1175693"/>
                      <a:pt x="353325" y="1231622"/>
                      <a:pt x="205766" y="1209982"/>
                    </a:cubicBezTo>
                    <a:cubicBezTo>
                      <a:pt x="95162" y="1193726"/>
                      <a:pt x="17384" y="1137588"/>
                      <a:pt x="16600" y="1137013"/>
                    </a:cubicBezTo>
                    <a:cubicBezTo>
                      <a:pt x="11948" y="1133615"/>
                      <a:pt x="5414" y="1134608"/>
                      <a:pt x="2016" y="1139260"/>
                    </a:cubicBezTo>
                    <a:cubicBezTo>
                      <a:pt x="-1381" y="1143912"/>
                      <a:pt x="-388" y="1150446"/>
                      <a:pt x="4264" y="1153844"/>
                    </a:cubicBezTo>
                    <a:cubicBezTo>
                      <a:pt x="7557" y="1156248"/>
                      <a:pt x="86381" y="1213327"/>
                      <a:pt x="201898" y="1230472"/>
                    </a:cubicBezTo>
                    <a:cubicBezTo>
                      <a:pt x="221186" y="1233347"/>
                      <a:pt x="242147" y="1235124"/>
                      <a:pt x="264466" y="1235124"/>
                    </a:cubicBezTo>
                    <a:cubicBezTo>
                      <a:pt x="365452" y="1235124"/>
                      <a:pt x="493880" y="1198378"/>
                      <a:pt x="616454" y="1058555"/>
                    </a:cubicBezTo>
                    <a:lnTo>
                      <a:pt x="765948" y="967709"/>
                    </a:lnTo>
                    <a:cubicBezTo>
                      <a:pt x="770861" y="964730"/>
                      <a:pt x="772429" y="958300"/>
                      <a:pt x="769450" y="953335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906" name="Graphic 905">
            <a:extLst>
              <a:ext uri="{FF2B5EF4-FFF2-40B4-BE49-F238E27FC236}">
                <a16:creationId xmlns:a16="http://schemas.microsoft.com/office/drawing/2014/main" id="{D105F0E7-1236-5DD4-A6A9-6FCC188E22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4939" y="2190456"/>
            <a:ext cx="495300" cy="485775"/>
          </a:xfrm>
          <a:prstGeom prst="rect">
            <a:avLst/>
          </a:prstGeom>
        </p:spPr>
      </p:pic>
      <p:pic>
        <p:nvPicPr>
          <p:cNvPr id="842" name="Graphic 841">
            <a:extLst>
              <a:ext uri="{FF2B5EF4-FFF2-40B4-BE49-F238E27FC236}">
                <a16:creationId xmlns:a16="http://schemas.microsoft.com/office/drawing/2014/main" id="{CAF31C53-9AD6-5CBA-666F-558D352279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85670" y="1464557"/>
            <a:ext cx="2428875" cy="2933700"/>
          </a:xfrm>
          <a:prstGeom prst="rect">
            <a:avLst/>
          </a:prstGeom>
        </p:spPr>
      </p:pic>
      <p:grpSp>
        <p:nvGrpSpPr>
          <p:cNvPr id="845" name="Graphic 842">
            <a:extLst>
              <a:ext uri="{FF2B5EF4-FFF2-40B4-BE49-F238E27FC236}">
                <a16:creationId xmlns:a16="http://schemas.microsoft.com/office/drawing/2014/main" id="{C657A64D-2136-3ABA-D733-CD3921A450B4}"/>
              </a:ext>
            </a:extLst>
          </p:cNvPr>
          <p:cNvGrpSpPr/>
          <p:nvPr/>
        </p:nvGrpSpPr>
        <p:grpSpPr>
          <a:xfrm>
            <a:off x="6739213" y="1567522"/>
            <a:ext cx="2271902" cy="2834068"/>
            <a:chOff x="6739213" y="1567522"/>
            <a:chExt cx="2271902" cy="2834068"/>
          </a:xfrm>
        </p:grpSpPr>
        <p:grpSp>
          <p:nvGrpSpPr>
            <p:cNvPr id="846" name="Graphic 842">
              <a:extLst>
                <a:ext uri="{FF2B5EF4-FFF2-40B4-BE49-F238E27FC236}">
                  <a16:creationId xmlns:a16="http://schemas.microsoft.com/office/drawing/2014/main" id="{167A7905-D685-7BF4-6D70-6B5BA398D0B3}"/>
                </a:ext>
              </a:extLst>
            </p:cNvPr>
            <p:cNvGrpSpPr/>
            <p:nvPr/>
          </p:nvGrpSpPr>
          <p:grpSpPr>
            <a:xfrm>
              <a:off x="6967051" y="1770119"/>
              <a:ext cx="1072800" cy="768191"/>
              <a:chOff x="6967051" y="1770119"/>
              <a:chExt cx="1072800" cy="768191"/>
            </a:xfrm>
            <a:solidFill>
              <a:srgbClr val="F4DAC5"/>
            </a:solidFill>
          </p:grpSpPr>
          <p:sp>
            <p:nvSpPr>
              <p:cNvPr id="847" name="Freeform: Shape 846">
                <a:extLst>
                  <a:ext uri="{FF2B5EF4-FFF2-40B4-BE49-F238E27FC236}">
                    <a16:creationId xmlns:a16="http://schemas.microsoft.com/office/drawing/2014/main" id="{9EF5F79E-EB84-E4AE-6FE5-CE232AD9BF86}"/>
                  </a:ext>
                </a:extLst>
              </p:cNvPr>
              <p:cNvSpPr/>
              <p:nvPr/>
            </p:nvSpPr>
            <p:spPr>
              <a:xfrm>
                <a:off x="6967051" y="1770119"/>
                <a:ext cx="444246" cy="444246"/>
              </a:xfrm>
              <a:custGeom>
                <a:avLst/>
                <a:gdLst>
                  <a:gd name="connsiteX0" fmla="*/ 444246 w 444246"/>
                  <a:gd name="connsiteY0" fmla="*/ 222123 h 444246"/>
                  <a:gd name="connsiteX1" fmla="*/ 222123 w 444246"/>
                  <a:gd name="connsiteY1" fmla="*/ 444246 h 444246"/>
                  <a:gd name="connsiteX2" fmla="*/ 0 w 444246"/>
                  <a:gd name="connsiteY2" fmla="*/ 222123 h 444246"/>
                  <a:gd name="connsiteX3" fmla="*/ 222123 w 444246"/>
                  <a:gd name="connsiteY3" fmla="*/ 0 h 444246"/>
                  <a:gd name="connsiteX4" fmla="*/ 444246 w 444246"/>
                  <a:gd name="connsiteY4" fmla="*/ 222123 h 444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246" h="444246">
                    <a:moveTo>
                      <a:pt x="444246" y="222123"/>
                    </a:moveTo>
                    <a:cubicBezTo>
                      <a:pt x="444246" y="344798"/>
                      <a:pt x="344798" y="444246"/>
                      <a:pt x="222123" y="444246"/>
                    </a:cubicBezTo>
                    <a:cubicBezTo>
                      <a:pt x="99448" y="444246"/>
                      <a:pt x="0" y="344798"/>
                      <a:pt x="0" y="222123"/>
                    </a:cubicBezTo>
                    <a:cubicBezTo>
                      <a:pt x="0" y="99448"/>
                      <a:pt x="99448" y="0"/>
                      <a:pt x="222123" y="0"/>
                    </a:cubicBezTo>
                    <a:cubicBezTo>
                      <a:pt x="344798" y="0"/>
                      <a:pt x="444246" y="99448"/>
                      <a:pt x="444246" y="222123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8" name="Freeform: Shape 847">
                <a:extLst>
                  <a:ext uri="{FF2B5EF4-FFF2-40B4-BE49-F238E27FC236}">
                    <a16:creationId xmlns:a16="http://schemas.microsoft.com/office/drawing/2014/main" id="{5D4A6D7D-E835-2A32-9288-189198A36B09}"/>
                  </a:ext>
                </a:extLst>
              </p:cNvPr>
              <p:cNvSpPr/>
              <p:nvPr/>
            </p:nvSpPr>
            <p:spPr>
              <a:xfrm>
                <a:off x="7098115" y="2206840"/>
                <a:ext cx="331469" cy="331469"/>
              </a:xfrm>
              <a:custGeom>
                <a:avLst/>
                <a:gdLst>
                  <a:gd name="connsiteX0" fmla="*/ 331470 w 331469"/>
                  <a:gd name="connsiteY0" fmla="*/ 165735 h 331469"/>
                  <a:gd name="connsiteX1" fmla="*/ 165735 w 331469"/>
                  <a:gd name="connsiteY1" fmla="*/ 331470 h 331469"/>
                  <a:gd name="connsiteX2" fmla="*/ 0 w 331469"/>
                  <a:gd name="connsiteY2" fmla="*/ 165735 h 331469"/>
                  <a:gd name="connsiteX3" fmla="*/ 165735 w 331469"/>
                  <a:gd name="connsiteY3" fmla="*/ 0 h 331469"/>
                  <a:gd name="connsiteX4" fmla="*/ 331470 w 331469"/>
                  <a:gd name="connsiteY4" fmla="*/ 165735 h 331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469" h="331469">
                    <a:moveTo>
                      <a:pt x="331470" y="165735"/>
                    </a:moveTo>
                    <a:cubicBezTo>
                      <a:pt x="331470" y="257268"/>
                      <a:pt x="257268" y="331470"/>
                      <a:pt x="165735" y="331470"/>
                    </a:cubicBezTo>
                    <a:cubicBezTo>
                      <a:pt x="74202" y="331470"/>
                      <a:pt x="0" y="257268"/>
                      <a:pt x="0" y="165735"/>
                    </a:cubicBezTo>
                    <a:cubicBezTo>
                      <a:pt x="0" y="74202"/>
                      <a:pt x="74202" y="0"/>
                      <a:pt x="165735" y="0"/>
                    </a:cubicBezTo>
                    <a:cubicBezTo>
                      <a:pt x="257268" y="0"/>
                      <a:pt x="331470" y="74202"/>
                      <a:pt x="331470" y="165735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9" name="Freeform: Shape 848">
                <a:extLst>
                  <a:ext uri="{FF2B5EF4-FFF2-40B4-BE49-F238E27FC236}">
                    <a16:creationId xmlns:a16="http://schemas.microsoft.com/office/drawing/2014/main" id="{27DCD4FF-D240-2FDD-C927-85C1D658E3F1}"/>
                  </a:ext>
                </a:extLst>
              </p:cNvPr>
              <p:cNvSpPr/>
              <p:nvPr/>
            </p:nvSpPr>
            <p:spPr>
              <a:xfrm>
                <a:off x="7595605" y="1770119"/>
                <a:ext cx="444245" cy="444246"/>
              </a:xfrm>
              <a:custGeom>
                <a:avLst/>
                <a:gdLst>
                  <a:gd name="connsiteX0" fmla="*/ 444246 w 444245"/>
                  <a:gd name="connsiteY0" fmla="*/ 222123 h 444246"/>
                  <a:gd name="connsiteX1" fmla="*/ 222123 w 444245"/>
                  <a:gd name="connsiteY1" fmla="*/ 444246 h 444246"/>
                  <a:gd name="connsiteX2" fmla="*/ 0 w 444245"/>
                  <a:gd name="connsiteY2" fmla="*/ 222123 h 444246"/>
                  <a:gd name="connsiteX3" fmla="*/ 222123 w 444245"/>
                  <a:gd name="connsiteY3" fmla="*/ 0 h 444246"/>
                  <a:gd name="connsiteX4" fmla="*/ 444246 w 444245"/>
                  <a:gd name="connsiteY4" fmla="*/ 222123 h 444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245" h="444246">
                    <a:moveTo>
                      <a:pt x="444246" y="222123"/>
                    </a:moveTo>
                    <a:cubicBezTo>
                      <a:pt x="444246" y="344798"/>
                      <a:pt x="344798" y="444246"/>
                      <a:pt x="222123" y="444246"/>
                    </a:cubicBezTo>
                    <a:cubicBezTo>
                      <a:pt x="99448" y="444246"/>
                      <a:pt x="0" y="344798"/>
                      <a:pt x="0" y="222123"/>
                    </a:cubicBezTo>
                    <a:cubicBezTo>
                      <a:pt x="0" y="99448"/>
                      <a:pt x="99448" y="0"/>
                      <a:pt x="222123" y="0"/>
                    </a:cubicBezTo>
                    <a:cubicBezTo>
                      <a:pt x="344798" y="0"/>
                      <a:pt x="444246" y="99448"/>
                      <a:pt x="444246" y="222123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0" name="Freeform: Shape 849">
                <a:extLst>
                  <a:ext uri="{FF2B5EF4-FFF2-40B4-BE49-F238E27FC236}">
                    <a16:creationId xmlns:a16="http://schemas.microsoft.com/office/drawing/2014/main" id="{A2E4E139-F28A-A6CB-1A5D-D6A5C2287F06}"/>
                  </a:ext>
                </a:extLst>
              </p:cNvPr>
              <p:cNvSpPr/>
              <p:nvPr/>
            </p:nvSpPr>
            <p:spPr>
              <a:xfrm>
                <a:off x="7572079" y="2206840"/>
                <a:ext cx="331469" cy="331469"/>
              </a:xfrm>
              <a:custGeom>
                <a:avLst/>
                <a:gdLst>
                  <a:gd name="connsiteX0" fmla="*/ 331470 w 331469"/>
                  <a:gd name="connsiteY0" fmla="*/ 165735 h 331469"/>
                  <a:gd name="connsiteX1" fmla="*/ 165735 w 331469"/>
                  <a:gd name="connsiteY1" fmla="*/ 331470 h 331469"/>
                  <a:gd name="connsiteX2" fmla="*/ 0 w 331469"/>
                  <a:gd name="connsiteY2" fmla="*/ 165735 h 331469"/>
                  <a:gd name="connsiteX3" fmla="*/ 165735 w 331469"/>
                  <a:gd name="connsiteY3" fmla="*/ 0 h 331469"/>
                  <a:gd name="connsiteX4" fmla="*/ 331470 w 331469"/>
                  <a:gd name="connsiteY4" fmla="*/ 165735 h 331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469" h="331469">
                    <a:moveTo>
                      <a:pt x="331470" y="165735"/>
                    </a:moveTo>
                    <a:cubicBezTo>
                      <a:pt x="331470" y="257268"/>
                      <a:pt x="257268" y="331470"/>
                      <a:pt x="165735" y="331470"/>
                    </a:cubicBezTo>
                    <a:cubicBezTo>
                      <a:pt x="74202" y="331470"/>
                      <a:pt x="0" y="257268"/>
                      <a:pt x="0" y="165735"/>
                    </a:cubicBezTo>
                    <a:cubicBezTo>
                      <a:pt x="0" y="74202"/>
                      <a:pt x="74202" y="0"/>
                      <a:pt x="165735" y="0"/>
                    </a:cubicBezTo>
                    <a:cubicBezTo>
                      <a:pt x="257268" y="0"/>
                      <a:pt x="331470" y="74202"/>
                      <a:pt x="331470" y="165735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1" name="Freeform: Shape 850">
                <a:extLst>
                  <a:ext uri="{FF2B5EF4-FFF2-40B4-BE49-F238E27FC236}">
                    <a16:creationId xmlns:a16="http://schemas.microsoft.com/office/drawing/2014/main" id="{53F454B8-B1E1-467E-C4E7-739724E760FD}"/>
                  </a:ext>
                </a:extLst>
              </p:cNvPr>
              <p:cNvSpPr/>
              <p:nvPr/>
            </p:nvSpPr>
            <p:spPr>
              <a:xfrm>
                <a:off x="7301664" y="2021864"/>
                <a:ext cx="370427" cy="370427"/>
              </a:xfrm>
              <a:custGeom>
                <a:avLst/>
                <a:gdLst>
                  <a:gd name="connsiteX0" fmla="*/ 0 w 370427"/>
                  <a:gd name="connsiteY0" fmla="*/ 0 h 370427"/>
                  <a:gd name="connsiteX1" fmla="*/ 370427 w 370427"/>
                  <a:gd name="connsiteY1" fmla="*/ 0 h 370427"/>
                  <a:gd name="connsiteX2" fmla="*/ 370427 w 370427"/>
                  <a:gd name="connsiteY2" fmla="*/ 370427 h 370427"/>
                  <a:gd name="connsiteX3" fmla="*/ 0 w 370427"/>
                  <a:gd name="connsiteY3" fmla="*/ 370427 h 370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427" h="370427">
                    <a:moveTo>
                      <a:pt x="0" y="0"/>
                    </a:moveTo>
                    <a:lnTo>
                      <a:pt x="370427" y="0"/>
                    </a:lnTo>
                    <a:lnTo>
                      <a:pt x="370427" y="370427"/>
                    </a:lnTo>
                    <a:lnTo>
                      <a:pt x="0" y="370427"/>
                    </a:ln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52" name="Graphic 842">
              <a:extLst>
                <a:ext uri="{FF2B5EF4-FFF2-40B4-BE49-F238E27FC236}">
                  <a16:creationId xmlns:a16="http://schemas.microsoft.com/office/drawing/2014/main" id="{BF6298D6-5995-0E8C-B60B-C4ADEA266217}"/>
                </a:ext>
              </a:extLst>
            </p:cNvPr>
            <p:cNvGrpSpPr/>
            <p:nvPr/>
          </p:nvGrpSpPr>
          <p:grpSpPr>
            <a:xfrm>
              <a:off x="7360528" y="1567522"/>
              <a:ext cx="293274" cy="544067"/>
              <a:chOff x="7360528" y="1567522"/>
              <a:chExt cx="293274" cy="544067"/>
            </a:xfrm>
          </p:grpSpPr>
          <p:grpSp>
            <p:nvGrpSpPr>
              <p:cNvPr id="853" name="Graphic 842">
                <a:extLst>
                  <a:ext uri="{FF2B5EF4-FFF2-40B4-BE49-F238E27FC236}">
                    <a16:creationId xmlns:a16="http://schemas.microsoft.com/office/drawing/2014/main" id="{B60E1B24-B2B4-8BB9-4420-C3A0DABD5FE2}"/>
                  </a:ext>
                </a:extLst>
              </p:cNvPr>
              <p:cNvGrpSpPr/>
              <p:nvPr/>
            </p:nvGrpSpPr>
            <p:grpSpPr>
              <a:xfrm>
                <a:off x="7360528" y="1567522"/>
                <a:ext cx="293274" cy="544067"/>
                <a:chOff x="7360528" y="1567522"/>
                <a:chExt cx="293274" cy="544067"/>
              </a:xfrm>
            </p:grpSpPr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F9316C4D-10DC-51DF-F29B-ABED22F2EB99}"/>
                    </a:ext>
                  </a:extLst>
                </p:cNvPr>
                <p:cNvSpPr/>
                <p:nvPr/>
              </p:nvSpPr>
              <p:spPr>
                <a:xfrm>
                  <a:off x="7360528" y="1818315"/>
                  <a:ext cx="293274" cy="293274"/>
                </a:xfrm>
                <a:custGeom>
                  <a:avLst/>
                  <a:gdLst>
                    <a:gd name="connsiteX0" fmla="*/ 293275 w 293274"/>
                    <a:gd name="connsiteY0" fmla="*/ 146685 h 293274"/>
                    <a:gd name="connsiteX1" fmla="*/ 146685 w 293274"/>
                    <a:gd name="connsiteY1" fmla="*/ 293275 h 293274"/>
                    <a:gd name="connsiteX2" fmla="*/ 0 w 293274"/>
                    <a:gd name="connsiteY2" fmla="*/ 146685 h 293274"/>
                    <a:gd name="connsiteX3" fmla="*/ 11716 w 293274"/>
                    <a:gd name="connsiteY3" fmla="*/ 89059 h 293274"/>
                    <a:gd name="connsiteX4" fmla="*/ 19241 w 293274"/>
                    <a:gd name="connsiteY4" fmla="*/ 74104 h 293274"/>
                    <a:gd name="connsiteX5" fmla="*/ 146590 w 293274"/>
                    <a:gd name="connsiteY5" fmla="*/ 0 h 293274"/>
                    <a:gd name="connsiteX6" fmla="*/ 274130 w 293274"/>
                    <a:gd name="connsiteY6" fmla="*/ 74295 h 293274"/>
                    <a:gd name="connsiteX7" fmla="*/ 274130 w 293274"/>
                    <a:gd name="connsiteY7" fmla="*/ 74295 h 293274"/>
                    <a:gd name="connsiteX8" fmla="*/ 281273 w 293274"/>
                    <a:gd name="connsiteY8" fmla="*/ 88582 h 293274"/>
                    <a:gd name="connsiteX9" fmla="*/ 281273 w 293274"/>
                    <a:gd name="connsiteY9" fmla="*/ 88582 h 293274"/>
                    <a:gd name="connsiteX10" fmla="*/ 293180 w 293274"/>
                    <a:gd name="connsiteY10" fmla="*/ 146685 h 293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3274" h="293274">
                      <a:moveTo>
                        <a:pt x="293275" y="146685"/>
                      </a:moveTo>
                      <a:cubicBezTo>
                        <a:pt x="293275" y="227648"/>
                        <a:pt x="227648" y="293275"/>
                        <a:pt x="146685" y="293275"/>
                      </a:cubicBezTo>
                      <a:cubicBezTo>
                        <a:pt x="65723" y="293275"/>
                        <a:pt x="0" y="227648"/>
                        <a:pt x="0" y="146685"/>
                      </a:cubicBezTo>
                      <a:cubicBezTo>
                        <a:pt x="0" y="126206"/>
                        <a:pt x="4191" y="106775"/>
                        <a:pt x="11716" y="89059"/>
                      </a:cubicBezTo>
                      <a:cubicBezTo>
                        <a:pt x="14002" y="83915"/>
                        <a:pt x="16383" y="78962"/>
                        <a:pt x="19241" y="74104"/>
                      </a:cubicBezTo>
                      <a:cubicBezTo>
                        <a:pt x="44387" y="29813"/>
                        <a:pt x="92012" y="0"/>
                        <a:pt x="146590" y="0"/>
                      </a:cubicBezTo>
                      <a:cubicBezTo>
                        <a:pt x="201168" y="0"/>
                        <a:pt x="248888" y="29908"/>
                        <a:pt x="274130" y="74295"/>
                      </a:cubicBezTo>
                      <a:lnTo>
                        <a:pt x="274130" y="74295"/>
                      </a:lnTo>
                      <a:cubicBezTo>
                        <a:pt x="276797" y="78962"/>
                        <a:pt x="279178" y="83725"/>
                        <a:pt x="281273" y="88582"/>
                      </a:cubicBezTo>
                      <a:lnTo>
                        <a:pt x="281273" y="88582"/>
                      </a:lnTo>
                      <a:cubicBezTo>
                        <a:pt x="288893" y="106490"/>
                        <a:pt x="293180" y="126016"/>
                        <a:pt x="293180" y="146685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855" name="Graphic 842">
                  <a:extLst>
                    <a:ext uri="{FF2B5EF4-FFF2-40B4-BE49-F238E27FC236}">
                      <a16:creationId xmlns:a16="http://schemas.microsoft.com/office/drawing/2014/main" id="{DCCC8936-999B-0727-F354-343CDA6C79F0}"/>
                    </a:ext>
                  </a:extLst>
                </p:cNvPr>
                <p:cNvGrpSpPr/>
                <p:nvPr/>
              </p:nvGrpSpPr>
              <p:grpSpPr>
                <a:xfrm>
                  <a:off x="7372530" y="1567522"/>
                  <a:ext cx="269557" cy="359378"/>
                  <a:chOff x="7372530" y="1567522"/>
                  <a:chExt cx="269557" cy="359378"/>
                </a:xfrm>
                <a:solidFill>
                  <a:srgbClr val="422521"/>
                </a:solidFill>
              </p:grpSpPr>
              <p:sp>
                <p:nvSpPr>
                  <p:cNvPr id="856" name="Freeform: Shape 855">
                    <a:extLst>
                      <a:ext uri="{FF2B5EF4-FFF2-40B4-BE49-F238E27FC236}">
                        <a16:creationId xmlns:a16="http://schemas.microsoft.com/office/drawing/2014/main" id="{BA54F454-3DA9-ECC7-B442-0B64E24C3366}"/>
                      </a:ext>
                    </a:extLst>
                  </p:cNvPr>
                  <p:cNvSpPr/>
                  <p:nvPr/>
                </p:nvSpPr>
                <p:spPr>
                  <a:xfrm>
                    <a:off x="7430442" y="1567522"/>
                    <a:ext cx="153542" cy="259175"/>
                  </a:xfrm>
                  <a:custGeom>
                    <a:avLst/>
                    <a:gdLst>
                      <a:gd name="connsiteX0" fmla="*/ 153543 w 153542"/>
                      <a:gd name="connsiteY0" fmla="*/ 76772 h 259175"/>
                      <a:gd name="connsiteX1" fmla="*/ 75914 w 153542"/>
                      <a:gd name="connsiteY1" fmla="*/ 259175 h 259175"/>
                      <a:gd name="connsiteX2" fmla="*/ 0 w 153542"/>
                      <a:gd name="connsiteY2" fmla="*/ 76772 h 259175"/>
                      <a:gd name="connsiteX3" fmla="*/ 76771 w 153542"/>
                      <a:gd name="connsiteY3" fmla="*/ 0 h 259175"/>
                      <a:gd name="connsiteX4" fmla="*/ 153543 w 153542"/>
                      <a:gd name="connsiteY4" fmla="*/ 76772 h 259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542" h="259175">
                        <a:moveTo>
                          <a:pt x="153543" y="76772"/>
                        </a:moveTo>
                        <a:cubicBezTo>
                          <a:pt x="153543" y="119158"/>
                          <a:pt x="75914" y="259175"/>
                          <a:pt x="75914" y="259175"/>
                        </a:cubicBezTo>
                        <a:cubicBezTo>
                          <a:pt x="75914" y="259175"/>
                          <a:pt x="0" y="119158"/>
                          <a:pt x="0" y="76772"/>
                        </a:cubicBezTo>
                        <a:cubicBezTo>
                          <a:pt x="0" y="34385"/>
                          <a:pt x="34385" y="0"/>
                          <a:pt x="76771" y="0"/>
                        </a:cubicBezTo>
                        <a:cubicBezTo>
                          <a:pt x="119158" y="0"/>
                          <a:pt x="153543" y="34385"/>
                          <a:pt x="153543" y="76772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7" name="Freeform: Shape 856">
                    <a:extLst>
                      <a:ext uri="{FF2B5EF4-FFF2-40B4-BE49-F238E27FC236}">
                        <a16:creationId xmlns:a16="http://schemas.microsoft.com/office/drawing/2014/main" id="{DB4DA924-C97E-635D-B48F-CCF4946B10A9}"/>
                      </a:ext>
                    </a:extLst>
                  </p:cNvPr>
                  <p:cNvSpPr/>
                  <p:nvPr/>
                </p:nvSpPr>
                <p:spPr>
                  <a:xfrm>
                    <a:off x="7372530" y="1818410"/>
                    <a:ext cx="269557" cy="108489"/>
                  </a:xfrm>
                  <a:custGeom>
                    <a:avLst/>
                    <a:gdLst>
                      <a:gd name="connsiteX0" fmla="*/ 269558 w 269557"/>
                      <a:gd name="connsiteY0" fmla="*/ 89059 h 108489"/>
                      <a:gd name="connsiteX1" fmla="*/ 269462 w 269557"/>
                      <a:gd name="connsiteY1" fmla="*/ 88773 h 108489"/>
                      <a:gd name="connsiteX2" fmla="*/ 269462 w 269557"/>
                      <a:gd name="connsiteY2" fmla="*/ 88582 h 108489"/>
                      <a:gd name="connsiteX3" fmla="*/ 269462 w 269557"/>
                      <a:gd name="connsiteY3" fmla="*/ 88582 h 108489"/>
                      <a:gd name="connsiteX4" fmla="*/ 265081 w 269557"/>
                      <a:gd name="connsiteY4" fmla="*/ 79439 h 108489"/>
                      <a:gd name="connsiteX5" fmla="*/ 265081 w 269557"/>
                      <a:gd name="connsiteY5" fmla="*/ 79439 h 108489"/>
                      <a:gd name="connsiteX6" fmla="*/ 262319 w 269557"/>
                      <a:gd name="connsiteY6" fmla="*/ 74295 h 108489"/>
                      <a:gd name="connsiteX7" fmla="*/ 262319 w 269557"/>
                      <a:gd name="connsiteY7" fmla="*/ 74295 h 108489"/>
                      <a:gd name="connsiteX8" fmla="*/ 262128 w 269557"/>
                      <a:gd name="connsiteY8" fmla="*/ 74104 h 108489"/>
                      <a:gd name="connsiteX9" fmla="*/ 134779 w 269557"/>
                      <a:gd name="connsiteY9" fmla="*/ 0 h 108489"/>
                      <a:gd name="connsiteX10" fmla="*/ 7525 w 269557"/>
                      <a:gd name="connsiteY10" fmla="*/ 74009 h 108489"/>
                      <a:gd name="connsiteX11" fmla="*/ 7525 w 269557"/>
                      <a:gd name="connsiteY11" fmla="*/ 74009 h 108489"/>
                      <a:gd name="connsiteX12" fmla="*/ 6286 w 269557"/>
                      <a:gd name="connsiteY12" fmla="*/ 76390 h 108489"/>
                      <a:gd name="connsiteX13" fmla="*/ 4191 w 269557"/>
                      <a:gd name="connsiteY13" fmla="*/ 80296 h 108489"/>
                      <a:gd name="connsiteX14" fmla="*/ 0 w 269557"/>
                      <a:gd name="connsiteY14" fmla="*/ 88964 h 108489"/>
                      <a:gd name="connsiteX15" fmla="*/ 0 w 269557"/>
                      <a:gd name="connsiteY15" fmla="*/ 89249 h 108489"/>
                      <a:gd name="connsiteX16" fmla="*/ 19240 w 269557"/>
                      <a:gd name="connsiteY16" fmla="*/ 108490 h 108489"/>
                      <a:gd name="connsiteX17" fmla="*/ 38481 w 269557"/>
                      <a:gd name="connsiteY17" fmla="*/ 89249 h 108489"/>
                      <a:gd name="connsiteX18" fmla="*/ 38481 w 269557"/>
                      <a:gd name="connsiteY18" fmla="*/ 89059 h 108489"/>
                      <a:gd name="connsiteX19" fmla="*/ 38481 w 269557"/>
                      <a:gd name="connsiteY19" fmla="*/ 89059 h 108489"/>
                      <a:gd name="connsiteX20" fmla="*/ 38481 w 269557"/>
                      <a:gd name="connsiteY20" fmla="*/ 89249 h 108489"/>
                      <a:gd name="connsiteX21" fmla="*/ 57721 w 269557"/>
                      <a:gd name="connsiteY21" fmla="*/ 108490 h 108489"/>
                      <a:gd name="connsiteX22" fmla="*/ 76962 w 269557"/>
                      <a:gd name="connsiteY22" fmla="*/ 89249 h 108489"/>
                      <a:gd name="connsiteX23" fmla="*/ 76962 w 269557"/>
                      <a:gd name="connsiteY23" fmla="*/ 89059 h 108489"/>
                      <a:gd name="connsiteX24" fmla="*/ 76962 w 269557"/>
                      <a:gd name="connsiteY24" fmla="*/ 89059 h 108489"/>
                      <a:gd name="connsiteX25" fmla="*/ 76962 w 269557"/>
                      <a:gd name="connsiteY25" fmla="*/ 89249 h 108489"/>
                      <a:gd name="connsiteX26" fmla="*/ 96202 w 269557"/>
                      <a:gd name="connsiteY26" fmla="*/ 108490 h 108489"/>
                      <a:gd name="connsiteX27" fmla="*/ 115443 w 269557"/>
                      <a:gd name="connsiteY27" fmla="*/ 89249 h 108489"/>
                      <a:gd name="connsiteX28" fmla="*/ 115443 w 269557"/>
                      <a:gd name="connsiteY28" fmla="*/ 89059 h 108489"/>
                      <a:gd name="connsiteX29" fmla="*/ 115443 w 269557"/>
                      <a:gd name="connsiteY29" fmla="*/ 89059 h 108489"/>
                      <a:gd name="connsiteX30" fmla="*/ 115443 w 269557"/>
                      <a:gd name="connsiteY30" fmla="*/ 89249 h 108489"/>
                      <a:gd name="connsiteX31" fmla="*/ 134684 w 269557"/>
                      <a:gd name="connsiteY31" fmla="*/ 108490 h 108489"/>
                      <a:gd name="connsiteX32" fmla="*/ 153924 w 269557"/>
                      <a:gd name="connsiteY32" fmla="*/ 89249 h 108489"/>
                      <a:gd name="connsiteX33" fmla="*/ 153924 w 269557"/>
                      <a:gd name="connsiteY33" fmla="*/ 89059 h 108489"/>
                      <a:gd name="connsiteX34" fmla="*/ 153924 w 269557"/>
                      <a:gd name="connsiteY34" fmla="*/ 89059 h 108489"/>
                      <a:gd name="connsiteX35" fmla="*/ 153924 w 269557"/>
                      <a:gd name="connsiteY35" fmla="*/ 89249 h 108489"/>
                      <a:gd name="connsiteX36" fmla="*/ 173165 w 269557"/>
                      <a:gd name="connsiteY36" fmla="*/ 108490 h 108489"/>
                      <a:gd name="connsiteX37" fmla="*/ 192405 w 269557"/>
                      <a:gd name="connsiteY37" fmla="*/ 89249 h 108489"/>
                      <a:gd name="connsiteX38" fmla="*/ 192405 w 269557"/>
                      <a:gd name="connsiteY38" fmla="*/ 89059 h 108489"/>
                      <a:gd name="connsiteX39" fmla="*/ 192405 w 269557"/>
                      <a:gd name="connsiteY39" fmla="*/ 89059 h 108489"/>
                      <a:gd name="connsiteX40" fmla="*/ 192405 w 269557"/>
                      <a:gd name="connsiteY40" fmla="*/ 89249 h 108489"/>
                      <a:gd name="connsiteX41" fmla="*/ 211646 w 269557"/>
                      <a:gd name="connsiteY41" fmla="*/ 108490 h 108489"/>
                      <a:gd name="connsiteX42" fmla="*/ 230886 w 269557"/>
                      <a:gd name="connsiteY42" fmla="*/ 89344 h 108489"/>
                      <a:gd name="connsiteX43" fmla="*/ 250127 w 269557"/>
                      <a:gd name="connsiteY43" fmla="*/ 108490 h 108489"/>
                      <a:gd name="connsiteX44" fmla="*/ 269367 w 269557"/>
                      <a:gd name="connsiteY44" fmla="*/ 89249 h 108489"/>
                      <a:gd name="connsiteX45" fmla="*/ 269367 w 269557"/>
                      <a:gd name="connsiteY45" fmla="*/ 89059 h 108489"/>
                      <a:gd name="connsiteX46" fmla="*/ 269462 w 269557"/>
                      <a:gd name="connsiteY46" fmla="*/ 89059 h 108489"/>
                      <a:gd name="connsiteX47" fmla="*/ 230886 w 269557"/>
                      <a:gd name="connsiteY47" fmla="*/ 89154 h 108489"/>
                      <a:gd name="connsiteX48" fmla="*/ 230886 w 269557"/>
                      <a:gd name="connsiteY48" fmla="*/ 89059 h 108489"/>
                      <a:gd name="connsiteX49" fmla="*/ 230886 w 269557"/>
                      <a:gd name="connsiteY49" fmla="*/ 89059 h 108489"/>
                      <a:gd name="connsiteX50" fmla="*/ 230886 w 269557"/>
                      <a:gd name="connsiteY50" fmla="*/ 89154 h 108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</a:cxnLst>
                    <a:rect l="l" t="t" r="r" b="b"/>
                    <a:pathLst>
                      <a:path w="269557" h="108489">
                        <a:moveTo>
                          <a:pt x="269558" y="89059"/>
                        </a:moveTo>
                        <a:cubicBezTo>
                          <a:pt x="269558" y="89059"/>
                          <a:pt x="269558" y="88868"/>
                          <a:pt x="269462" y="88773"/>
                        </a:cubicBezTo>
                        <a:lnTo>
                          <a:pt x="269462" y="88582"/>
                        </a:lnTo>
                        <a:lnTo>
                          <a:pt x="269462" y="88582"/>
                        </a:lnTo>
                        <a:cubicBezTo>
                          <a:pt x="268129" y="85439"/>
                          <a:pt x="266605" y="82391"/>
                          <a:pt x="265081" y="79439"/>
                        </a:cubicBezTo>
                        <a:lnTo>
                          <a:pt x="265081" y="79439"/>
                        </a:lnTo>
                        <a:cubicBezTo>
                          <a:pt x="264223" y="77724"/>
                          <a:pt x="263271" y="76009"/>
                          <a:pt x="262319" y="74295"/>
                        </a:cubicBezTo>
                        <a:lnTo>
                          <a:pt x="262319" y="74295"/>
                        </a:lnTo>
                        <a:cubicBezTo>
                          <a:pt x="262319" y="74295"/>
                          <a:pt x="262223" y="74104"/>
                          <a:pt x="262128" y="74104"/>
                        </a:cubicBezTo>
                        <a:cubicBezTo>
                          <a:pt x="236887" y="29813"/>
                          <a:pt x="189357" y="0"/>
                          <a:pt x="134779" y="0"/>
                        </a:cubicBezTo>
                        <a:cubicBezTo>
                          <a:pt x="80200" y="0"/>
                          <a:pt x="32766" y="29813"/>
                          <a:pt x="7525" y="74009"/>
                        </a:cubicBezTo>
                        <a:cubicBezTo>
                          <a:pt x="7525" y="74009"/>
                          <a:pt x="7525" y="74009"/>
                          <a:pt x="7525" y="74009"/>
                        </a:cubicBezTo>
                        <a:cubicBezTo>
                          <a:pt x="7048" y="74771"/>
                          <a:pt x="6667" y="75533"/>
                          <a:pt x="6286" y="76390"/>
                        </a:cubicBezTo>
                        <a:cubicBezTo>
                          <a:pt x="5620" y="77724"/>
                          <a:pt x="4858" y="78962"/>
                          <a:pt x="4191" y="80296"/>
                        </a:cubicBezTo>
                        <a:cubicBezTo>
                          <a:pt x="2762" y="83153"/>
                          <a:pt x="1333" y="86011"/>
                          <a:pt x="0" y="88964"/>
                        </a:cubicBezTo>
                        <a:lnTo>
                          <a:pt x="0" y="89249"/>
                        </a:lnTo>
                        <a:cubicBezTo>
                          <a:pt x="0" y="99822"/>
                          <a:pt x="8668" y="108490"/>
                          <a:pt x="19240" y="108490"/>
                        </a:cubicBezTo>
                        <a:cubicBezTo>
                          <a:pt x="29813" y="108490"/>
                          <a:pt x="38481" y="99822"/>
                          <a:pt x="38481" y="89249"/>
                        </a:cubicBezTo>
                        <a:cubicBezTo>
                          <a:pt x="38481" y="89249"/>
                          <a:pt x="38481" y="89059"/>
                          <a:pt x="38481" y="89059"/>
                        </a:cubicBezTo>
                        <a:lnTo>
                          <a:pt x="38481" y="89059"/>
                        </a:lnTo>
                        <a:cubicBezTo>
                          <a:pt x="38481" y="89059"/>
                          <a:pt x="38481" y="89249"/>
                          <a:pt x="38481" y="89249"/>
                        </a:cubicBezTo>
                        <a:cubicBezTo>
                          <a:pt x="38481" y="99917"/>
                          <a:pt x="47149" y="108490"/>
                          <a:pt x="57721" y="108490"/>
                        </a:cubicBezTo>
                        <a:cubicBezTo>
                          <a:pt x="68294" y="108490"/>
                          <a:pt x="76962" y="99822"/>
                          <a:pt x="76962" y="89249"/>
                        </a:cubicBezTo>
                        <a:cubicBezTo>
                          <a:pt x="76962" y="89249"/>
                          <a:pt x="76962" y="89059"/>
                          <a:pt x="76962" y="89059"/>
                        </a:cubicBezTo>
                        <a:lnTo>
                          <a:pt x="76962" y="89059"/>
                        </a:lnTo>
                        <a:cubicBezTo>
                          <a:pt x="76962" y="89059"/>
                          <a:pt x="76962" y="89249"/>
                          <a:pt x="76962" y="89249"/>
                        </a:cubicBezTo>
                        <a:cubicBezTo>
                          <a:pt x="76962" y="99917"/>
                          <a:pt x="85630" y="108490"/>
                          <a:pt x="96202" y="108490"/>
                        </a:cubicBezTo>
                        <a:cubicBezTo>
                          <a:pt x="106775" y="108490"/>
                          <a:pt x="115443" y="99822"/>
                          <a:pt x="115443" y="89249"/>
                        </a:cubicBezTo>
                        <a:cubicBezTo>
                          <a:pt x="115443" y="89249"/>
                          <a:pt x="115443" y="89059"/>
                          <a:pt x="115443" y="89059"/>
                        </a:cubicBezTo>
                        <a:lnTo>
                          <a:pt x="115443" y="89059"/>
                        </a:lnTo>
                        <a:cubicBezTo>
                          <a:pt x="115443" y="89059"/>
                          <a:pt x="115443" y="89249"/>
                          <a:pt x="115443" y="89249"/>
                        </a:cubicBezTo>
                        <a:cubicBezTo>
                          <a:pt x="115443" y="99917"/>
                          <a:pt x="124111" y="108490"/>
                          <a:pt x="134684" y="108490"/>
                        </a:cubicBezTo>
                        <a:cubicBezTo>
                          <a:pt x="145256" y="108490"/>
                          <a:pt x="153924" y="99822"/>
                          <a:pt x="153924" y="89249"/>
                        </a:cubicBezTo>
                        <a:cubicBezTo>
                          <a:pt x="153924" y="89249"/>
                          <a:pt x="153924" y="89059"/>
                          <a:pt x="153924" y="89059"/>
                        </a:cubicBezTo>
                        <a:lnTo>
                          <a:pt x="153924" y="89059"/>
                        </a:lnTo>
                        <a:cubicBezTo>
                          <a:pt x="153924" y="89059"/>
                          <a:pt x="153924" y="89249"/>
                          <a:pt x="153924" y="89249"/>
                        </a:cubicBezTo>
                        <a:cubicBezTo>
                          <a:pt x="153924" y="99917"/>
                          <a:pt x="162496" y="108490"/>
                          <a:pt x="173165" y="108490"/>
                        </a:cubicBezTo>
                        <a:cubicBezTo>
                          <a:pt x="183833" y="108490"/>
                          <a:pt x="192405" y="99822"/>
                          <a:pt x="192405" y="89249"/>
                        </a:cubicBezTo>
                        <a:cubicBezTo>
                          <a:pt x="192405" y="89249"/>
                          <a:pt x="192405" y="89059"/>
                          <a:pt x="192405" y="89059"/>
                        </a:cubicBezTo>
                        <a:lnTo>
                          <a:pt x="192405" y="89059"/>
                        </a:lnTo>
                        <a:cubicBezTo>
                          <a:pt x="192405" y="89059"/>
                          <a:pt x="192405" y="89249"/>
                          <a:pt x="192405" y="89249"/>
                        </a:cubicBezTo>
                        <a:cubicBezTo>
                          <a:pt x="192405" y="99917"/>
                          <a:pt x="201073" y="108490"/>
                          <a:pt x="211646" y="108490"/>
                        </a:cubicBezTo>
                        <a:cubicBezTo>
                          <a:pt x="222218" y="108490"/>
                          <a:pt x="230791" y="99917"/>
                          <a:pt x="230886" y="89344"/>
                        </a:cubicBezTo>
                        <a:cubicBezTo>
                          <a:pt x="230886" y="99917"/>
                          <a:pt x="239554" y="108490"/>
                          <a:pt x="250127" y="108490"/>
                        </a:cubicBezTo>
                        <a:cubicBezTo>
                          <a:pt x="260699" y="108490"/>
                          <a:pt x="269367" y="99822"/>
                          <a:pt x="269367" y="89249"/>
                        </a:cubicBezTo>
                        <a:lnTo>
                          <a:pt x="269367" y="89059"/>
                        </a:lnTo>
                        <a:lnTo>
                          <a:pt x="269462" y="89059"/>
                        </a:lnTo>
                        <a:close/>
                        <a:moveTo>
                          <a:pt x="230886" y="89154"/>
                        </a:moveTo>
                        <a:cubicBezTo>
                          <a:pt x="230886" y="89154"/>
                          <a:pt x="230886" y="89154"/>
                          <a:pt x="230886" y="89059"/>
                        </a:cubicBezTo>
                        <a:lnTo>
                          <a:pt x="230886" y="89059"/>
                        </a:lnTo>
                        <a:cubicBezTo>
                          <a:pt x="230886" y="89059"/>
                          <a:pt x="230886" y="89059"/>
                          <a:pt x="230886" y="89154"/>
                        </a:cubicBez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58" name="Graphic 842">
                <a:extLst>
                  <a:ext uri="{FF2B5EF4-FFF2-40B4-BE49-F238E27FC236}">
                    <a16:creationId xmlns:a16="http://schemas.microsoft.com/office/drawing/2014/main" id="{A5115515-A0AA-DA47-54EE-20E48AECE185}"/>
                  </a:ext>
                </a:extLst>
              </p:cNvPr>
              <p:cNvGrpSpPr/>
              <p:nvPr/>
            </p:nvGrpSpPr>
            <p:grpSpPr>
              <a:xfrm>
                <a:off x="7429108" y="1965000"/>
                <a:ext cx="156019" cy="11487"/>
                <a:chOff x="7429108" y="1965000"/>
                <a:chExt cx="156019" cy="11487"/>
              </a:xfrm>
              <a:noFill/>
            </p:grpSpPr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7F1AEA76-15E6-B803-B618-0460961EF5E4}"/>
                    </a:ext>
                  </a:extLst>
                </p:cNvPr>
                <p:cNvSpPr/>
                <p:nvPr/>
              </p:nvSpPr>
              <p:spPr>
                <a:xfrm>
                  <a:off x="7429108" y="1965000"/>
                  <a:ext cx="35337" cy="11487"/>
                </a:xfrm>
                <a:custGeom>
                  <a:avLst/>
                  <a:gdLst>
                    <a:gd name="connsiteX0" fmla="*/ 0 w 35337"/>
                    <a:gd name="connsiteY0" fmla="*/ 857 h 11487"/>
                    <a:gd name="connsiteX1" fmla="*/ 35338 w 35337"/>
                    <a:gd name="connsiteY1" fmla="*/ 0 h 11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5337" h="11487">
                      <a:moveTo>
                        <a:pt x="0" y="857"/>
                      </a:moveTo>
                      <a:cubicBezTo>
                        <a:pt x="0" y="857"/>
                        <a:pt x="15621" y="25336"/>
                        <a:pt x="35338" y="0"/>
                      </a:cubicBezTo>
                    </a:path>
                  </a:pathLst>
                </a:custGeom>
                <a:noFill/>
                <a:ln w="14288" cap="rnd">
                  <a:solidFill>
                    <a:srgbClr val="42252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2E84BF89-D672-9DC2-C4BB-774B785BD370}"/>
                    </a:ext>
                  </a:extLst>
                </p:cNvPr>
                <p:cNvSpPr/>
                <p:nvPr/>
              </p:nvSpPr>
              <p:spPr>
                <a:xfrm>
                  <a:off x="7549790" y="1965000"/>
                  <a:ext cx="35337" cy="11487"/>
                </a:xfrm>
                <a:custGeom>
                  <a:avLst/>
                  <a:gdLst>
                    <a:gd name="connsiteX0" fmla="*/ 0 w 35337"/>
                    <a:gd name="connsiteY0" fmla="*/ 857 h 11487"/>
                    <a:gd name="connsiteX1" fmla="*/ 35338 w 35337"/>
                    <a:gd name="connsiteY1" fmla="*/ 0 h 11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5337" h="11487">
                      <a:moveTo>
                        <a:pt x="0" y="857"/>
                      </a:moveTo>
                      <a:cubicBezTo>
                        <a:pt x="0" y="857"/>
                        <a:pt x="15621" y="25336"/>
                        <a:pt x="35338" y="0"/>
                      </a:cubicBezTo>
                    </a:path>
                  </a:pathLst>
                </a:custGeom>
                <a:noFill/>
                <a:ln w="14288" cap="rnd">
                  <a:solidFill>
                    <a:srgbClr val="42252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861" name="Freeform: Shape 860">
                <a:extLst>
                  <a:ext uri="{FF2B5EF4-FFF2-40B4-BE49-F238E27FC236}">
                    <a16:creationId xmlns:a16="http://schemas.microsoft.com/office/drawing/2014/main" id="{25017FE6-CE89-D2EA-20E1-7E4A2A9AD5AC}"/>
                  </a:ext>
                </a:extLst>
              </p:cNvPr>
              <p:cNvSpPr/>
              <p:nvPr/>
            </p:nvSpPr>
            <p:spPr>
              <a:xfrm>
                <a:off x="7483020" y="2021960"/>
                <a:ext cx="48196" cy="48196"/>
              </a:xfrm>
              <a:custGeom>
                <a:avLst/>
                <a:gdLst>
                  <a:gd name="connsiteX0" fmla="*/ 48196 w 48196"/>
                  <a:gd name="connsiteY0" fmla="*/ 24098 h 48196"/>
                  <a:gd name="connsiteX1" fmla="*/ 24098 w 48196"/>
                  <a:gd name="connsiteY1" fmla="*/ 48196 h 48196"/>
                  <a:gd name="connsiteX2" fmla="*/ 0 w 48196"/>
                  <a:gd name="connsiteY2" fmla="*/ 24098 h 48196"/>
                  <a:gd name="connsiteX3" fmla="*/ 24098 w 48196"/>
                  <a:gd name="connsiteY3" fmla="*/ 0 h 48196"/>
                  <a:gd name="connsiteX4" fmla="*/ 48196 w 48196"/>
                  <a:gd name="connsiteY4" fmla="*/ 24098 h 4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196" h="48196">
                    <a:moveTo>
                      <a:pt x="48196" y="24098"/>
                    </a:moveTo>
                    <a:cubicBezTo>
                      <a:pt x="48196" y="37407"/>
                      <a:pt x="37407" y="48196"/>
                      <a:pt x="24098" y="48196"/>
                    </a:cubicBezTo>
                    <a:cubicBezTo>
                      <a:pt x="10789" y="48196"/>
                      <a:pt x="0" y="37407"/>
                      <a:pt x="0" y="24098"/>
                    </a:cubicBezTo>
                    <a:cubicBezTo>
                      <a:pt x="0" y="10789"/>
                      <a:pt x="10789" y="0"/>
                      <a:pt x="24098" y="0"/>
                    </a:cubicBezTo>
                    <a:cubicBezTo>
                      <a:pt x="37407" y="0"/>
                      <a:pt x="48196" y="10789"/>
                      <a:pt x="48196" y="2409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2" name="Freeform: Shape 861">
                <a:extLst>
                  <a:ext uri="{FF2B5EF4-FFF2-40B4-BE49-F238E27FC236}">
                    <a16:creationId xmlns:a16="http://schemas.microsoft.com/office/drawing/2014/main" id="{4D8A253B-65C7-E449-39B5-D3675C285A2F}"/>
                  </a:ext>
                </a:extLst>
              </p:cNvPr>
              <p:cNvSpPr/>
              <p:nvPr/>
            </p:nvSpPr>
            <p:spPr>
              <a:xfrm>
                <a:off x="7411297" y="1992242"/>
                <a:ext cx="48196" cy="48196"/>
              </a:xfrm>
              <a:custGeom>
                <a:avLst/>
                <a:gdLst>
                  <a:gd name="connsiteX0" fmla="*/ 48196 w 48196"/>
                  <a:gd name="connsiteY0" fmla="*/ 24098 h 48196"/>
                  <a:gd name="connsiteX1" fmla="*/ 24098 w 48196"/>
                  <a:gd name="connsiteY1" fmla="*/ 48196 h 48196"/>
                  <a:gd name="connsiteX2" fmla="*/ 0 w 48196"/>
                  <a:gd name="connsiteY2" fmla="*/ 24098 h 48196"/>
                  <a:gd name="connsiteX3" fmla="*/ 24098 w 48196"/>
                  <a:gd name="connsiteY3" fmla="*/ 0 h 48196"/>
                  <a:gd name="connsiteX4" fmla="*/ 48196 w 48196"/>
                  <a:gd name="connsiteY4" fmla="*/ 24098 h 4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196" h="48196">
                    <a:moveTo>
                      <a:pt x="48196" y="24098"/>
                    </a:moveTo>
                    <a:cubicBezTo>
                      <a:pt x="48196" y="37407"/>
                      <a:pt x="37407" y="48196"/>
                      <a:pt x="24098" y="48196"/>
                    </a:cubicBezTo>
                    <a:cubicBezTo>
                      <a:pt x="10789" y="48196"/>
                      <a:pt x="0" y="37407"/>
                      <a:pt x="0" y="24098"/>
                    </a:cubicBezTo>
                    <a:cubicBezTo>
                      <a:pt x="0" y="10789"/>
                      <a:pt x="10789" y="0"/>
                      <a:pt x="24098" y="0"/>
                    </a:cubicBezTo>
                    <a:cubicBezTo>
                      <a:pt x="37407" y="0"/>
                      <a:pt x="48196" y="10789"/>
                      <a:pt x="48196" y="24098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3" name="Freeform: Shape 862">
                <a:extLst>
                  <a:ext uri="{FF2B5EF4-FFF2-40B4-BE49-F238E27FC236}">
                    <a16:creationId xmlns:a16="http://schemas.microsoft.com/office/drawing/2014/main" id="{BA47878D-D530-7E8A-90A9-7536943DDB5B}"/>
                  </a:ext>
                </a:extLst>
              </p:cNvPr>
              <p:cNvSpPr/>
              <p:nvPr/>
            </p:nvSpPr>
            <p:spPr>
              <a:xfrm>
                <a:off x="7555124" y="1992242"/>
                <a:ext cx="48196" cy="48196"/>
              </a:xfrm>
              <a:custGeom>
                <a:avLst/>
                <a:gdLst>
                  <a:gd name="connsiteX0" fmla="*/ 48196 w 48196"/>
                  <a:gd name="connsiteY0" fmla="*/ 24098 h 48196"/>
                  <a:gd name="connsiteX1" fmla="*/ 24098 w 48196"/>
                  <a:gd name="connsiteY1" fmla="*/ 48196 h 48196"/>
                  <a:gd name="connsiteX2" fmla="*/ 0 w 48196"/>
                  <a:gd name="connsiteY2" fmla="*/ 24098 h 48196"/>
                  <a:gd name="connsiteX3" fmla="*/ 24098 w 48196"/>
                  <a:gd name="connsiteY3" fmla="*/ 0 h 48196"/>
                  <a:gd name="connsiteX4" fmla="*/ 48196 w 48196"/>
                  <a:gd name="connsiteY4" fmla="*/ 24098 h 4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196" h="48196">
                    <a:moveTo>
                      <a:pt x="48196" y="24098"/>
                    </a:moveTo>
                    <a:cubicBezTo>
                      <a:pt x="48196" y="37407"/>
                      <a:pt x="37407" y="48196"/>
                      <a:pt x="24098" y="48196"/>
                    </a:cubicBezTo>
                    <a:cubicBezTo>
                      <a:pt x="10789" y="48196"/>
                      <a:pt x="0" y="37407"/>
                      <a:pt x="0" y="24098"/>
                    </a:cubicBezTo>
                    <a:cubicBezTo>
                      <a:pt x="0" y="10789"/>
                      <a:pt x="10789" y="0"/>
                      <a:pt x="24098" y="0"/>
                    </a:cubicBezTo>
                    <a:cubicBezTo>
                      <a:pt x="37407" y="0"/>
                      <a:pt x="48196" y="10789"/>
                      <a:pt x="48196" y="24098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DD12011D-0CF0-D757-B36B-A5D78C43AE66}"/>
                </a:ext>
              </a:extLst>
            </p:cNvPr>
            <p:cNvSpPr/>
            <p:nvPr/>
          </p:nvSpPr>
          <p:spPr>
            <a:xfrm>
              <a:off x="7260801" y="2111590"/>
              <a:ext cx="492728" cy="426720"/>
            </a:xfrm>
            <a:custGeom>
              <a:avLst/>
              <a:gdLst>
                <a:gd name="connsiteX0" fmla="*/ 246317 w 492728"/>
                <a:gd name="connsiteY0" fmla="*/ 0 h 426720"/>
                <a:gd name="connsiteX1" fmla="*/ 492728 w 492728"/>
                <a:gd name="connsiteY1" fmla="*/ 0 h 426720"/>
                <a:gd name="connsiteX2" fmla="*/ 369570 w 492728"/>
                <a:gd name="connsiteY2" fmla="*/ 213360 h 426720"/>
                <a:gd name="connsiteX3" fmla="*/ 246317 w 492728"/>
                <a:gd name="connsiteY3" fmla="*/ 426720 h 426720"/>
                <a:gd name="connsiteX4" fmla="*/ 123158 w 492728"/>
                <a:gd name="connsiteY4" fmla="*/ 213360 h 426720"/>
                <a:gd name="connsiteX5" fmla="*/ 0 w 492728"/>
                <a:gd name="connsiteY5" fmla="*/ 0 h 426720"/>
                <a:gd name="connsiteX6" fmla="*/ 246317 w 492728"/>
                <a:gd name="connsiteY6" fmla="*/ 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2728" h="426720">
                  <a:moveTo>
                    <a:pt x="246317" y="0"/>
                  </a:moveTo>
                  <a:lnTo>
                    <a:pt x="492728" y="0"/>
                  </a:lnTo>
                  <a:lnTo>
                    <a:pt x="369570" y="213360"/>
                  </a:lnTo>
                  <a:lnTo>
                    <a:pt x="246317" y="426720"/>
                  </a:lnTo>
                  <a:lnTo>
                    <a:pt x="123158" y="213360"/>
                  </a:lnTo>
                  <a:lnTo>
                    <a:pt x="0" y="0"/>
                  </a:lnTo>
                  <a:lnTo>
                    <a:pt x="246317" y="0"/>
                  </a:ln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AEA08C9B-7275-DC59-225C-7932EA499B33}"/>
                </a:ext>
              </a:extLst>
            </p:cNvPr>
            <p:cNvSpPr/>
            <p:nvPr/>
          </p:nvSpPr>
          <p:spPr>
            <a:xfrm>
              <a:off x="7135738" y="1965000"/>
              <a:ext cx="250126" cy="250126"/>
            </a:xfrm>
            <a:custGeom>
              <a:avLst/>
              <a:gdLst>
                <a:gd name="connsiteX0" fmla="*/ 250127 w 250126"/>
                <a:gd name="connsiteY0" fmla="*/ 125063 h 250126"/>
                <a:gd name="connsiteX1" fmla="*/ 125063 w 250126"/>
                <a:gd name="connsiteY1" fmla="*/ 250126 h 250126"/>
                <a:gd name="connsiteX2" fmla="*/ 0 w 250126"/>
                <a:gd name="connsiteY2" fmla="*/ 125063 h 250126"/>
                <a:gd name="connsiteX3" fmla="*/ 125063 w 250126"/>
                <a:gd name="connsiteY3" fmla="*/ 0 h 250126"/>
                <a:gd name="connsiteX4" fmla="*/ 250127 w 250126"/>
                <a:gd name="connsiteY4" fmla="*/ 125063 h 25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26" h="250126">
                  <a:moveTo>
                    <a:pt x="250127" y="125063"/>
                  </a:moveTo>
                  <a:cubicBezTo>
                    <a:pt x="250127" y="194134"/>
                    <a:pt x="194134" y="250126"/>
                    <a:pt x="125063" y="250126"/>
                  </a:cubicBezTo>
                  <a:cubicBezTo>
                    <a:pt x="55993" y="250126"/>
                    <a:pt x="0" y="194134"/>
                    <a:pt x="0" y="125063"/>
                  </a:cubicBezTo>
                  <a:cubicBezTo>
                    <a:pt x="0" y="55993"/>
                    <a:pt x="55993" y="0"/>
                    <a:pt x="125063" y="0"/>
                  </a:cubicBezTo>
                  <a:cubicBezTo>
                    <a:pt x="194134" y="0"/>
                    <a:pt x="250127" y="55993"/>
                    <a:pt x="250127" y="125063"/>
                  </a:cubicBez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5B7AC45A-72E0-FF57-2088-C9F9255696EC}"/>
                </a:ext>
              </a:extLst>
            </p:cNvPr>
            <p:cNvSpPr/>
            <p:nvPr/>
          </p:nvSpPr>
          <p:spPr>
            <a:xfrm>
              <a:off x="7627228" y="1965000"/>
              <a:ext cx="250126" cy="250126"/>
            </a:xfrm>
            <a:custGeom>
              <a:avLst/>
              <a:gdLst>
                <a:gd name="connsiteX0" fmla="*/ 250127 w 250126"/>
                <a:gd name="connsiteY0" fmla="*/ 125063 h 250126"/>
                <a:gd name="connsiteX1" fmla="*/ 125063 w 250126"/>
                <a:gd name="connsiteY1" fmla="*/ 250126 h 250126"/>
                <a:gd name="connsiteX2" fmla="*/ 0 w 250126"/>
                <a:gd name="connsiteY2" fmla="*/ 125063 h 250126"/>
                <a:gd name="connsiteX3" fmla="*/ 125063 w 250126"/>
                <a:gd name="connsiteY3" fmla="*/ 0 h 250126"/>
                <a:gd name="connsiteX4" fmla="*/ 250127 w 250126"/>
                <a:gd name="connsiteY4" fmla="*/ 125063 h 25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26" h="250126">
                  <a:moveTo>
                    <a:pt x="250127" y="125063"/>
                  </a:moveTo>
                  <a:cubicBezTo>
                    <a:pt x="250127" y="194134"/>
                    <a:pt x="194134" y="250126"/>
                    <a:pt x="125063" y="250126"/>
                  </a:cubicBezTo>
                  <a:cubicBezTo>
                    <a:pt x="55993" y="250126"/>
                    <a:pt x="0" y="194134"/>
                    <a:pt x="0" y="125063"/>
                  </a:cubicBezTo>
                  <a:cubicBezTo>
                    <a:pt x="0" y="55993"/>
                    <a:pt x="55993" y="0"/>
                    <a:pt x="125063" y="0"/>
                  </a:cubicBezTo>
                  <a:cubicBezTo>
                    <a:pt x="194134" y="0"/>
                    <a:pt x="250127" y="55993"/>
                    <a:pt x="250127" y="125063"/>
                  </a:cubicBez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67" name="Graphic 842">
              <a:extLst>
                <a:ext uri="{FF2B5EF4-FFF2-40B4-BE49-F238E27FC236}">
                  <a16:creationId xmlns:a16="http://schemas.microsoft.com/office/drawing/2014/main" id="{73CF8F76-2977-10D7-0862-78C2F3F46962}"/>
                </a:ext>
              </a:extLst>
            </p:cNvPr>
            <p:cNvGrpSpPr/>
            <p:nvPr/>
          </p:nvGrpSpPr>
          <p:grpSpPr>
            <a:xfrm>
              <a:off x="7266612" y="2649562"/>
              <a:ext cx="238506" cy="1752028"/>
              <a:chOff x="7266612" y="2649562"/>
              <a:chExt cx="238506" cy="1752028"/>
            </a:xfrm>
          </p:grpSpPr>
          <p:sp>
            <p:nvSpPr>
              <p:cNvPr id="868" name="Freeform: Shape 867">
                <a:extLst>
                  <a:ext uri="{FF2B5EF4-FFF2-40B4-BE49-F238E27FC236}">
                    <a16:creationId xmlns:a16="http://schemas.microsoft.com/office/drawing/2014/main" id="{E04D6A0A-E066-A6CE-8571-55EDE565DB0F}"/>
                  </a:ext>
                </a:extLst>
              </p:cNvPr>
              <p:cNvSpPr/>
              <p:nvPr/>
            </p:nvSpPr>
            <p:spPr>
              <a:xfrm>
                <a:off x="7266612" y="2649562"/>
                <a:ext cx="238506" cy="1453419"/>
              </a:xfrm>
              <a:custGeom>
                <a:avLst/>
                <a:gdLst>
                  <a:gd name="connsiteX0" fmla="*/ 238506 w 238506"/>
                  <a:gd name="connsiteY0" fmla="*/ 0 h 1453419"/>
                  <a:gd name="connsiteX1" fmla="*/ 119253 w 238506"/>
                  <a:gd name="connsiteY1" fmla="*/ 1453420 h 1453419"/>
                  <a:gd name="connsiteX2" fmla="*/ 0 w 238506"/>
                  <a:gd name="connsiteY2" fmla="*/ 0 h 1453419"/>
                  <a:gd name="connsiteX3" fmla="*/ 238506 w 238506"/>
                  <a:gd name="connsiteY3" fmla="*/ 0 h 1453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506" h="1453419">
                    <a:moveTo>
                      <a:pt x="238506" y="0"/>
                    </a:moveTo>
                    <a:lnTo>
                      <a:pt x="119253" y="1453420"/>
                    </a:lnTo>
                    <a:lnTo>
                      <a:pt x="0" y="0"/>
                    </a:lnTo>
                    <a:lnTo>
                      <a:pt x="238506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9" name="Freeform: Shape 868">
                <a:extLst>
                  <a:ext uri="{FF2B5EF4-FFF2-40B4-BE49-F238E27FC236}">
                    <a16:creationId xmlns:a16="http://schemas.microsoft.com/office/drawing/2014/main" id="{658721D4-9BA6-B3DF-2502-52503F0244D5}"/>
                  </a:ext>
                </a:extLst>
              </p:cNvPr>
              <p:cNvSpPr/>
              <p:nvPr/>
            </p:nvSpPr>
            <p:spPr>
              <a:xfrm>
                <a:off x="7385865" y="4102982"/>
                <a:ext cx="75914" cy="298608"/>
              </a:xfrm>
              <a:custGeom>
                <a:avLst/>
                <a:gdLst>
                  <a:gd name="connsiteX0" fmla="*/ 0 w 75914"/>
                  <a:gd name="connsiteY0" fmla="*/ 0 h 298608"/>
                  <a:gd name="connsiteX1" fmla="*/ 75914 w 75914"/>
                  <a:gd name="connsiteY1" fmla="*/ 0 h 298608"/>
                  <a:gd name="connsiteX2" fmla="*/ 0 w 75914"/>
                  <a:gd name="connsiteY2" fmla="*/ 298609 h 298608"/>
                  <a:gd name="connsiteX3" fmla="*/ 0 w 75914"/>
                  <a:gd name="connsiteY3" fmla="*/ 0 h 298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4" h="298608">
                    <a:moveTo>
                      <a:pt x="0" y="0"/>
                    </a:moveTo>
                    <a:lnTo>
                      <a:pt x="75914" y="0"/>
                    </a:lnTo>
                    <a:lnTo>
                      <a:pt x="0" y="2986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0" name="Freeform: Shape 869">
                <a:extLst>
                  <a:ext uri="{FF2B5EF4-FFF2-40B4-BE49-F238E27FC236}">
                    <a16:creationId xmlns:a16="http://schemas.microsoft.com/office/drawing/2014/main" id="{74AC8D42-0B98-AB45-ABAA-55B864FCF585}"/>
                  </a:ext>
                </a:extLst>
              </p:cNvPr>
              <p:cNvSpPr/>
              <p:nvPr/>
            </p:nvSpPr>
            <p:spPr>
              <a:xfrm>
                <a:off x="7344526" y="3711980"/>
                <a:ext cx="64198" cy="294227"/>
              </a:xfrm>
              <a:custGeom>
                <a:avLst/>
                <a:gdLst>
                  <a:gd name="connsiteX0" fmla="*/ 33433 w 64198"/>
                  <a:gd name="connsiteY0" fmla="*/ 294227 h 294227"/>
                  <a:gd name="connsiteX1" fmla="*/ 64199 w 64198"/>
                  <a:gd name="connsiteY1" fmla="*/ 162878 h 294227"/>
                  <a:gd name="connsiteX2" fmla="*/ 0 w 64198"/>
                  <a:gd name="connsiteY2" fmla="*/ 0 h 29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198" h="294227">
                    <a:moveTo>
                      <a:pt x="33433" y="294227"/>
                    </a:moveTo>
                    <a:lnTo>
                      <a:pt x="64199" y="162878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>
                <a:solidFill>
                  <a:srgbClr val="E2432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1" name="Freeform: Shape 870">
                <a:extLst>
                  <a:ext uri="{FF2B5EF4-FFF2-40B4-BE49-F238E27FC236}">
                    <a16:creationId xmlns:a16="http://schemas.microsoft.com/office/drawing/2014/main" id="{3BD3ED2E-B32C-B497-8A81-698C09100590}"/>
                  </a:ext>
                </a:extLst>
              </p:cNvPr>
              <p:cNvSpPr/>
              <p:nvPr/>
            </p:nvSpPr>
            <p:spPr>
              <a:xfrm>
                <a:off x="7363672" y="3711980"/>
                <a:ext cx="63531" cy="294227"/>
              </a:xfrm>
              <a:custGeom>
                <a:avLst/>
                <a:gdLst>
                  <a:gd name="connsiteX0" fmla="*/ 63532 w 63531"/>
                  <a:gd name="connsiteY0" fmla="*/ 0 h 294227"/>
                  <a:gd name="connsiteX1" fmla="*/ 0 w 63531"/>
                  <a:gd name="connsiteY1" fmla="*/ 168021 h 294227"/>
                  <a:gd name="connsiteX2" fmla="*/ 31718 w 63531"/>
                  <a:gd name="connsiteY2" fmla="*/ 294227 h 29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531" h="294227">
                    <a:moveTo>
                      <a:pt x="63532" y="0"/>
                    </a:moveTo>
                    <a:lnTo>
                      <a:pt x="0" y="168021"/>
                    </a:lnTo>
                    <a:lnTo>
                      <a:pt x="31718" y="294227"/>
                    </a:lnTo>
                  </a:path>
                </a:pathLst>
              </a:custGeom>
              <a:noFill/>
              <a:ln w="9525" cap="flat">
                <a:solidFill>
                  <a:srgbClr val="E2432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2" name="Graphic 842">
              <a:extLst>
                <a:ext uri="{FF2B5EF4-FFF2-40B4-BE49-F238E27FC236}">
                  <a16:creationId xmlns:a16="http://schemas.microsoft.com/office/drawing/2014/main" id="{33D8C10D-937F-5BAD-B818-D152206AB15D}"/>
                </a:ext>
              </a:extLst>
            </p:cNvPr>
            <p:cNvGrpSpPr/>
            <p:nvPr/>
          </p:nvGrpSpPr>
          <p:grpSpPr>
            <a:xfrm>
              <a:off x="7320523" y="2509259"/>
              <a:ext cx="1690592" cy="699992"/>
              <a:chOff x="7320523" y="2509259"/>
              <a:chExt cx="1690592" cy="699992"/>
            </a:xfrm>
          </p:grpSpPr>
          <p:sp>
            <p:nvSpPr>
              <p:cNvPr id="873" name="Freeform: Shape 872">
                <a:extLst>
                  <a:ext uri="{FF2B5EF4-FFF2-40B4-BE49-F238E27FC236}">
                    <a16:creationId xmlns:a16="http://schemas.microsoft.com/office/drawing/2014/main" id="{DA92E23E-0E55-92A4-0FBD-262CB4855267}"/>
                  </a:ext>
                </a:extLst>
              </p:cNvPr>
              <p:cNvSpPr/>
              <p:nvPr/>
            </p:nvSpPr>
            <p:spPr>
              <a:xfrm>
                <a:off x="7320523" y="2509259"/>
                <a:ext cx="1409223" cy="599789"/>
              </a:xfrm>
              <a:custGeom>
                <a:avLst/>
                <a:gdLst>
                  <a:gd name="connsiteX0" fmla="*/ 80010 w 1409223"/>
                  <a:gd name="connsiteY0" fmla="*/ 0 h 599789"/>
                  <a:gd name="connsiteX1" fmla="*/ 1409224 w 1409223"/>
                  <a:gd name="connsiteY1" fmla="*/ 599789 h 599789"/>
                  <a:gd name="connsiteX2" fmla="*/ 333280 w 1409223"/>
                  <a:gd name="connsiteY2" fmla="*/ 313373 h 599789"/>
                  <a:gd name="connsiteX3" fmla="*/ 246983 w 1409223"/>
                  <a:gd name="connsiteY3" fmla="*/ 195262 h 599789"/>
                  <a:gd name="connsiteX4" fmla="*/ 203835 w 1409223"/>
                  <a:gd name="connsiteY4" fmla="*/ 278987 h 599789"/>
                  <a:gd name="connsiteX5" fmla="*/ 0 w 1409223"/>
                  <a:gd name="connsiteY5" fmla="*/ 224695 h 599789"/>
                  <a:gd name="connsiteX6" fmla="*/ 80010 w 1409223"/>
                  <a:gd name="connsiteY6" fmla="*/ 0 h 599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223" h="599789">
                    <a:moveTo>
                      <a:pt x="80010" y="0"/>
                    </a:moveTo>
                    <a:lnTo>
                      <a:pt x="1409224" y="599789"/>
                    </a:lnTo>
                    <a:lnTo>
                      <a:pt x="333280" y="313373"/>
                    </a:lnTo>
                    <a:lnTo>
                      <a:pt x="246983" y="195262"/>
                    </a:lnTo>
                    <a:lnTo>
                      <a:pt x="203835" y="278987"/>
                    </a:lnTo>
                    <a:lnTo>
                      <a:pt x="0" y="224695"/>
                    </a:lnTo>
                    <a:lnTo>
                      <a:pt x="80010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4" name="Freeform: Shape 873">
                <a:extLst>
                  <a:ext uri="{FF2B5EF4-FFF2-40B4-BE49-F238E27FC236}">
                    <a16:creationId xmlns:a16="http://schemas.microsoft.com/office/drawing/2014/main" id="{F4481AF0-CC74-6CBD-736B-FA1569793319}"/>
                  </a:ext>
                </a:extLst>
              </p:cNvPr>
              <p:cNvSpPr/>
              <p:nvPr/>
            </p:nvSpPr>
            <p:spPr>
              <a:xfrm>
                <a:off x="8729747" y="3037610"/>
                <a:ext cx="281368" cy="171640"/>
              </a:xfrm>
              <a:custGeom>
                <a:avLst/>
                <a:gdLst>
                  <a:gd name="connsiteX0" fmla="*/ 0 w 281368"/>
                  <a:gd name="connsiteY0" fmla="*/ 71438 h 171640"/>
                  <a:gd name="connsiteX1" fmla="*/ 25432 w 281368"/>
                  <a:gd name="connsiteY1" fmla="*/ 0 h 171640"/>
                  <a:gd name="connsiteX2" fmla="*/ 281368 w 281368"/>
                  <a:gd name="connsiteY2" fmla="*/ 171641 h 171640"/>
                  <a:gd name="connsiteX3" fmla="*/ 0 w 281368"/>
                  <a:gd name="connsiteY3" fmla="*/ 71438 h 171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368" h="171640">
                    <a:moveTo>
                      <a:pt x="0" y="71438"/>
                    </a:moveTo>
                    <a:lnTo>
                      <a:pt x="25432" y="0"/>
                    </a:lnTo>
                    <a:lnTo>
                      <a:pt x="281368" y="171641"/>
                    </a:lnTo>
                    <a:lnTo>
                      <a:pt x="0" y="71438"/>
                    </a:ln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5" name="Freeform: Shape 874">
                <a:extLst>
                  <a:ext uri="{FF2B5EF4-FFF2-40B4-BE49-F238E27FC236}">
                    <a16:creationId xmlns:a16="http://schemas.microsoft.com/office/drawing/2014/main" id="{0CD3502A-1CBA-269C-F51C-965639C22AF0}"/>
                  </a:ext>
                </a:extLst>
              </p:cNvPr>
              <p:cNvSpPr/>
              <p:nvPr/>
            </p:nvSpPr>
            <p:spPr>
              <a:xfrm>
                <a:off x="8347509" y="3011036"/>
                <a:ext cx="288416" cy="73056"/>
              </a:xfrm>
              <a:custGeom>
                <a:avLst/>
                <a:gdLst>
                  <a:gd name="connsiteX0" fmla="*/ 288417 w 288416"/>
                  <a:gd name="connsiteY0" fmla="*/ 73057 h 73056"/>
                  <a:gd name="connsiteX1" fmla="*/ 174974 w 288416"/>
                  <a:gd name="connsiteY1" fmla="*/ 0 h 73056"/>
                  <a:gd name="connsiteX2" fmla="*/ 0 w 288416"/>
                  <a:gd name="connsiteY2" fmla="*/ 5810 h 7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416" h="73056">
                    <a:moveTo>
                      <a:pt x="288417" y="73057"/>
                    </a:moveTo>
                    <a:lnTo>
                      <a:pt x="174974" y="0"/>
                    </a:lnTo>
                    <a:lnTo>
                      <a:pt x="0" y="5810"/>
                    </a:lnTo>
                  </a:path>
                </a:pathLst>
              </a:custGeom>
              <a:noFill/>
              <a:ln w="9525" cap="flat">
                <a:solidFill>
                  <a:srgbClr val="E2432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6" name="Freeform: Shape 875">
                <a:extLst>
                  <a:ext uri="{FF2B5EF4-FFF2-40B4-BE49-F238E27FC236}">
                    <a16:creationId xmlns:a16="http://schemas.microsoft.com/office/drawing/2014/main" id="{6FBB432C-6D55-B8E9-EA61-83938430141B}"/>
                  </a:ext>
                </a:extLst>
              </p:cNvPr>
              <p:cNvSpPr/>
              <p:nvPr/>
            </p:nvSpPr>
            <p:spPr>
              <a:xfrm>
                <a:off x="8375227" y="2939027"/>
                <a:ext cx="266509" cy="128587"/>
              </a:xfrm>
              <a:custGeom>
                <a:avLst/>
                <a:gdLst>
                  <a:gd name="connsiteX0" fmla="*/ 0 w 266509"/>
                  <a:gd name="connsiteY0" fmla="*/ 0 h 128587"/>
                  <a:gd name="connsiteX1" fmla="*/ 137065 w 266509"/>
                  <a:gd name="connsiteY1" fmla="*/ 116300 h 128587"/>
                  <a:gd name="connsiteX2" fmla="*/ 266509 w 266509"/>
                  <a:gd name="connsiteY2" fmla="*/ 128588 h 12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509" h="128587">
                    <a:moveTo>
                      <a:pt x="0" y="0"/>
                    </a:moveTo>
                    <a:lnTo>
                      <a:pt x="137065" y="116300"/>
                    </a:lnTo>
                    <a:lnTo>
                      <a:pt x="266509" y="128588"/>
                    </a:lnTo>
                  </a:path>
                </a:pathLst>
              </a:custGeom>
              <a:noFill/>
              <a:ln w="9525" cap="flat">
                <a:solidFill>
                  <a:srgbClr val="E2432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7" name="Graphic 842">
              <a:extLst>
                <a:ext uri="{FF2B5EF4-FFF2-40B4-BE49-F238E27FC236}">
                  <a16:creationId xmlns:a16="http://schemas.microsoft.com/office/drawing/2014/main" id="{7C640BE9-0AEB-383B-0E99-45C138904708}"/>
                </a:ext>
              </a:extLst>
            </p:cNvPr>
            <p:cNvGrpSpPr/>
            <p:nvPr/>
          </p:nvGrpSpPr>
          <p:grpSpPr>
            <a:xfrm>
              <a:off x="6739213" y="2314948"/>
              <a:ext cx="1526095" cy="848772"/>
              <a:chOff x="6739213" y="2314948"/>
              <a:chExt cx="1526095" cy="848772"/>
            </a:xfrm>
          </p:grpSpPr>
          <p:sp>
            <p:nvSpPr>
              <p:cNvPr id="878" name="Freeform: Shape 877">
                <a:extLst>
                  <a:ext uri="{FF2B5EF4-FFF2-40B4-BE49-F238E27FC236}">
                    <a16:creationId xmlns:a16="http://schemas.microsoft.com/office/drawing/2014/main" id="{51531B14-FE34-F364-260D-D68C55F8B3B1}"/>
                  </a:ext>
                </a:extLst>
              </p:cNvPr>
              <p:cNvSpPr/>
              <p:nvPr/>
            </p:nvSpPr>
            <p:spPr>
              <a:xfrm>
                <a:off x="6739213" y="2314948"/>
                <a:ext cx="765143" cy="169354"/>
              </a:xfrm>
              <a:custGeom>
                <a:avLst/>
                <a:gdLst>
                  <a:gd name="connsiteX0" fmla="*/ 765143 w 765143"/>
                  <a:gd name="connsiteY0" fmla="*/ 84677 h 169354"/>
                  <a:gd name="connsiteX1" fmla="*/ 442341 w 765143"/>
                  <a:gd name="connsiteY1" fmla="*/ 0 h 169354"/>
                  <a:gd name="connsiteX2" fmla="*/ 0 w 765143"/>
                  <a:gd name="connsiteY2" fmla="*/ 84677 h 169354"/>
                  <a:gd name="connsiteX3" fmla="*/ 442341 w 765143"/>
                  <a:gd name="connsiteY3" fmla="*/ 169354 h 169354"/>
                  <a:gd name="connsiteX4" fmla="*/ 765143 w 765143"/>
                  <a:gd name="connsiteY4" fmla="*/ 84677 h 169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5143" h="169354">
                    <a:moveTo>
                      <a:pt x="765143" y="84677"/>
                    </a:moveTo>
                    <a:lnTo>
                      <a:pt x="442341" y="0"/>
                    </a:lnTo>
                    <a:lnTo>
                      <a:pt x="0" y="84677"/>
                    </a:lnTo>
                    <a:lnTo>
                      <a:pt x="442341" y="169354"/>
                    </a:lnTo>
                    <a:lnTo>
                      <a:pt x="765143" y="84677"/>
                    </a:lnTo>
                    <a:close/>
                  </a:path>
                </a:pathLst>
              </a:custGeom>
              <a:solidFill>
                <a:srgbClr val="F7AE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9" name="Freeform: Shape 878">
                <a:extLst>
                  <a:ext uri="{FF2B5EF4-FFF2-40B4-BE49-F238E27FC236}">
                    <a16:creationId xmlns:a16="http://schemas.microsoft.com/office/drawing/2014/main" id="{16EC26F6-A072-D0F3-9F7A-503367D01F56}"/>
                  </a:ext>
                </a:extLst>
              </p:cNvPr>
              <p:cNvSpPr/>
              <p:nvPr/>
            </p:nvSpPr>
            <p:spPr>
              <a:xfrm>
                <a:off x="6835129" y="2399626"/>
                <a:ext cx="669226" cy="370998"/>
              </a:xfrm>
              <a:custGeom>
                <a:avLst/>
                <a:gdLst>
                  <a:gd name="connsiteX0" fmla="*/ 669226 w 669226"/>
                  <a:gd name="connsiteY0" fmla="*/ 0 h 370998"/>
                  <a:gd name="connsiteX1" fmla="*/ 345853 w 669226"/>
                  <a:gd name="connsiteY1" fmla="*/ 82391 h 370998"/>
                  <a:gd name="connsiteX2" fmla="*/ 0 w 669226"/>
                  <a:gd name="connsiteY2" fmla="*/ 370999 h 370998"/>
                  <a:gd name="connsiteX3" fmla="*/ 427958 w 669226"/>
                  <a:gd name="connsiteY3" fmla="*/ 230600 h 370998"/>
                  <a:gd name="connsiteX4" fmla="*/ 669226 w 669226"/>
                  <a:gd name="connsiteY4" fmla="*/ 0 h 370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226" h="370998">
                    <a:moveTo>
                      <a:pt x="669226" y="0"/>
                    </a:moveTo>
                    <a:lnTo>
                      <a:pt x="345853" y="82391"/>
                    </a:lnTo>
                    <a:lnTo>
                      <a:pt x="0" y="370999"/>
                    </a:lnTo>
                    <a:lnTo>
                      <a:pt x="427958" y="230600"/>
                    </a:lnTo>
                    <a:lnTo>
                      <a:pt x="669226" y="0"/>
                    </a:ln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0" name="Freeform: Shape 879">
                <a:extLst>
                  <a:ext uri="{FF2B5EF4-FFF2-40B4-BE49-F238E27FC236}">
                    <a16:creationId xmlns:a16="http://schemas.microsoft.com/office/drawing/2014/main" id="{6A9C9E1D-840F-AADC-21E7-C59F14C28DFF}"/>
                  </a:ext>
                </a:extLst>
              </p:cNvPr>
              <p:cNvSpPr/>
              <p:nvPr/>
            </p:nvSpPr>
            <p:spPr>
              <a:xfrm>
                <a:off x="7098877" y="2399626"/>
                <a:ext cx="405479" cy="648938"/>
              </a:xfrm>
              <a:custGeom>
                <a:avLst/>
                <a:gdLst>
                  <a:gd name="connsiteX0" fmla="*/ 405479 w 405479"/>
                  <a:gd name="connsiteY0" fmla="*/ 0 h 648938"/>
                  <a:gd name="connsiteX1" fmla="*/ 162592 w 405479"/>
                  <a:gd name="connsiteY1" fmla="*/ 228886 h 648938"/>
                  <a:gd name="connsiteX2" fmla="*/ 0 w 405479"/>
                  <a:gd name="connsiteY2" fmla="*/ 648938 h 648938"/>
                  <a:gd name="connsiteX3" fmla="*/ 306229 w 405479"/>
                  <a:gd name="connsiteY3" fmla="*/ 318611 h 648938"/>
                  <a:gd name="connsiteX4" fmla="*/ 405479 w 405479"/>
                  <a:gd name="connsiteY4" fmla="*/ 0 h 64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479" h="648938">
                    <a:moveTo>
                      <a:pt x="405479" y="0"/>
                    </a:moveTo>
                    <a:lnTo>
                      <a:pt x="162592" y="228886"/>
                    </a:lnTo>
                    <a:lnTo>
                      <a:pt x="0" y="648938"/>
                    </a:lnTo>
                    <a:lnTo>
                      <a:pt x="306229" y="318611"/>
                    </a:lnTo>
                    <a:lnTo>
                      <a:pt x="405479" y="0"/>
                    </a:lnTo>
                    <a:close/>
                  </a:path>
                </a:pathLst>
              </a:custGeom>
              <a:solidFill>
                <a:srgbClr val="F7AE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1" name="Freeform: Shape 880">
                <a:extLst>
                  <a:ext uri="{FF2B5EF4-FFF2-40B4-BE49-F238E27FC236}">
                    <a16:creationId xmlns:a16="http://schemas.microsoft.com/office/drawing/2014/main" id="{3DC2F175-28A7-21FE-FA5A-D8ECEC28378C}"/>
                  </a:ext>
                </a:extLst>
              </p:cNvPr>
              <p:cNvSpPr/>
              <p:nvPr/>
            </p:nvSpPr>
            <p:spPr>
              <a:xfrm>
                <a:off x="7402915" y="2399626"/>
                <a:ext cx="169163" cy="764095"/>
              </a:xfrm>
              <a:custGeom>
                <a:avLst/>
                <a:gdLst>
                  <a:gd name="connsiteX0" fmla="*/ 101441 w 169163"/>
                  <a:gd name="connsiteY0" fmla="*/ 0 h 764095"/>
                  <a:gd name="connsiteX1" fmla="*/ 0 w 169163"/>
                  <a:gd name="connsiteY1" fmla="*/ 317945 h 764095"/>
                  <a:gd name="connsiteX2" fmla="*/ 61436 w 169163"/>
                  <a:gd name="connsiteY2" fmla="*/ 764096 h 764095"/>
                  <a:gd name="connsiteX3" fmla="*/ 169164 w 169163"/>
                  <a:gd name="connsiteY3" fmla="*/ 326803 h 764095"/>
                  <a:gd name="connsiteX4" fmla="*/ 101441 w 169163"/>
                  <a:gd name="connsiteY4" fmla="*/ 0 h 764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163" h="764095">
                    <a:moveTo>
                      <a:pt x="101441" y="0"/>
                    </a:moveTo>
                    <a:lnTo>
                      <a:pt x="0" y="317945"/>
                    </a:lnTo>
                    <a:lnTo>
                      <a:pt x="61436" y="764096"/>
                    </a:lnTo>
                    <a:lnTo>
                      <a:pt x="169164" y="326803"/>
                    </a:lnTo>
                    <a:lnTo>
                      <a:pt x="101441" y="0"/>
                    </a:ln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2" name="Freeform: Shape 881">
                <a:extLst>
                  <a:ext uri="{FF2B5EF4-FFF2-40B4-BE49-F238E27FC236}">
                    <a16:creationId xmlns:a16="http://schemas.microsoft.com/office/drawing/2014/main" id="{B3D9C18B-08E5-1661-F480-EE5D86E7A7C7}"/>
                  </a:ext>
                </a:extLst>
              </p:cNvPr>
              <p:cNvSpPr/>
              <p:nvPr/>
            </p:nvSpPr>
            <p:spPr>
              <a:xfrm>
                <a:off x="7504356" y="2399626"/>
                <a:ext cx="335470" cy="687704"/>
              </a:xfrm>
              <a:custGeom>
                <a:avLst/>
                <a:gdLst>
                  <a:gd name="connsiteX0" fmla="*/ 0 w 335470"/>
                  <a:gd name="connsiteY0" fmla="*/ 0 h 687704"/>
                  <a:gd name="connsiteX1" fmla="*/ 65437 w 335470"/>
                  <a:gd name="connsiteY1" fmla="*/ 327279 h 687704"/>
                  <a:gd name="connsiteX2" fmla="*/ 335471 w 335470"/>
                  <a:gd name="connsiteY2" fmla="*/ 687705 h 687704"/>
                  <a:gd name="connsiteX3" fmla="*/ 217646 w 335470"/>
                  <a:gd name="connsiteY3" fmla="*/ 252984 h 687704"/>
                  <a:gd name="connsiteX4" fmla="*/ 0 w 335470"/>
                  <a:gd name="connsiteY4" fmla="*/ 0 h 687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5470" h="687704">
                    <a:moveTo>
                      <a:pt x="0" y="0"/>
                    </a:moveTo>
                    <a:lnTo>
                      <a:pt x="65437" y="327279"/>
                    </a:lnTo>
                    <a:lnTo>
                      <a:pt x="335471" y="687705"/>
                    </a:lnTo>
                    <a:lnTo>
                      <a:pt x="217646" y="2529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AE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3" name="Freeform: Shape 882">
                <a:extLst>
                  <a:ext uri="{FF2B5EF4-FFF2-40B4-BE49-F238E27FC236}">
                    <a16:creationId xmlns:a16="http://schemas.microsoft.com/office/drawing/2014/main" id="{38974EA6-1FE8-0BCE-9E62-55C2912269EB}"/>
                  </a:ext>
                </a:extLst>
              </p:cNvPr>
              <p:cNvSpPr/>
              <p:nvPr/>
            </p:nvSpPr>
            <p:spPr>
              <a:xfrm>
                <a:off x="7504356" y="2399626"/>
                <a:ext cx="626840" cy="438912"/>
              </a:xfrm>
              <a:custGeom>
                <a:avLst/>
                <a:gdLst>
                  <a:gd name="connsiteX0" fmla="*/ 0 w 626840"/>
                  <a:gd name="connsiteY0" fmla="*/ 0 h 438912"/>
                  <a:gd name="connsiteX1" fmla="*/ 215837 w 626840"/>
                  <a:gd name="connsiteY1" fmla="*/ 254508 h 438912"/>
                  <a:gd name="connsiteX2" fmla="*/ 626840 w 626840"/>
                  <a:gd name="connsiteY2" fmla="*/ 438912 h 438912"/>
                  <a:gd name="connsiteX3" fmla="*/ 312992 w 626840"/>
                  <a:gd name="connsiteY3" fmla="*/ 115824 h 438912"/>
                  <a:gd name="connsiteX4" fmla="*/ 0 w 626840"/>
                  <a:gd name="connsiteY4" fmla="*/ 0 h 43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40" h="438912">
                    <a:moveTo>
                      <a:pt x="0" y="0"/>
                    </a:moveTo>
                    <a:lnTo>
                      <a:pt x="215837" y="254508"/>
                    </a:lnTo>
                    <a:lnTo>
                      <a:pt x="626840" y="438912"/>
                    </a:lnTo>
                    <a:lnTo>
                      <a:pt x="312992" y="1158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4" name="Freeform: Shape 883">
                <a:extLst>
                  <a:ext uri="{FF2B5EF4-FFF2-40B4-BE49-F238E27FC236}">
                    <a16:creationId xmlns:a16="http://schemas.microsoft.com/office/drawing/2014/main" id="{CC336166-60A3-B57F-7B05-C3C4A667DFBC}"/>
                  </a:ext>
                </a:extLst>
              </p:cNvPr>
              <p:cNvSpPr/>
              <p:nvPr/>
            </p:nvSpPr>
            <p:spPr>
              <a:xfrm>
                <a:off x="7504356" y="2349143"/>
                <a:ext cx="760952" cy="168402"/>
              </a:xfrm>
              <a:custGeom>
                <a:avLst/>
                <a:gdLst>
                  <a:gd name="connsiteX0" fmla="*/ 0 w 760952"/>
                  <a:gd name="connsiteY0" fmla="*/ 50482 h 168402"/>
                  <a:gd name="connsiteX1" fmla="*/ 312230 w 760952"/>
                  <a:gd name="connsiteY1" fmla="*/ 168402 h 168402"/>
                  <a:gd name="connsiteX2" fmla="*/ 760952 w 760952"/>
                  <a:gd name="connsiteY2" fmla="*/ 130492 h 168402"/>
                  <a:gd name="connsiteX3" fmla="*/ 329851 w 760952"/>
                  <a:gd name="connsiteY3" fmla="*/ 0 h 168402"/>
                  <a:gd name="connsiteX4" fmla="*/ 0 w 760952"/>
                  <a:gd name="connsiteY4" fmla="*/ 50482 h 168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952" h="168402">
                    <a:moveTo>
                      <a:pt x="0" y="50482"/>
                    </a:moveTo>
                    <a:lnTo>
                      <a:pt x="312230" y="168402"/>
                    </a:lnTo>
                    <a:lnTo>
                      <a:pt x="760952" y="130492"/>
                    </a:lnTo>
                    <a:lnTo>
                      <a:pt x="329851" y="0"/>
                    </a:lnTo>
                    <a:lnTo>
                      <a:pt x="0" y="50482"/>
                    </a:lnTo>
                    <a:close/>
                  </a:path>
                </a:pathLst>
              </a:custGeom>
              <a:solidFill>
                <a:srgbClr val="F7AE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08D66DF2-FA4E-938F-D7BA-66079C61E28C}"/>
                </a:ext>
              </a:extLst>
            </p:cNvPr>
            <p:cNvSpPr/>
            <p:nvPr/>
          </p:nvSpPr>
          <p:spPr>
            <a:xfrm>
              <a:off x="7483020" y="1712302"/>
              <a:ext cx="48387" cy="81533"/>
            </a:xfrm>
            <a:custGeom>
              <a:avLst/>
              <a:gdLst>
                <a:gd name="connsiteX0" fmla="*/ 48292 w 48387"/>
                <a:gd name="connsiteY0" fmla="*/ 24193 h 81533"/>
                <a:gd name="connsiteX1" fmla="*/ 23908 w 48387"/>
                <a:gd name="connsiteY1" fmla="*/ 81534 h 81533"/>
                <a:gd name="connsiteX2" fmla="*/ 0 w 48387"/>
                <a:gd name="connsiteY2" fmla="*/ 24193 h 81533"/>
                <a:gd name="connsiteX3" fmla="*/ 24194 w 48387"/>
                <a:gd name="connsiteY3" fmla="*/ 0 h 81533"/>
                <a:gd name="connsiteX4" fmla="*/ 48387 w 48387"/>
                <a:gd name="connsiteY4" fmla="*/ 24193 h 81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387" h="81533">
                  <a:moveTo>
                    <a:pt x="48292" y="24193"/>
                  </a:moveTo>
                  <a:cubicBezTo>
                    <a:pt x="48292" y="37529"/>
                    <a:pt x="23908" y="81534"/>
                    <a:pt x="23908" y="81534"/>
                  </a:cubicBezTo>
                  <a:cubicBezTo>
                    <a:pt x="23908" y="81534"/>
                    <a:pt x="0" y="37529"/>
                    <a:pt x="0" y="24193"/>
                  </a:cubicBezTo>
                  <a:cubicBezTo>
                    <a:pt x="0" y="10858"/>
                    <a:pt x="10858" y="0"/>
                    <a:pt x="24194" y="0"/>
                  </a:cubicBezTo>
                  <a:cubicBezTo>
                    <a:pt x="37529" y="0"/>
                    <a:pt x="48387" y="10858"/>
                    <a:pt x="48387" y="24193"/>
                  </a:cubicBezTo>
                  <a:close/>
                </a:path>
              </a:pathLst>
            </a:custGeom>
            <a:solidFill>
              <a:srgbClr val="F7A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5BAF122D-9B5A-4C96-BE83-30699C7DFDBC}"/>
                </a:ext>
              </a:extLst>
            </p:cNvPr>
            <p:cNvSpPr/>
            <p:nvPr/>
          </p:nvSpPr>
          <p:spPr>
            <a:xfrm>
              <a:off x="7426356" y="1742411"/>
              <a:ext cx="73713" cy="53044"/>
            </a:xfrm>
            <a:custGeom>
              <a:avLst/>
              <a:gdLst>
                <a:gd name="connsiteX0" fmla="*/ 36185 w 73713"/>
                <a:gd name="connsiteY0" fmla="*/ 3229 h 53044"/>
                <a:gd name="connsiteX1" fmla="*/ 73714 w 73713"/>
                <a:gd name="connsiteY1" fmla="*/ 53044 h 53044"/>
                <a:gd name="connsiteX2" fmla="*/ 12087 w 73713"/>
                <a:gd name="connsiteY2" fmla="*/ 45043 h 53044"/>
                <a:gd name="connsiteX3" fmla="*/ 3229 w 73713"/>
                <a:gd name="connsiteY3" fmla="*/ 12087 h 53044"/>
                <a:gd name="connsiteX4" fmla="*/ 36185 w 73713"/>
                <a:gd name="connsiteY4" fmla="*/ 3229 h 5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13" h="53044">
                  <a:moveTo>
                    <a:pt x="36185" y="3229"/>
                  </a:moveTo>
                  <a:cubicBezTo>
                    <a:pt x="47710" y="9896"/>
                    <a:pt x="73714" y="53044"/>
                    <a:pt x="73714" y="53044"/>
                  </a:cubicBezTo>
                  <a:cubicBezTo>
                    <a:pt x="73714" y="53044"/>
                    <a:pt x="23612" y="51711"/>
                    <a:pt x="12087" y="45043"/>
                  </a:cubicBezTo>
                  <a:cubicBezTo>
                    <a:pt x="562" y="38376"/>
                    <a:pt x="-3439" y="23612"/>
                    <a:pt x="3229" y="12087"/>
                  </a:cubicBezTo>
                  <a:cubicBezTo>
                    <a:pt x="9896" y="562"/>
                    <a:pt x="24660" y="-3439"/>
                    <a:pt x="36185" y="3229"/>
                  </a:cubicBezTo>
                  <a:close/>
                </a:path>
              </a:pathLst>
            </a:custGeom>
            <a:solidFill>
              <a:srgbClr val="F7A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6A33F34B-D2E9-A130-B913-AF4FDFB8ABB4}"/>
                </a:ext>
              </a:extLst>
            </p:cNvPr>
            <p:cNvSpPr/>
            <p:nvPr/>
          </p:nvSpPr>
          <p:spPr>
            <a:xfrm>
              <a:off x="7424070" y="1802218"/>
              <a:ext cx="73904" cy="52568"/>
            </a:xfrm>
            <a:custGeom>
              <a:avLst/>
              <a:gdLst>
                <a:gd name="connsiteX0" fmla="*/ 11992 w 73904"/>
                <a:gd name="connsiteY0" fmla="*/ 7525 h 52568"/>
                <a:gd name="connsiteX1" fmla="*/ 73904 w 73904"/>
                <a:gd name="connsiteY1" fmla="*/ 0 h 52568"/>
                <a:gd name="connsiteX2" fmla="*/ 36185 w 73904"/>
                <a:gd name="connsiteY2" fmla="*/ 49340 h 52568"/>
                <a:gd name="connsiteX3" fmla="*/ 3229 w 73904"/>
                <a:gd name="connsiteY3" fmla="*/ 40481 h 52568"/>
                <a:gd name="connsiteX4" fmla="*/ 12087 w 73904"/>
                <a:gd name="connsiteY4" fmla="*/ 7525 h 5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04" h="52568">
                  <a:moveTo>
                    <a:pt x="11992" y="7525"/>
                  </a:moveTo>
                  <a:cubicBezTo>
                    <a:pt x="23517" y="857"/>
                    <a:pt x="73904" y="0"/>
                    <a:pt x="73904" y="0"/>
                  </a:cubicBezTo>
                  <a:cubicBezTo>
                    <a:pt x="73904" y="0"/>
                    <a:pt x="47710" y="42672"/>
                    <a:pt x="36185" y="49340"/>
                  </a:cubicBezTo>
                  <a:cubicBezTo>
                    <a:pt x="24660" y="56007"/>
                    <a:pt x="9896" y="52006"/>
                    <a:pt x="3229" y="40481"/>
                  </a:cubicBezTo>
                  <a:cubicBezTo>
                    <a:pt x="-3439" y="28956"/>
                    <a:pt x="562" y="14192"/>
                    <a:pt x="12087" y="7525"/>
                  </a:cubicBezTo>
                  <a:close/>
                </a:path>
              </a:pathLst>
            </a:custGeom>
            <a:solidFill>
              <a:srgbClr val="F7A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4C0E39EF-8515-C473-F219-F047B2AE935D}"/>
                </a:ext>
              </a:extLst>
            </p:cNvPr>
            <p:cNvSpPr/>
            <p:nvPr/>
          </p:nvSpPr>
          <p:spPr>
            <a:xfrm>
              <a:off x="7478257" y="1807457"/>
              <a:ext cx="48387" cy="81534"/>
            </a:xfrm>
            <a:custGeom>
              <a:avLst/>
              <a:gdLst>
                <a:gd name="connsiteX0" fmla="*/ 95 w 48387"/>
                <a:gd name="connsiteY0" fmla="*/ 57341 h 81534"/>
                <a:gd name="connsiteX1" fmla="*/ 24479 w 48387"/>
                <a:gd name="connsiteY1" fmla="*/ 0 h 81534"/>
                <a:gd name="connsiteX2" fmla="*/ 48387 w 48387"/>
                <a:gd name="connsiteY2" fmla="*/ 57341 h 81534"/>
                <a:gd name="connsiteX3" fmla="*/ 24194 w 48387"/>
                <a:gd name="connsiteY3" fmla="*/ 81534 h 81534"/>
                <a:gd name="connsiteX4" fmla="*/ 0 w 48387"/>
                <a:gd name="connsiteY4" fmla="*/ 57341 h 8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387" h="81534">
                  <a:moveTo>
                    <a:pt x="95" y="57341"/>
                  </a:moveTo>
                  <a:cubicBezTo>
                    <a:pt x="95" y="44005"/>
                    <a:pt x="24479" y="0"/>
                    <a:pt x="24479" y="0"/>
                  </a:cubicBezTo>
                  <a:cubicBezTo>
                    <a:pt x="24479" y="0"/>
                    <a:pt x="48387" y="44005"/>
                    <a:pt x="48387" y="57341"/>
                  </a:cubicBezTo>
                  <a:cubicBezTo>
                    <a:pt x="48387" y="70675"/>
                    <a:pt x="37529" y="81534"/>
                    <a:pt x="24194" y="81534"/>
                  </a:cubicBezTo>
                  <a:cubicBezTo>
                    <a:pt x="10858" y="81534"/>
                    <a:pt x="0" y="70675"/>
                    <a:pt x="0" y="57341"/>
                  </a:cubicBezTo>
                  <a:close/>
                </a:path>
              </a:pathLst>
            </a:custGeom>
            <a:solidFill>
              <a:srgbClr val="F7A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E3FACEA2-BD3F-F05D-9DA9-C1CD2BB3B7B4}"/>
                </a:ext>
              </a:extLst>
            </p:cNvPr>
            <p:cNvSpPr/>
            <p:nvPr/>
          </p:nvSpPr>
          <p:spPr>
            <a:xfrm>
              <a:off x="7509595" y="1805837"/>
              <a:ext cx="73713" cy="53044"/>
            </a:xfrm>
            <a:custGeom>
              <a:avLst/>
              <a:gdLst>
                <a:gd name="connsiteX0" fmla="*/ 37529 w 73713"/>
                <a:gd name="connsiteY0" fmla="*/ 49816 h 53044"/>
                <a:gd name="connsiteX1" fmla="*/ 0 w 73713"/>
                <a:gd name="connsiteY1" fmla="*/ 0 h 53044"/>
                <a:gd name="connsiteX2" fmla="*/ 61627 w 73713"/>
                <a:gd name="connsiteY2" fmla="*/ 8001 h 53044"/>
                <a:gd name="connsiteX3" fmla="*/ 70485 w 73713"/>
                <a:gd name="connsiteY3" fmla="*/ 40957 h 53044"/>
                <a:gd name="connsiteX4" fmla="*/ 37529 w 73713"/>
                <a:gd name="connsiteY4" fmla="*/ 49816 h 5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13" h="53044">
                  <a:moveTo>
                    <a:pt x="37529" y="49816"/>
                  </a:moveTo>
                  <a:cubicBezTo>
                    <a:pt x="26003" y="43148"/>
                    <a:pt x="0" y="0"/>
                    <a:pt x="0" y="0"/>
                  </a:cubicBezTo>
                  <a:cubicBezTo>
                    <a:pt x="0" y="0"/>
                    <a:pt x="50102" y="1333"/>
                    <a:pt x="61627" y="8001"/>
                  </a:cubicBezTo>
                  <a:cubicBezTo>
                    <a:pt x="73152" y="14668"/>
                    <a:pt x="77152" y="29432"/>
                    <a:pt x="70485" y="40957"/>
                  </a:cubicBezTo>
                  <a:cubicBezTo>
                    <a:pt x="63817" y="52483"/>
                    <a:pt x="49054" y="56483"/>
                    <a:pt x="37529" y="49816"/>
                  </a:cubicBezTo>
                  <a:close/>
                </a:path>
              </a:pathLst>
            </a:custGeom>
            <a:solidFill>
              <a:srgbClr val="F7A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F4D98595-DC27-6150-5016-6FED664C4286}"/>
                </a:ext>
              </a:extLst>
            </p:cNvPr>
            <p:cNvSpPr/>
            <p:nvPr/>
          </p:nvSpPr>
          <p:spPr>
            <a:xfrm>
              <a:off x="7511690" y="1746506"/>
              <a:ext cx="73904" cy="52568"/>
            </a:xfrm>
            <a:custGeom>
              <a:avLst/>
              <a:gdLst>
                <a:gd name="connsiteX0" fmla="*/ 61913 w 73904"/>
                <a:gd name="connsiteY0" fmla="*/ 45043 h 52568"/>
                <a:gd name="connsiteX1" fmla="*/ 0 w 73904"/>
                <a:gd name="connsiteY1" fmla="*/ 52568 h 52568"/>
                <a:gd name="connsiteX2" fmla="*/ 37719 w 73904"/>
                <a:gd name="connsiteY2" fmla="*/ 3229 h 52568"/>
                <a:gd name="connsiteX3" fmla="*/ 70675 w 73904"/>
                <a:gd name="connsiteY3" fmla="*/ 12087 h 52568"/>
                <a:gd name="connsiteX4" fmla="*/ 61817 w 73904"/>
                <a:gd name="connsiteY4" fmla="*/ 45043 h 5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04" h="52568">
                  <a:moveTo>
                    <a:pt x="61913" y="45043"/>
                  </a:moveTo>
                  <a:cubicBezTo>
                    <a:pt x="50387" y="51711"/>
                    <a:pt x="0" y="52568"/>
                    <a:pt x="0" y="52568"/>
                  </a:cubicBezTo>
                  <a:cubicBezTo>
                    <a:pt x="0" y="52568"/>
                    <a:pt x="26194" y="9896"/>
                    <a:pt x="37719" y="3229"/>
                  </a:cubicBezTo>
                  <a:cubicBezTo>
                    <a:pt x="49244" y="-3439"/>
                    <a:pt x="64008" y="562"/>
                    <a:pt x="70675" y="12087"/>
                  </a:cubicBezTo>
                  <a:cubicBezTo>
                    <a:pt x="77343" y="23612"/>
                    <a:pt x="73342" y="38376"/>
                    <a:pt x="61817" y="45043"/>
                  </a:cubicBezTo>
                  <a:close/>
                </a:path>
              </a:pathLst>
            </a:custGeom>
            <a:solidFill>
              <a:srgbClr val="F7A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DA746395-8BE9-403C-2B51-7D9C25208150}"/>
                </a:ext>
              </a:extLst>
            </p:cNvPr>
            <p:cNvSpPr/>
            <p:nvPr/>
          </p:nvSpPr>
          <p:spPr>
            <a:xfrm>
              <a:off x="7854971" y="2067775"/>
              <a:ext cx="465201" cy="44767"/>
            </a:xfrm>
            <a:custGeom>
              <a:avLst/>
              <a:gdLst>
                <a:gd name="connsiteX0" fmla="*/ 442817 w 465201"/>
                <a:gd name="connsiteY0" fmla="*/ 44767 h 44767"/>
                <a:gd name="connsiteX1" fmla="*/ 22384 w 465201"/>
                <a:gd name="connsiteY1" fmla="*/ 44767 h 44767"/>
                <a:gd name="connsiteX2" fmla="*/ 0 w 465201"/>
                <a:gd name="connsiteY2" fmla="*/ 22384 h 44767"/>
                <a:gd name="connsiteX3" fmla="*/ 22384 w 465201"/>
                <a:gd name="connsiteY3" fmla="*/ 0 h 44767"/>
                <a:gd name="connsiteX4" fmla="*/ 442817 w 465201"/>
                <a:gd name="connsiteY4" fmla="*/ 0 h 44767"/>
                <a:gd name="connsiteX5" fmla="*/ 465201 w 465201"/>
                <a:gd name="connsiteY5" fmla="*/ 22384 h 44767"/>
                <a:gd name="connsiteX6" fmla="*/ 442817 w 465201"/>
                <a:gd name="connsiteY6" fmla="*/ 44767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5201" h="44767">
                  <a:moveTo>
                    <a:pt x="442817" y="44767"/>
                  </a:moveTo>
                  <a:lnTo>
                    <a:pt x="22384" y="44767"/>
                  </a:lnTo>
                  <a:cubicBezTo>
                    <a:pt x="10001" y="44767"/>
                    <a:pt x="0" y="34766"/>
                    <a:pt x="0" y="22384"/>
                  </a:cubicBezTo>
                  <a:cubicBezTo>
                    <a:pt x="0" y="10001"/>
                    <a:pt x="10001" y="0"/>
                    <a:pt x="22384" y="0"/>
                  </a:cubicBezTo>
                  <a:lnTo>
                    <a:pt x="442817" y="0"/>
                  </a:lnTo>
                  <a:cubicBezTo>
                    <a:pt x="455200" y="0"/>
                    <a:pt x="465201" y="10001"/>
                    <a:pt x="465201" y="22384"/>
                  </a:cubicBezTo>
                  <a:cubicBezTo>
                    <a:pt x="465201" y="34766"/>
                    <a:pt x="455200" y="44767"/>
                    <a:pt x="442817" y="44767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03" name="Group 902">
            <a:extLst>
              <a:ext uri="{FF2B5EF4-FFF2-40B4-BE49-F238E27FC236}">
                <a16:creationId xmlns:a16="http://schemas.microsoft.com/office/drawing/2014/main" id="{1B8BBE8D-1D44-4E3D-40C2-37AC7AAF2CD2}"/>
              </a:ext>
            </a:extLst>
          </p:cNvPr>
          <p:cNvGrpSpPr/>
          <p:nvPr/>
        </p:nvGrpSpPr>
        <p:grpSpPr>
          <a:xfrm>
            <a:off x="6585636" y="1464557"/>
            <a:ext cx="1190598" cy="1333545"/>
            <a:chOff x="6585636" y="1464557"/>
            <a:chExt cx="1190598" cy="1333545"/>
          </a:xfrm>
        </p:grpSpPr>
        <p:grpSp>
          <p:nvGrpSpPr>
            <p:cNvPr id="892" name="Graphic 842">
              <a:extLst>
                <a:ext uri="{FF2B5EF4-FFF2-40B4-BE49-F238E27FC236}">
                  <a16:creationId xmlns:a16="http://schemas.microsoft.com/office/drawing/2014/main" id="{50568F4B-DBD7-7034-0B32-15E1060112A9}"/>
                </a:ext>
              </a:extLst>
            </p:cNvPr>
            <p:cNvGrpSpPr/>
            <p:nvPr/>
          </p:nvGrpSpPr>
          <p:grpSpPr>
            <a:xfrm>
              <a:off x="6585636" y="1464557"/>
              <a:ext cx="572541" cy="628078"/>
              <a:chOff x="6585636" y="1464557"/>
              <a:chExt cx="572541" cy="628078"/>
            </a:xfrm>
          </p:grpSpPr>
          <p:sp>
            <p:nvSpPr>
              <p:cNvPr id="893" name="Freeform: Shape 892">
                <a:extLst>
                  <a:ext uri="{FF2B5EF4-FFF2-40B4-BE49-F238E27FC236}">
                    <a16:creationId xmlns:a16="http://schemas.microsoft.com/office/drawing/2014/main" id="{2F80E5E6-6D6D-2C00-7BA9-E9F84F0A3563}"/>
                  </a:ext>
                </a:extLst>
              </p:cNvPr>
              <p:cNvSpPr/>
              <p:nvPr/>
            </p:nvSpPr>
            <p:spPr>
              <a:xfrm>
                <a:off x="6751116" y="1704962"/>
                <a:ext cx="407061" cy="387673"/>
              </a:xfrm>
              <a:custGeom>
                <a:avLst/>
                <a:gdLst>
                  <a:gd name="connsiteX0" fmla="*/ 384622 w 407061"/>
                  <a:gd name="connsiteY0" fmla="*/ 387674 h 387673"/>
                  <a:gd name="connsiteX1" fmla="*/ 383003 w 407061"/>
                  <a:gd name="connsiteY1" fmla="*/ 387674 h 387673"/>
                  <a:gd name="connsiteX2" fmla="*/ 3 w 407061"/>
                  <a:gd name="connsiteY2" fmla="*/ 22771 h 387673"/>
                  <a:gd name="connsiteX3" fmla="*/ 22101 w 407061"/>
                  <a:gd name="connsiteY3" fmla="*/ 6 h 387673"/>
                  <a:gd name="connsiteX4" fmla="*/ 44865 w 407061"/>
                  <a:gd name="connsiteY4" fmla="*/ 22104 h 387673"/>
                  <a:gd name="connsiteX5" fmla="*/ 386241 w 407061"/>
                  <a:gd name="connsiteY5" fmla="*/ 342811 h 387673"/>
                  <a:gd name="connsiteX6" fmla="*/ 407006 w 407061"/>
                  <a:gd name="connsiteY6" fmla="*/ 366814 h 387673"/>
                  <a:gd name="connsiteX7" fmla="*/ 384622 w 407061"/>
                  <a:gd name="connsiteY7" fmla="*/ 387578 h 38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7061" h="387673">
                    <a:moveTo>
                      <a:pt x="384622" y="387674"/>
                    </a:moveTo>
                    <a:cubicBezTo>
                      <a:pt x="384051" y="387674"/>
                      <a:pt x="383574" y="387674"/>
                      <a:pt x="383003" y="387674"/>
                    </a:cubicBezTo>
                    <a:cubicBezTo>
                      <a:pt x="8956" y="360432"/>
                      <a:pt x="98" y="26200"/>
                      <a:pt x="3" y="22771"/>
                    </a:cubicBezTo>
                    <a:cubicBezTo>
                      <a:pt x="-188" y="10388"/>
                      <a:pt x="9718" y="196"/>
                      <a:pt x="22101" y="6"/>
                    </a:cubicBezTo>
                    <a:cubicBezTo>
                      <a:pt x="34483" y="-280"/>
                      <a:pt x="44675" y="9721"/>
                      <a:pt x="44865" y="22104"/>
                    </a:cubicBezTo>
                    <a:cubicBezTo>
                      <a:pt x="45056" y="34582"/>
                      <a:pt x="54105" y="318617"/>
                      <a:pt x="386241" y="342811"/>
                    </a:cubicBezTo>
                    <a:cubicBezTo>
                      <a:pt x="398624" y="343668"/>
                      <a:pt x="407863" y="354431"/>
                      <a:pt x="407006" y="366814"/>
                    </a:cubicBezTo>
                    <a:cubicBezTo>
                      <a:pt x="406149" y="378625"/>
                      <a:pt x="396338" y="387578"/>
                      <a:pt x="384622" y="387578"/>
                    </a:cubicBez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4" name="Freeform: Shape 893">
                <a:extLst>
                  <a:ext uri="{FF2B5EF4-FFF2-40B4-BE49-F238E27FC236}">
                    <a16:creationId xmlns:a16="http://schemas.microsoft.com/office/drawing/2014/main" id="{7F347850-67C9-C030-57E5-E4704A4EA7B6}"/>
                  </a:ext>
                </a:extLst>
              </p:cNvPr>
              <p:cNvSpPr/>
              <p:nvPr/>
            </p:nvSpPr>
            <p:spPr>
              <a:xfrm rot="-1800600">
                <a:off x="6559562" y="1724156"/>
                <a:ext cx="460057" cy="19049"/>
              </a:xfrm>
              <a:custGeom>
                <a:avLst/>
                <a:gdLst>
                  <a:gd name="connsiteX0" fmla="*/ 0 w 460057"/>
                  <a:gd name="connsiteY0" fmla="*/ 0 h 19049"/>
                  <a:gd name="connsiteX1" fmla="*/ 460057 w 460057"/>
                  <a:gd name="connsiteY1" fmla="*/ 0 h 19049"/>
                  <a:gd name="connsiteX2" fmla="*/ 460057 w 460057"/>
                  <a:gd name="connsiteY2" fmla="*/ 19050 h 19049"/>
                  <a:gd name="connsiteX3" fmla="*/ 0 w 460057"/>
                  <a:gd name="connsiteY3" fmla="*/ 19050 h 1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057" h="19049">
                    <a:moveTo>
                      <a:pt x="0" y="0"/>
                    </a:moveTo>
                    <a:lnTo>
                      <a:pt x="460057" y="0"/>
                    </a:lnTo>
                    <a:lnTo>
                      <a:pt x="460057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5" name="Freeform: Shape 894">
                <a:extLst>
                  <a:ext uri="{FF2B5EF4-FFF2-40B4-BE49-F238E27FC236}">
                    <a16:creationId xmlns:a16="http://schemas.microsoft.com/office/drawing/2014/main" id="{9D580824-D89F-2DFF-9880-407D5AC76391}"/>
                  </a:ext>
                </a:extLst>
              </p:cNvPr>
              <p:cNvSpPr/>
              <p:nvPr/>
            </p:nvSpPr>
            <p:spPr>
              <a:xfrm>
                <a:off x="6906472" y="1464557"/>
                <a:ext cx="229266" cy="232600"/>
              </a:xfrm>
              <a:custGeom>
                <a:avLst/>
                <a:gdLst>
                  <a:gd name="connsiteX0" fmla="*/ 134684 w 229266"/>
                  <a:gd name="connsiteY0" fmla="*/ 51816 h 232600"/>
                  <a:gd name="connsiteX1" fmla="*/ 213170 w 229266"/>
                  <a:gd name="connsiteY1" fmla="*/ 29147 h 232600"/>
                  <a:gd name="connsiteX2" fmla="*/ 183451 w 229266"/>
                  <a:gd name="connsiteY2" fmla="*/ 105251 h 232600"/>
                  <a:gd name="connsiteX3" fmla="*/ 229267 w 229266"/>
                  <a:gd name="connsiteY3" fmla="*/ 172879 h 232600"/>
                  <a:gd name="connsiteX4" fmla="*/ 147733 w 229266"/>
                  <a:gd name="connsiteY4" fmla="*/ 168116 h 232600"/>
                  <a:gd name="connsiteX5" fmla="*/ 97536 w 229266"/>
                  <a:gd name="connsiteY5" fmla="*/ 232601 h 232600"/>
                  <a:gd name="connsiteX6" fmla="*/ 76867 w 229266"/>
                  <a:gd name="connsiteY6" fmla="*/ 153543 h 232600"/>
                  <a:gd name="connsiteX7" fmla="*/ 0 w 229266"/>
                  <a:gd name="connsiteY7" fmla="*/ 125730 h 232600"/>
                  <a:gd name="connsiteX8" fmla="*/ 68866 w 229266"/>
                  <a:gd name="connsiteY8" fmla="*/ 81629 h 232600"/>
                  <a:gd name="connsiteX9" fmla="*/ 71533 w 229266"/>
                  <a:gd name="connsiteY9" fmla="*/ 0 h 232600"/>
                  <a:gd name="connsiteX10" fmla="*/ 134684 w 229266"/>
                  <a:gd name="connsiteY10" fmla="*/ 51816 h 23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9266" h="232600">
                    <a:moveTo>
                      <a:pt x="134684" y="51816"/>
                    </a:moveTo>
                    <a:lnTo>
                      <a:pt x="213170" y="29147"/>
                    </a:lnTo>
                    <a:lnTo>
                      <a:pt x="183451" y="105251"/>
                    </a:lnTo>
                    <a:lnTo>
                      <a:pt x="229267" y="172879"/>
                    </a:lnTo>
                    <a:lnTo>
                      <a:pt x="147733" y="168116"/>
                    </a:lnTo>
                    <a:lnTo>
                      <a:pt x="97536" y="232601"/>
                    </a:lnTo>
                    <a:lnTo>
                      <a:pt x="76867" y="153543"/>
                    </a:lnTo>
                    <a:lnTo>
                      <a:pt x="0" y="125730"/>
                    </a:lnTo>
                    <a:lnTo>
                      <a:pt x="68866" y="81629"/>
                    </a:lnTo>
                    <a:lnTo>
                      <a:pt x="71533" y="0"/>
                    </a:lnTo>
                    <a:lnTo>
                      <a:pt x="134684" y="51816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6" name="Freeform: Shape 895">
                <a:extLst>
                  <a:ext uri="{FF2B5EF4-FFF2-40B4-BE49-F238E27FC236}">
                    <a16:creationId xmlns:a16="http://schemas.microsoft.com/office/drawing/2014/main" id="{84E3103D-8A10-0BBD-0EBB-3143A80B11D0}"/>
                  </a:ext>
                </a:extLst>
              </p:cNvPr>
              <p:cNvSpPr/>
              <p:nvPr/>
            </p:nvSpPr>
            <p:spPr>
              <a:xfrm>
                <a:off x="6961431" y="1520278"/>
                <a:ext cx="119443" cy="121157"/>
              </a:xfrm>
              <a:custGeom>
                <a:avLst/>
                <a:gdLst>
                  <a:gd name="connsiteX0" fmla="*/ 70104 w 119443"/>
                  <a:gd name="connsiteY0" fmla="*/ 26956 h 121157"/>
                  <a:gd name="connsiteX1" fmla="*/ 111062 w 119443"/>
                  <a:gd name="connsiteY1" fmla="*/ 15145 h 121157"/>
                  <a:gd name="connsiteX2" fmla="*/ 95536 w 119443"/>
                  <a:gd name="connsiteY2" fmla="*/ 54769 h 121157"/>
                  <a:gd name="connsiteX3" fmla="*/ 119444 w 119443"/>
                  <a:gd name="connsiteY3" fmla="*/ 90011 h 121157"/>
                  <a:gd name="connsiteX4" fmla="*/ 76867 w 119443"/>
                  <a:gd name="connsiteY4" fmla="*/ 87535 h 121157"/>
                  <a:gd name="connsiteX5" fmla="*/ 50768 w 119443"/>
                  <a:gd name="connsiteY5" fmla="*/ 121158 h 121157"/>
                  <a:gd name="connsiteX6" fmla="*/ 40005 w 119443"/>
                  <a:gd name="connsiteY6" fmla="*/ 80010 h 121157"/>
                  <a:gd name="connsiteX7" fmla="*/ 0 w 119443"/>
                  <a:gd name="connsiteY7" fmla="*/ 65532 h 121157"/>
                  <a:gd name="connsiteX8" fmla="*/ 35814 w 119443"/>
                  <a:gd name="connsiteY8" fmla="*/ 42482 h 121157"/>
                  <a:gd name="connsiteX9" fmla="*/ 37243 w 119443"/>
                  <a:gd name="connsiteY9" fmla="*/ 0 h 121157"/>
                  <a:gd name="connsiteX10" fmla="*/ 70104 w 119443"/>
                  <a:gd name="connsiteY10" fmla="*/ 26956 h 12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443" h="121157">
                    <a:moveTo>
                      <a:pt x="70104" y="26956"/>
                    </a:moveTo>
                    <a:lnTo>
                      <a:pt x="111062" y="15145"/>
                    </a:lnTo>
                    <a:lnTo>
                      <a:pt x="95536" y="54769"/>
                    </a:lnTo>
                    <a:lnTo>
                      <a:pt x="119444" y="90011"/>
                    </a:lnTo>
                    <a:lnTo>
                      <a:pt x="76867" y="87535"/>
                    </a:lnTo>
                    <a:lnTo>
                      <a:pt x="50768" y="121158"/>
                    </a:lnTo>
                    <a:lnTo>
                      <a:pt x="40005" y="80010"/>
                    </a:lnTo>
                    <a:lnTo>
                      <a:pt x="0" y="65532"/>
                    </a:lnTo>
                    <a:lnTo>
                      <a:pt x="35814" y="42482"/>
                    </a:lnTo>
                    <a:lnTo>
                      <a:pt x="37243" y="0"/>
                    </a:lnTo>
                    <a:lnTo>
                      <a:pt x="70104" y="26956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7" name="Graphic 842">
              <a:extLst>
                <a:ext uri="{FF2B5EF4-FFF2-40B4-BE49-F238E27FC236}">
                  <a16:creationId xmlns:a16="http://schemas.microsoft.com/office/drawing/2014/main" id="{C61D8291-BCB1-42B8-ECFF-1D01A87867D5}"/>
                </a:ext>
              </a:extLst>
            </p:cNvPr>
            <p:cNvGrpSpPr/>
            <p:nvPr/>
          </p:nvGrpSpPr>
          <p:grpSpPr>
            <a:xfrm>
              <a:off x="7203693" y="2170024"/>
              <a:ext cx="572541" cy="628078"/>
              <a:chOff x="6585636" y="1464557"/>
              <a:chExt cx="572541" cy="628078"/>
            </a:xfrm>
            <a:noFill/>
          </p:grpSpPr>
          <p:sp>
            <p:nvSpPr>
              <p:cNvPr id="898" name="Freeform: Shape 897">
                <a:extLst>
                  <a:ext uri="{FF2B5EF4-FFF2-40B4-BE49-F238E27FC236}">
                    <a16:creationId xmlns:a16="http://schemas.microsoft.com/office/drawing/2014/main" id="{99A8AE76-6049-DA48-6988-00BD6940E53E}"/>
                  </a:ext>
                </a:extLst>
              </p:cNvPr>
              <p:cNvSpPr/>
              <p:nvPr/>
            </p:nvSpPr>
            <p:spPr>
              <a:xfrm>
                <a:off x="6751116" y="1704962"/>
                <a:ext cx="407061" cy="387673"/>
              </a:xfrm>
              <a:custGeom>
                <a:avLst/>
                <a:gdLst>
                  <a:gd name="connsiteX0" fmla="*/ 384622 w 407061"/>
                  <a:gd name="connsiteY0" fmla="*/ 387674 h 387673"/>
                  <a:gd name="connsiteX1" fmla="*/ 383003 w 407061"/>
                  <a:gd name="connsiteY1" fmla="*/ 387674 h 387673"/>
                  <a:gd name="connsiteX2" fmla="*/ 3 w 407061"/>
                  <a:gd name="connsiteY2" fmla="*/ 22771 h 387673"/>
                  <a:gd name="connsiteX3" fmla="*/ 22101 w 407061"/>
                  <a:gd name="connsiteY3" fmla="*/ 6 h 387673"/>
                  <a:gd name="connsiteX4" fmla="*/ 44865 w 407061"/>
                  <a:gd name="connsiteY4" fmla="*/ 22104 h 387673"/>
                  <a:gd name="connsiteX5" fmla="*/ 386241 w 407061"/>
                  <a:gd name="connsiteY5" fmla="*/ 342811 h 387673"/>
                  <a:gd name="connsiteX6" fmla="*/ 407006 w 407061"/>
                  <a:gd name="connsiteY6" fmla="*/ 366814 h 387673"/>
                  <a:gd name="connsiteX7" fmla="*/ 384622 w 407061"/>
                  <a:gd name="connsiteY7" fmla="*/ 387578 h 38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7061" h="387673">
                    <a:moveTo>
                      <a:pt x="384622" y="387674"/>
                    </a:moveTo>
                    <a:cubicBezTo>
                      <a:pt x="384051" y="387674"/>
                      <a:pt x="383574" y="387674"/>
                      <a:pt x="383003" y="387674"/>
                    </a:cubicBezTo>
                    <a:cubicBezTo>
                      <a:pt x="8956" y="360432"/>
                      <a:pt x="98" y="26200"/>
                      <a:pt x="3" y="22771"/>
                    </a:cubicBezTo>
                    <a:cubicBezTo>
                      <a:pt x="-188" y="10388"/>
                      <a:pt x="9718" y="196"/>
                      <a:pt x="22101" y="6"/>
                    </a:cubicBezTo>
                    <a:cubicBezTo>
                      <a:pt x="34483" y="-280"/>
                      <a:pt x="44675" y="9721"/>
                      <a:pt x="44865" y="22104"/>
                    </a:cubicBezTo>
                    <a:cubicBezTo>
                      <a:pt x="45056" y="34582"/>
                      <a:pt x="54105" y="318617"/>
                      <a:pt x="386241" y="342811"/>
                    </a:cubicBezTo>
                    <a:cubicBezTo>
                      <a:pt x="398624" y="343668"/>
                      <a:pt x="407863" y="354431"/>
                      <a:pt x="407006" y="366814"/>
                    </a:cubicBezTo>
                    <a:cubicBezTo>
                      <a:pt x="406149" y="378625"/>
                      <a:pt x="396338" y="387578"/>
                      <a:pt x="384622" y="3875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9" name="Freeform: Shape 898">
                <a:extLst>
                  <a:ext uri="{FF2B5EF4-FFF2-40B4-BE49-F238E27FC236}">
                    <a16:creationId xmlns:a16="http://schemas.microsoft.com/office/drawing/2014/main" id="{D89D9C01-2855-34DF-C5BE-A885322F9ED8}"/>
                  </a:ext>
                </a:extLst>
              </p:cNvPr>
              <p:cNvSpPr/>
              <p:nvPr/>
            </p:nvSpPr>
            <p:spPr>
              <a:xfrm rot="-1800600">
                <a:off x="6559562" y="1724156"/>
                <a:ext cx="460057" cy="19049"/>
              </a:xfrm>
              <a:custGeom>
                <a:avLst/>
                <a:gdLst>
                  <a:gd name="connsiteX0" fmla="*/ 0 w 460057"/>
                  <a:gd name="connsiteY0" fmla="*/ 0 h 19049"/>
                  <a:gd name="connsiteX1" fmla="*/ 460057 w 460057"/>
                  <a:gd name="connsiteY1" fmla="*/ 0 h 19049"/>
                  <a:gd name="connsiteX2" fmla="*/ 460057 w 460057"/>
                  <a:gd name="connsiteY2" fmla="*/ 19050 h 19049"/>
                  <a:gd name="connsiteX3" fmla="*/ 0 w 460057"/>
                  <a:gd name="connsiteY3" fmla="*/ 19050 h 1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057" h="19049">
                    <a:moveTo>
                      <a:pt x="0" y="0"/>
                    </a:moveTo>
                    <a:lnTo>
                      <a:pt x="460057" y="0"/>
                    </a:lnTo>
                    <a:lnTo>
                      <a:pt x="460057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0" name="Freeform: Shape 899">
                <a:extLst>
                  <a:ext uri="{FF2B5EF4-FFF2-40B4-BE49-F238E27FC236}">
                    <a16:creationId xmlns:a16="http://schemas.microsoft.com/office/drawing/2014/main" id="{AA1190EE-B622-607A-6AC4-1FB98FF788E3}"/>
                  </a:ext>
                </a:extLst>
              </p:cNvPr>
              <p:cNvSpPr/>
              <p:nvPr/>
            </p:nvSpPr>
            <p:spPr>
              <a:xfrm>
                <a:off x="6906472" y="1464557"/>
                <a:ext cx="229266" cy="232600"/>
              </a:xfrm>
              <a:custGeom>
                <a:avLst/>
                <a:gdLst>
                  <a:gd name="connsiteX0" fmla="*/ 134684 w 229266"/>
                  <a:gd name="connsiteY0" fmla="*/ 51816 h 232600"/>
                  <a:gd name="connsiteX1" fmla="*/ 213170 w 229266"/>
                  <a:gd name="connsiteY1" fmla="*/ 29147 h 232600"/>
                  <a:gd name="connsiteX2" fmla="*/ 183451 w 229266"/>
                  <a:gd name="connsiteY2" fmla="*/ 105251 h 232600"/>
                  <a:gd name="connsiteX3" fmla="*/ 229267 w 229266"/>
                  <a:gd name="connsiteY3" fmla="*/ 172879 h 232600"/>
                  <a:gd name="connsiteX4" fmla="*/ 147733 w 229266"/>
                  <a:gd name="connsiteY4" fmla="*/ 168116 h 232600"/>
                  <a:gd name="connsiteX5" fmla="*/ 97536 w 229266"/>
                  <a:gd name="connsiteY5" fmla="*/ 232601 h 232600"/>
                  <a:gd name="connsiteX6" fmla="*/ 76867 w 229266"/>
                  <a:gd name="connsiteY6" fmla="*/ 153543 h 232600"/>
                  <a:gd name="connsiteX7" fmla="*/ 0 w 229266"/>
                  <a:gd name="connsiteY7" fmla="*/ 125730 h 232600"/>
                  <a:gd name="connsiteX8" fmla="*/ 68866 w 229266"/>
                  <a:gd name="connsiteY8" fmla="*/ 81629 h 232600"/>
                  <a:gd name="connsiteX9" fmla="*/ 71533 w 229266"/>
                  <a:gd name="connsiteY9" fmla="*/ 0 h 232600"/>
                  <a:gd name="connsiteX10" fmla="*/ 134684 w 229266"/>
                  <a:gd name="connsiteY10" fmla="*/ 51816 h 23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9266" h="232600">
                    <a:moveTo>
                      <a:pt x="134684" y="51816"/>
                    </a:moveTo>
                    <a:lnTo>
                      <a:pt x="213170" y="29147"/>
                    </a:lnTo>
                    <a:lnTo>
                      <a:pt x="183451" y="105251"/>
                    </a:lnTo>
                    <a:lnTo>
                      <a:pt x="229267" y="172879"/>
                    </a:lnTo>
                    <a:lnTo>
                      <a:pt x="147733" y="168116"/>
                    </a:lnTo>
                    <a:lnTo>
                      <a:pt x="97536" y="232601"/>
                    </a:lnTo>
                    <a:lnTo>
                      <a:pt x="76867" y="153543"/>
                    </a:lnTo>
                    <a:lnTo>
                      <a:pt x="0" y="125730"/>
                    </a:lnTo>
                    <a:lnTo>
                      <a:pt x="68866" y="81629"/>
                    </a:lnTo>
                    <a:lnTo>
                      <a:pt x="71533" y="0"/>
                    </a:lnTo>
                    <a:lnTo>
                      <a:pt x="134684" y="518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21F9D94E-931B-83E7-7635-DDAB6EC86799}"/>
                  </a:ext>
                </a:extLst>
              </p:cNvPr>
              <p:cNvSpPr/>
              <p:nvPr/>
            </p:nvSpPr>
            <p:spPr>
              <a:xfrm>
                <a:off x="6961431" y="1520278"/>
                <a:ext cx="119443" cy="121157"/>
              </a:xfrm>
              <a:custGeom>
                <a:avLst/>
                <a:gdLst>
                  <a:gd name="connsiteX0" fmla="*/ 70104 w 119443"/>
                  <a:gd name="connsiteY0" fmla="*/ 26956 h 121157"/>
                  <a:gd name="connsiteX1" fmla="*/ 111062 w 119443"/>
                  <a:gd name="connsiteY1" fmla="*/ 15145 h 121157"/>
                  <a:gd name="connsiteX2" fmla="*/ 95536 w 119443"/>
                  <a:gd name="connsiteY2" fmla="*/ 54769 h 121157"/>
                  <a:gd name="connsiteX3" fmla="*/ 119444 w 119443"/>
                  <a:gd name="connsiteY3" fmla="*/ 90011 h 121157"/>
                  <a:gd name="connsiteX4" fmla="*/ 76867 w 119443"/>
                  <a:gd name="connsiteY4" fmla="*/ 87535 h 121157"/>
                  <a:gd name="connsiteX5" fmla="*/ 50768 w 119443"/>
                  <a:gd name="connsiteY5" fmla="*/ 121158 h 121157"/>
                  <a:gd name="connsiteX6" fmla="*/ 40005 w 119443"/>
                  <a:gd name="connsiteY6" fmla="*/ 80010 h 121157"/>
                  <a:gd name="connsiteX7" fmla="*/ 0 w 119443"/>
                  <a:gd name="connsiteY7" fmla="*/ 65532 h 121157"/>
                  <a:gd name="connsiteX8" fmla="*/ 35814 w 119443"/>
                  <a:gd name="connsiteY8" fmla="*/ 42482 h 121157"/>
                  <a:gd name="connsiteX9" fmla="*/ 37243 w 119443"/>
                  <a:gd name="connsiteY9" fmla="*/ 0 h 121157"/>
                  <a:gd name="connsiteX10" fmla="*/ 70104 w 119443"/>
                  <a:gd name="connsiteY10" fmla="*/ 26956 h 12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443" h="121157">
                    <a:moveTo>
                      <a:pt x="70104" y="26956"/>
                    </a:moveTo>
                    <a:lnTo>
                      <a:pt x="111062" y="15145"/>
                    </a:lnTo>
                    <a:lnTo>
                      <a:pt x="95536" y="54769"/>
                    </a:lnTo>
                    <a:lnTo>
                      <a:pt x="119444" y="90011"/>
                    </a:lnTo>
                    <a:lnTo>
                      <a:pt x="76867" y="87535"/>
                    </a:lnTo>
                    <a:lnTo>
                      <a:pt x="50768" y="121158"/>
                    </a:lnTo>
                    <a:lnTo>
                      <a:pt x="40005" y="80010"/>
                    </a:lnTo>
                    <a:lnTo>
                      <a:pt x="0" y="65532"/>
                    </a:lnTo>
                    <a:lnTo>
                      <a:pt x="35814" y="42482"/>
                    </a:lnTo>
                    <a:lnTo>
                      <a:pt x="37243" y="0"/>
                    </a:lnTo>
                    <a:lnTo>
                      <a:pt x="70104" y="269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294533E-3FE0-2863-C130-E982DE6DE6A6}"/>
              </a:ext>
            </a:extLst>
          </p:cNvPr>
          <p:cNvSpPr/>
          <p:nvPr/>
        </p:nvSpPr>
        <p:spPr>
          <a:xfrm>
            <a:off x="10502102" y="1096018"/>
            <a:ext cx="2212584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35" name="Graphic 2">
            <a:extLst>
              <a:ext uri="{FF2B5EF4-FFF2-40B4-BE49-F238E27FC236}">
                <a16:creationId xmlns:a16="http://schemas.microsoft.com/office/drawing/2014/main" id="{0ABBBED8-F3D4-EA51-F8DC-0C575D3BE62F}"/>
              </a:ext>
            </a:extLst>
          </p:cNvPr>
          <p:cNvGrpSpPr/>
          <p:nvPr/>
        </p:nvGrpSpPr>
        <p:grpSpPr>
          <a:xfrm flipH="1">
            <a:off x="10786711" y="3438053"/>
            <a:ext cx="916340" cy="2286000"/>
            <a:chOff x="588349" y="3120887"/>
            <a:chExt cx="1056058" cy="2634555"/>
          </a:xfrm>
        </p:grpSpPr>
        <p:grpSp>
          <p:nvGrpSpPr>
            <p:cNvPr id="436" name="Graphic 2">
              <a:extLst>
                <a:ext uri="{FF2B5EF4-FFF2-40B4-BE49-F238E27FC236}">
                  <a16:creationId xmlns:a16="http://schemas.microsoft.com/office/drawing/2014/main" id="{3F229F07-AEF5-95E6-D6CE-DA3E0936A0E5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630F57A8-28BF-AA39-C7D5-F4E6A43013C4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6" name="Graphic 2">
                <a:extLst>
                  <a:ext uri="{FF2B5EF4-FFF2-40B4-BE49-F238E27FC236}">
                    <a16:creationId xmlns:a16="http://schemas.microsoft.com/office/drawing/2014/main" id="{1DF3025D-97AF-96F2-C81E-E4000298E466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FC6E9E15-4927-992B-DECC-9D6D981D25D8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9BE2AF49-D19F-6DB6-CE40-495E2126FEE7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676476B2-12D3-E62C-DC03-486DF333A387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8" name="Graphic 2">
                <a:extLst>
                  <a:ext uri="{FF2B5EF4-FFF2-40B4-BE49-F238E27FC236}">
                    <a16:creationId xmlns:a16="http://schemas.microsoft.com/office/drawing/2014/main" id="{686B5AB4-0519-7CF9-A888-638074BF230C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489" name="Graphic 2">
                  <a:extLst>
                    <a:ext uri="{FF2B5EF4-FFF2-40B4-BE49-F238E27FC236}">
                      <a16:creationId xmlns:a16="http://schemas.microsoft.com/office/drawing/2014/main" id="{EE16092F-4A27-7066-AB54-C1F26D00C274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494" name="Freeform: Shape 493">
                    <a:extLst>
                      <a:ext uri="{FF2B5EF4-FFF2-40B4-BE49-F238E27FC236}">
                        <a16:creationId xmlns:a16="http://schemas.microsoft.com/office/drawing/2014/main" id="{881C892E-1409-9B56-5580-2FDEE625A9C0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5" name="Freeform: Shape 494">
                    <a:extLst>
                      <a:ext uri="{FF2B5EF4-FFF2-40B4-BE49-F238E27FC236}">
                        <a16:creationId xmlns:a16="http://schemas.microsoft.com/office/drawing/2014/main" id="{38014999-7BE5-7822-D7DC-D98C3278164B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6" name="Freeform: Shape 495">
                    <a:extLst>
                      <a:ext uri="{FF2B5EF4-FFF2-40B4-BE49-F238E27FC236}">
                        <a16:creationId xmlns:a16="http://schemas.microsoft.com/office/drawing/2014/main" id="{2FD61E06-4034-EFE3-FB76-8959DD1D9B89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90" name="Graphic 2">
                  <a:extLst>
                    <a:ext uri="{FF2B5EF4-FFF2-40B4-BE49-F238E27FC236}">
                      <a16:creationId xmlns:a16="http://schemas.microsoft.com/office/drawing/2014/main" id="{B8BBCCC6-2BAB-8137-DD82-29277E3BDCED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491" name="Freeform: Shape 490">
                    <a:extLst>
                      <a:ext uri="{FF2B5EF4-FFF2-40B4-BE49-F238E27FC236}">
                        <a16:creationId xmlns:a16="http://schemas.microsoft.com/office/drawing/2014/main" id="{65C2FA5A-13B6-B860-4F65-BDDE25A1BF57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2" name="Freeform: Shape 491">
                    <a:extLst>
                      <a:ext uri="{FF2B5EF4-FFF2-40B4-BE49-F238E27FC236}">
                        <a16:creationId xmlns:a16="http://schemas.microsoft.com/office/drawing/2014/main" id="{2F545E57-152B-9AF4-97A7-D97AD6804544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93" name="Freeform: Shape 492">
                    <a:extLst>
                      <a:ext uri="{FF2B5EF4-FFF2-40B4-BE49-F238E27FC236}">
                        <a16:creationId xmlns:a16="http://schemas.microsoft.com/office/drawing/2014/main" id="{D3F18F93-1A23-09B6-EABE-C1264A9E4000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437" name="Graphic 2">
              <a:extLst>
                <a:ext uri="{FF2B5EF4-FFF2-40B4-BE49-F238E27FC236}">
                  <a16:creationId xmlns:a16="http://schemas.microsoft.com/office/drawing/2014/main" id="{101B5972-7E16-094B-1836-ED13CC0DBDD5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438" name="Graphic 2">
                <a:extLst>
                  <a:ext uri="{FF2B5EF4-FFF2-40B4-BE49-F238E27FC236}">
                    <a16:creationId xmlns:a16="http://schemas.microsoft.com/office/drawing/2014/main" id="{F4F99183-562B-93CB-AFEB-92E3CEF11E87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447" name="Graphic 2">
                  <a:extLst>
                    <a:ext uri="{FF2B5EF4-FFF2-40B4-BE49-F238E27FC236}">
                      <a16:creationId xmlns:a16="http://schemas.microsoft.com/office/drawing/2014/main" id="{F9D3C9CE-9619-9864-46AE-35E9CEC72D8F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481" name="Freeform: Shape 480">
                    <a:extLst>
                      <a:ext uri="{FF2B5EF4-FFF2-40B4-BE49-F238E27FC236}">
                        <a16:creationId xmlns:a16="http://schemas.microsoft.com/office/drawing/2014/main" id="{BD50B64D-1C8F-14D5-37FD-05BB8F5B0400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82" name="Freeform: Shape 481">
                    <a:extLst>
                      <a:ext uri="{FF2B5EF4-FFF2-40B4-BE49-F238E27FC236}">
                        <a16:creationId xmlns:a16="http://schemas.microsoft.com/office/drawing/2014/main" id="{D5F0ED32-AEED-9EFA-1039-456E2518C856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83" name="Freeform: Shape 482">
                    <a:extLst>
                      <a:ext uri="{FF2B5EF4-FFF2-40B4-BE49-F238E27FC236}">
                        <a16:creationId xmlns:a16="http://schemas.microsoft.com/office/drawing/2014/main" id="{93349B98-174F-AF24-35BA-2E5D9464FAA4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84" name="Freeform: Shape 483">
                    <a:extLst>
                      <a:ext uri="{FF2B5EF4-FFF2-40B4-BE49-F238E27FC236}">
                        <a16:creationId xmlns:a16="http://schemas.microsoft.com/office/drawing/2014/main" id="{EE82D60B-6695-A27F-C741-270BF9E01AE2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48" name="Graphic 2">
                  <a:extLst>
                    <a:ext uri="{FF2B5EF4-FFF2-40B4-BE49-F238E27FC236}">
                      <a16:creationId xmlns:a16="http://schemas.microsoft.com/office/drawing/2014/main" id="{C08783E5-CADA-6502-F2C6-49B9FE611B14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449" name="Freeform: Shape 448">
                    <a:extLst>
                      <a:ext uri="{FF2B5EF4-FFF2-40B4-BE49-F238E27FC236}">
                        <a16:creationId xmlns:a16="http://schemas.microsoft.com/office/drawing/2014/main" id="{933D3B43-49DF-BC54-DEA8-38E2C28A5306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450" name="Graphic 2">
                    <a:extLst>
                      <a:ext uri="{FF2B5EF4-FFF2-40B4-BE49-F238E27FC236}">
                        <a16:creationId xmlns:a16="http://schemas.microsoft.com/office/drawing/2014/main" id="{35122315-7CAD-1ED9-D73A-483939582827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468" name="Graphic 2">
                      <a:extLst>
                        <a:ext uri="{FF2B5EF4-FFF2-40B4-BE49-F238E27FC236}">
                          <a16:creationId xmlns:a16="http://schemas.microsoft.com/office/drawing/2014/main" id="{46D2979A-AC8C-A11E-6EC1-A5F3A53848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473" name="Graphic 2">
                        <a:extLst>
                          <a:ext uri="{FF2B5EF4-FFF2-40B4-BE49-F238E27FC236}">
                            <a16:creationId xmlns:a16="http://schemas.microsoft.com/office/drawing/2014/main" id="{B643EE96-DB74-E134-268F-A4E55F8C1B8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475" name="Freeform: Shape 474">
                          <a:extLst>
                            <a:ext uri="{FF2B5EF4-FFF2-40B4-BE49-F238E27FC236}">
                              <a16:creationId xmlns:a16="http://schemas.microsoft.com/office/drawing/2014/main" id="{6294C04B-CFC9-7189-27D5-BD997BE749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476" name="Freeform: Shape 475">
                          <a:extLst>
                            <a:ext uri="{FF2B5EF4-FFF2-40B4-BE49-F238E27FC236}">
                              <a16:creationId xmlns:a16="http://schemas.microsoft.com/office/drawing/2014/main" id="{D50E584B-51B0-0D1B-4083-2AD6BBCBFB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477" name="Graphic 2">
                          <a:extLst>
                            <a:ext uri="{FF2B5EF4-FFF2-40B4-BE49-F238E27FC236}">
                              <a16:creationId xmlns:a16="http://schemas.microsoft.com/office/drawing/2014/main" id="{0986D20C-A35D-A5A4-DAA6-62E69CF6D1C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478" name="Freeform: Shape 477">
                            <a:extLst>
                              <a:ext uri="{FF2B5EF4-FFF2-40B4-BE49-F238E27FC236}">
                                <a16:creationId xmlns:a16="http://schemas.microsoft.com/office/drawing/2014/main" id="{19EC0177-392C-44A2-9868-8B909FFEFA5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479" name="Freeform: Shape 478">
                            <a:extLst>
                              <a:ext uri="{FF2B5EF4-FFF2-40B4-BE49-F238E27FC236}">
                                <a16:creationId xmlns:a16="http://schemas.microsoft.com/office/drawing/2014/main" id="{CEEB97ED-E1B6-BEF7-94FF-4FE8FD1C570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480" name="Freeform: Shape 479">
                            <a:extLst>
                              <a:ext uri="{FF2B5EF4-FFF2-40B4-BE49-F238E27FC236}">
                                <a16:creationId xmlns:a16="http://schemas.microsoft.com/office/drawing/2014/main" id="{30E53B64-1594-79DB-169C-0473EFF2E8D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474" name="Freeform: Shape 473">
                        <a:extLst>
                          <a:ext uri="{FF2B5EF4-FFF2-40B4-BE49-F238E27FC236}">
                            <a16:creationId xmlns:a16="http://schemas.microsoft.com/office/drawing/2014/main" id="{0CE69BF2-C9A5-B9C8-4974-F5076959B8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469" name="Graphic 2">
                      <a:extLst>
                        <a:ext uri="{FF2B5EF4-FFF2-40B4-BE49-F238E27FC236}">
                          <a16:creationId xmlns:a16="http://schemas.microsoft.com/office/drawing/2014/main" id="{AC4A92E7-2DB4-5983-BE3D-FEE076A6386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470" name="Freeform: Shape 469">
                        <a:extLst>
                          <a:ext uri="{FF2B5EF4-FFF2-40B4-BE49-F238E27FC236}">
                            <a16:creationId xmlns:a16="http://schemas.microsoft.com/office/drawing/2014/main" id="{D315C675-B2E8-3001-EC85-D97038CFC6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71" name="Freeform: Shape 470">
                        <a:extLst>
                          <a:ext uri="{FF2B5EF4-FFF2-40B4-BE49-F238E27FC236}">
                            <a16:creationId xmlns:a16="http://schemas.microsoft.com/office/drawing/2014/main" id="{E4CF40CC-DB8B-A7F3-8C37-0D9DE9CF8E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72" name="Freeform: Shape 471">
                        <a:extLst>
                          <a:ext uri="{FF2B5EF4-FFF2-40B4-BE49-F238E27FC236}">
                            <a16:creationId xmlns:a16="http://schemas.microsoft.com/office/drawing/2014/main" id="{8C15310D-30F0-0678-4E13-BD1B3233D3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451" name="Graphic 2">
                    <a:extLst>
                      <a:ext uri="{FF2B5EF4-FFF2-40B4-BE49-F238E27FC236}">
                        <a16:creationId xmlns:a16="http://schemas.microsoft.com/office/drawing/2014/main" id="{32BDD69E-DB41-219C-B1FE-29DCA19FEA5E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452" name="Freeform: Shape 451">
                      <a:extLst>
                        <a:ext uri="{FF2B5EF4-FFF2-40B4-BE49-F238E27FC236}">
                          <a16:creationId xmlns:a16="http://schemas.microsoft.com/office/drawing/2014/main" id="{DD99CAA4-6BFA-A010-8797-306E1B001C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453" name="Graphic 2">
                      <a:extLst>
                        <a:ext uri="{FF2B5EF4-FFF2-40B4-BE49-F238E27FC236}">
                          <a16:creationId xmlns:a16="http://schemas.microsoft.com/office/drawing/2014/main" id="{05641F40-2412-CD0E-9F95-C5939CCC194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454" name="Freeform: Shape 453">
                        <a:extLst>
                          <a:ext uri="{FF2B5EF4-FFF2-40B4-BE49-F238E27FC236}">
                            <a16:creationId xmlns:a16="http://schemas.microsoft.com/office/drawing/2014/main" id="{B49D406D-1B38-A68F-2A90-9CB11B325C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455" name="Freeform: Shape 454">
                        <a:extLst>
                          <a:ext uri="{FF2B5EF4-FFF2-40B4-BE49-F238E27FC236}">
                            <a16:creationId xmlns:a16="http://schemas.microsoft.com/office/drawing/2014/main" id="{9650B3C1-F147-2103-4DDD-2E476700DD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456" name="Graphic 2">
                        <a:extLst>
                          <a:ext uri="{FF2B5EF4-FFF2-40B4-BE49-F238E27FC236}">
                            <a16:creationId xmlns:a16="http://schemas.microsoft.com/office/drawing/2014/main" id="{0F5607F7-B7D6-7510-8F42-E3DE30BAAF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463" name="Graphic 2">
                          <a:extLst>
                            <a:ext uri="{FF2B5EF4-FFF2-40B4-BE49-F238E27FC236}">
                              <a16:creationId xmlns:a16="http://schemas.microsoft.com/office/drawing/2014/main" id="{5625E420-8BDB-B30A-6BA0-F9580EFD270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466" name="Freeform: Shape 465">
                            <a:extLst>
                              <a:ext uri="{FF2B5EF4-FFF2-40B4-BE49-F238E27FC236}">
                                <a16:creationId xmlns:a16="http://schemas.microsoft.com/office/drawing/2014/main" id="{3B4B91E3-8225-4952-2CEF-B05B73D301A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467" name="Freeform: Shape 466">
                            <a:extLst>
                              <a:ext uri="{FF2B5EF4-FFF2-40B4-BE49-F238E27FC236}">
                                <a16:creationId xmlns:a16="http://schemas.microsoft.com/office/drawing/2014/main" id="{19AEB52C-F830-338E-37B6-AF41FDD6EB2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464" name="Freeform: Shape 463">
                          <a:extLst>
                            <a:ext uri="{FF2B5EF4-FFF2-40B4-BE49-F238E27FC236}">
                              <a16:creationId xmlns:a16="http://schemas.microsoft.com/office/drawing/2014/main" id="{D3ED9D50-7983-5D94-47BB-E8CF4DA8FA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465" name="Freeform: Shape 464">
                          <a:extLst>
                            <a:ext uri="{FF2B5EF4-FFF2-40B4-BE49-F238E27FC236}">
                              <a16:creationId xmlns:a16="http://schemas.microsoft.com/office/drawing/2014/main" id="{8E7D6F57-D2FE-F923-238E-6E8EAF67CB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457" name="Graphic 2">
                        <a:extLst>
                          <a:ext uri="{FF2B5EF4-FFF2-40B4-BE49-F238E27FC236}">
                            <a16:creationId xmlns:a16="http://schemas.microsoft.com/office/drawing/2014/main" id="{C6E941D4-FD6A-D2CC-4F53-E8DCAF271DD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458" name="Graphic 2">
                          <a:extLst>
                            <a:ext uri="{FF2B5EF4-FFF2-40B4-BE49-F238E27FC236}">
                              <a16:creationId xmlns:a16="http://schemas.microsoft.com/office/drawing/2014/main" id="{0936CE02-3EB6-EDEC-9B2C-533E0B61193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461" name="Freeform: Shape 460">
                            <a:extLst>
                              <a:ext uri="{FF2B5EF4-FFF2-40B4-BE49-F238E27FC236}">
                                <a16:creationId xmlns:a16="http://schemas.microsoft.com/office/drawing/2014/main" id="{50A2C772-C46B-9605-4314-ED5471A6095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462" name="Freeform: Shape 461">
                            <a:extLst>
                              <a:ext uri="{FF2B5EF4-FFF2-40B4-BE49-F238E27FC236}">
                                <a16:creationId xmlns:a16="http://schemas.microsoft.com/office/drawing/2014/main" id="{CA10FBE9-14B9-72A0-7403-4A90DBF3D2E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459" name="Freeform: Shape 458">
                          <a:extLst>
                            <a:ext uri="{FF2B5EF4-FFF2-40B4-BE49-F238E27FC236}">
                              <a16:creationId xmlns:a16="http://schemas.microsoft.com/office/drawing/2014/main" id="{C8934482-DC45-CCD6-B42A-9CDA0A0C7E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460" name="Freeform: Shape 459">
                          <a:extLst>
                            <a:ext uri="{FF2B5EF4-FFF2-40B4-BE49-F238E27FC236}">
                              <a16:creationId xmlns:a16="http://schemas.microsoft.com/office/drawing/2014/main" id="{3A825319-D5E4-3EE0-641E-42E841FC48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39" name="Graphic 2">
                <a:extLst>
                  <a:ext uri="{FF2B5EF4-FFF2-40B4-BE49-F238E27FC236}">
                    <a16:creationId xmlns:a16="http://schemas.microsoft.com/office/drawing/2014/main" id="{83FB911D-A197-F7EF-8083-F3D9F6848A89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8DF1B96C-2E5D-CE9F-7B4B-5572731519BB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5" name="Freeform: Shape 444">
                  <a:extLst>
                    <a:ext uri="{FF2B5EF4-FFF2-40B4-BE49-F238E27FC236}">
                      <a16:creationId xmlns:a16="http://schemas.microsoft.com/office/drawing/2014/main" id="{7C8C8FE6-4454-AA8B-AD76-3403B63CD4AE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6" name="Freeform: Shape 445">
                  <a:extLst>
                    <a:ext uri="{FF2B5EF4-FFF2-40B4-BE49-F238E27FC236}">
                      <a16:creationId xmlns:a16="http://schemas.microsoft.com/office/drawing/2014/main" id="{1C9D4EAB-6D4B-12D1-CC05-E22982C1C3F6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0" name="Graphic 2">
                <a:extLst>
                  <a:ext uri="{FF2B5EF4-FFF2-40B4-BE49-F238E27FC236}">
                    <a16:creationId xmlns:a16="http://schemas.microsoft.com/office/drawing/2014/main" id="{28DE49B5-3C03-4ED7-78B6-55F0E2DF72BF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38A805DA-50C9-D620-C35A-214E152B05E4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B16C060E-E29C-6F7A-8788-62CAF8C3C41E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8753CA60-9F4C-0DCC-C1B0-45A60D641752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3870AACE-3639-1BE0-D81B-1171F8041D84}"/>
              </a:ext>
            </a:extLst>
          </p:cNvPr>
          <p:cNvGrpSpPr/>
          <p:nvPr/>
        </p:nvGrpSpPr>
        <p:grpSpPr>
          <a:xfrm rot="5400000" flipH="1">
            <a:off x="10802363" y="3886848"/>
            <a:ext cx="309102" cy="1115027"/>
            <a:chOff x="5275852" y="3621387"/>
            <a:chExt cx="356232" cy="1285039"/>
          </a:xfrm>
        </p:grpSpPr>
        <p:grpSp>
          <p:nvGrpSpPr>
            <p:cNvPr id="500" name="Graphic 2">
              <a:extLst>
                <a:ext uri="{FF2B5EF4-FFF2-40B4-BE49-F238E27FC236}">
                  <a16:creationId xmlns:a16="http://schemas.microsoft.com/office/drawing/2014/main" id="{96AD267B-9C00-375D-B66B-16739C902654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7C612C7C-F71E-F360-7A59-7EC74DFD8CB1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52EBA10F-574E-EA49-A3BA-9E68642BB3A0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F2FD97AE-B0BE-4F2F-5600-8A67D8DC18FB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CCB4090-338A-600A-91F8-09D5515E8ECE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01" name="Graphic 2">
              <a:extLst>
                <a:ext uri="{FF2B5EF4-FFF2-40B4-BE49-F238E27FC236}">
                  <a16:creationId xmlns:a16="http://schemas.microsoft.com/office/drawing/2014/main" id="{865FE9C6-4271-C367-63A0-061F48B41424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C245123E-E287-08A6-15BF-120C8FED923C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7095DA22-FC31-CC0C-63A8-7C9BC65CEA69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FE13826E-B211-1A97-74BC-92451D41B2AE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39A47DD7-3A1F-36D4-3E77-5E0C6B8AD8D3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78DDCAD-9D29-A959-8639-CAB947294A11}"/>
              </a:ext>
            </a:extLst>
          </p:cNvPr>
          <p:cNvSpPr/>
          <p:nvPr/>
        </p:nvSpPr>
        <p:spPr>
          <a:xfrm>
            <a:off x="-573468" y="1096018"/>
            <a:ext cx="2233972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60" name="Graphic 2">
            <a:extLst>
              <a:ext uri="{FF2B5EF4-FFF2-40B4-BE49-F238E27FC236}">
                <a16:creationId xmlns:a16="http://schemas.microsoft.com/office/drawing/2014/main" id="{15692930-61F8-589C-A303-51C419789126}"/>
              </a:ext>
            </a:extLst>
          </p:cNvPr>
          <p:cNvGrpSpPr/>
          <p:nvPr/>
        </p:nvGrpSpPr>
        <p:grpSpPr>
          <a:xfrm>
            <a:off x="446069" y="3429000"/>
            <a:ext cx="919969" cy="2295053"/>
            <a:chOff x="588349" y="3120887"/>
            <a:chExt cx="1056058" cy="2634555"/>
          </a:xfrm>
        </p:grpSpPr>
        <p:grpSp>
          <p:nvGrpSpPr>
            <p:cNvPr id="361" name="Graphic 2">
              <a:extLst>
                <a:ext uri="{FF2B5EF4-FFF2-40B4-BE49-F238E27FC236}">
                  <a16:creationId xmlns:a16="http://schemas.microsoft.com/office/drawing/2014/main" id="{AC96C26E-B0B1-EE52-0821-B7BEEF929873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038D4F56-5362-2BBD-9CDA-C7ADC1DF1B5E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11" name="Graphic 2">
                <a:extLst>
                  <a:ext uri="{FF2B5EF4-FFF2-40B4-BE49-F238E27FC236}">
                    <a16:creationId xmlns:a16="http://schemas.microsoft.com/office/drawing/2014/main" id="{7402CF98-A672-D308-2410-AA55D4A7A878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3B72D2FB-90B5-CCCF-B60C-F99E1E8386F6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1ABF2A80-76BF-82E4-84D1-7F440CAC3B84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CA1B365C-B91A-EBBB-01AA-88834FC72416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13" name="Graphic 2">
                <a:extLst>
                  <a:ext uri="{FF2B5EF4-FFF2-40B4-BE49-F238E27FC236}">
                    <a16:creationId xmlns:a16="http://schemas.microsoft.com/office/drawing/2014/main" id="{8CEA1729-827A-9299-E42C-250E835C1B05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414" name="Graphic 2">
                  <a:extLst>
                    <a:ext uri="{FF2B5EF4-FFF2-40B4-BE49-F238E27FC236}">
                      <a16:creationId xmlns:a16="http://schemas.microsoft.com/office/drawing/2014/main" id="{C2108399-0905-84FB-4802-5E3D5F4F50A5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E3D5DF27-A7F0-D7F4-6F86-6106BB643D87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id="{8588B18B-EEAC-0ACE-99CF-F82BD67514ED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42B69E57-C573-2F46-084E-1447C29D4718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15" name="Graphic 2">
                  <a:extLst>
                    <a:ext uri="{FF2B5EF4-FFF2-40B4-BE49-F238E27FC236}">
                      <a16:creationId xmlns:a16="http://schemas.microsoft.com/office/drawing/2014/main" id="{C47B7338-F674-3497-EA3A-B12139916C63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F0234703-C8EA-C5F1-9511-9CE0F0D3ECD9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FCA3130C-1E7B-60AA-E9ED-2A22BF1E2F21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6193E6EB-BB11-1B2F-087F-354B98B31F3E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362" name="Graphic 2">
              <a:extLst>
                <a:ext uri="{FF2B5EF4-FFF2-40B4-BE49-F238E27FC236}">
                  <a16:creationId xmlns:a16="http://schemas.microsoft.com/office/drawing/2014/main" id="{CE20010E-DF88-66B7-9CD3-466589FF6BAA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363" name="Graphic 2">
                <a:extLst>
                  <a:ext uri="{FF2B5EF4-FFF2-40B4-BE49-F238E27FC236}">
                    <a16:creationId xmlns:a16="http://schemas.microsoft.com/office/drawing/2014/main" id="{9AF87FAF-432B-2252-D68D-24E18F5D77E3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372" name="Graphic 2">
                  <a:extLst>
                    <a:ext uri="{FF2B5EF4-FFF2-40B4-BE49-F238E27FC236}">
                      <a16:creationId xmlns:a16="http://schemas.microsoft.com/office/drawing/2014/main" id="{16D799B0-8746-7A3B-82F3-F0F8DAF2CE62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92471A8D-0112-8067-5795-D4F4C08F8B17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353D90D6-1B6C-CA2D-9D50-4BB0D6805021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6257D874-0B37-951C-E333-5BB1FEC8870F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379019C2-1E4F-61B7-4029-A31AE3B61B29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73" name="Graphic 2">
                  <a:extLst>
                    <a:ext uri="{FF2B5EF4-FFF2-40B4-BE49-F238E27FC236}">
                      <a16:creationId xmlns:a16="http://schemas.microsoft.com/office/drawing/2014/main" id="{52A1D21C-F9F7-5799-AB4B-C29E1938193A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CB53A0DF-00BB-BA25-1C44-852B5450AFC2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375" name="Graphic 2">
                    <a:extLst>
                      <a:ext uri="{FF2B5EF4-FFF2-40B4-BE49-F238E27FC236}">
                        <a16:creationId xmlns:a16="http://schemas.microsoft.com/office/drawing/2014/main" id="{7500E2F1-9631-CC8C-A36F-3A0B82002DFF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393" name="Graphic 2">
                      <a:extLst>
                        <a:ext uri="{FF2B5EF4-FFF2-40B4-BE49-F238E27FC236}">
                          <a16:creationId xmlns:a16="http://schemas.microsoft.com/office/drawing/2014/main" id="{4BEE7F01-9954-1B9E-9C17-837287BB80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398" name="Graphic 2">
                        <a:extLst>
                          <a:ext uri="{FF2B5EF4-FFF2-40B4-BE49-F238E27FC236}">
                            <a16:creationId xmlns:a16="http://schemas.microsoft.com/office/drawing/2014/main" id="{8F09C389-06AB-0D02-C5BD-3BADC206D9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400" name="Freeform: Shape 399">
                          <a:extLst>
                            <a:ext uri="{FF2B5EF4-FFF2-40B4-BE49-F238E27FC236}">
                              <a16:creationId xmlns:a16="http://schemas.microsoft.com/office/drawing/2014/main" id="{2912678F-3140-78FD-3578-9C7E885FD3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401" name="Freeform: Shape 400">
                          <a:extLst>
                            <a:ext uri="{FF2B5EF4-FFF2-40B4-BE49-F238E27FC236}">
                              <a16:creationId xmlns:a16="http://schemas.microsoft.com/office/drawing/2014/main" id="{39156F6A-F89D-5CEB-BA1D-CDDE2AAF0C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402" name="Graphic 2">
                          <a:extLst>
                            <a:ext uri="{FF2B5EF4-FFF2-40B4-BE49-F238E27FC236}">
                              <a16:creationId xmlns:a16="http://schemas.microsoft.com/office/drawing/2014/main" id="{28788D12-89B1-FC2D-0B71-D07C66DD7F6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403" name="Freeform: Shape 402">
                            <a:extLst>
                              <a:ext uri="{FF2B5EF4-FFF2-40B4-BE49-F238E27FC236}">
                                <a16:creationId xmlns:a16="http://schemas.microsoft.com/office/drawing/2014/main" id="{2BBAA7F1-4097-29C6-0AD2-58F0CB97B7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404" name="Freeform: Shape 403">
                            <a:extLst>
                              <a:ext uri="{FF2B5EF4-FFF2-40B4-BE49-F238E27FC236}">
                                <a16:creationId xmlns:a16="http://schemas.microsoft.com/office/drawing/2014/main" id="{CC9F2CB0-7BED-69A3-09D8-39F9B5D3B32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405" name="Freeform: Shape 404">
                            <a:extLst>
                              <a:ext uri="{FF2B5EF4-FFF2-40B4-BE49-F238E27FC236}">
                                <a16:creationId xmlns:a16="http://schemas.microsoft.com/office/drawing/2014/main" id="{2FE06551-A003-F27F-A63B-1E357FD577E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399" name="Freeform: Shape 398">
                        <a:extLst>
                          <a:ext uri="{FF2B5EF4-FFF2-40B4-BE49-F238E27FC236}">
                            <a16:creationId xmlns:a16="http://schemas.microsoft.com/office/drawing/2014/main" id="{24BD3925-9A20-966C-17DB-E10767E6B1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394" name="Graphic 2">
                      <a:extLst>
                        <a:ext uri="{FF2B5EF4-FFF2-40B4-BE49-F238E27FC236}">
                          <a16:creationId xmlns:a16="http://schemas.microsoft.com/office/drawing/2014/main" id="{66208BA9-E66F-9152-BB05-2D5CFB151F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395" name="Freeform: Shape 394">
                        <a:extLst>
                          <a:ext uri="{FF2B5EF4-FFF2-40B4-BE49-F238E27FC236}">
                            <a16:creationId xmlns:a16="http://schemas.microsoft.com/office/drawing/2014/main" id="{320A9689-F527-0979-60F2-C6DA139679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96" name="Freeform: Shape 395">
                        <a:extLst>
                          <a:ext uri="{FF2B5EF4-FFF2-40B4-BE49-F238E27FC236}">
                            <a16:creationId xmlns:a16="http://schemas.microsoft.com/office/drawing/2014/main" id="{7F9AB6B3-A284-C158-29D1-A295921A9B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97" name="Freeform: Shape 396">
                        <a:extLst>
                          <a:ext uri="{FF2B5EF4-FFF2-40B4-BE49-F238E27FC236}">
                            <a16:creationId xmlns:a16="http://schemas.microsoft.com/office/drawing/2014/main" id="{2DFC5E44-D81B-50C8-F8AB-91DF51D4D2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76" name="Graphic 2">
                    <a:extLst>
                      <a:ext uri="{FF2B5EF4-FFF2-40B4-BE49-F238E27FC236}">
                        <a16:creationId xmlns:a16="http://schemas.microsoft.com/office/drawing/2014/main" id="{8583D77A-F4CE-0DB7-9CF7-DA5279A9A656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377" name="Freeform: Shape 376">
                      <a:extLst>
                        <a:ext uri="{FF2B5EF4-FFF2-40B4-BE49-F238E27FC236}">
                          <a16:creationId xmlns:a16="http://schemas.microsoft.com/office/drawing/2014/main" id="{5080F775-3C9D-D4EC-0A68-B9C7BBA3C6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378" name="Graphic 2">
                      <a:extLst>
                        <a:ext uri="{FF2B5EF4-FFF2-40B4-BE49-F238E27FC236}">
                          <a16:creationId xmlns:a16="http://schemas.microsoft.com/office/drawing/2014/main" id="{ABF3C5E8-90CB-144D-4376-6C1C031378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379" name="Freeform: Shape 378">
                        <a:extLst>
                          <a:ext uri="{FF2B5EF4-FFF2-40B4-BE49-F238E27FC236}">
                            <a16:creationId xmlns:a16="http://schemas.microsoft.com/office/drawing/2014/main" id="{52685A2D-C5CF-1854-2549-4097233185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80" name="Freeform: Shape 379">
                        <a:extLst>
                          <a:ext uri="{FF2B5EF4-FFF2-40B4-BE49-F238E27FC236}">
                            <a16:creationId xmlns:a16="http://schemas.microsoft.com/office/drawing/2014/main" id="{93AC86E0-DF67-BC8A-C142-0E9FC5C1DC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381" name="Graphic 2">
                        <a:extLst>
                          <a:ext uri="{FF2B5EF4-FFF2-40B4-BE49-F238E27FC236}">
                            <a16:creationId xmlns:a16="http://schemas.microsoft.com/office/drawing/2014/main" id="{9215773F-97D8-C6F8-C89F-FA3D88AE72A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388" name="Graphic 2">
                          <a:extLst>
                            <a:ext uri="{FF2B5EF4-FFF2-40B4-BE49-F238E27FC236}">
                              <a16:creationId xmlns:a16="http://schemas.microsoft.com/office/drawing/2014/main" id="{E14B6B90-ED27-6D5F-42BD-44F9103A03C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391" name="Freeform: Shape 390">
                            <a:extLst>
                              <a:ext uri="{FF2B5EF4-FFF2-40B4-BE49-F238E27FC236}">
                                <a16:creationId xmlns:a16="http://schemas.microsoft.com/office/drawing/2014/main" id="{E0959F48-C471-2B46-4D67-7E0A23FCAC7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92" name="Freeform: Shape 391">
                            <a:extLst>
                              <a:ext uri="{FF2B5EF4-FFF2-40B4-BE49-F238E27FC236}">
                                <a16:creationId xmlns:a16="http://schemas.microsoft.com/office/drawing/2014/main" id="{947230D8-A3F4-2CA5-8995-C6DFB892FC5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389" name="Freeform: Shape 388">
                          <a:extLst>
                            <a:ext uri="{FF2B5EF4-FFF2-40B4-BE49-F238E27FC236}">
                              <a16:creationId xmlns:a16="http://schemas.microsoft.com/office/drawing/2014/main" id="{DACA2195-FC4A-2AB1-D3D6-72EACC83B0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90" name="Freeform: Shape 389">
                          <a:extLst>
                            <a:ext uri="{FF2B5EF4-FFF2-40B4-BE49-F238E27FC236}">
                              <a16:creationId xmlns:a16="http://schemas.microsoft.com/office/drawing/2014/main" id="{AF8FAC71-A635-EE4C-8999-0B4A7F0499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382" name="Graphic 2">
                        <a:extLst>
                          <a:ext uri="{FF2B5EF4-FFF2-40B4-BE49-F238E27FC236}">
                            <a16:creationId xmlns:a16="http://schemas.microsoft.com/office/drawing/2014/main" id="{9552EDC8-9952-4814-8D40-C91966BECD5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383" name="Graphic 2">
                          <a:extLst>
                            <a:ext uri="{FF2B5EF4-FFF2-40B4-BE49-F238E27FC236}">
                              <a16:creationId xmlns:a16="http://schemas.microsoft.com/office/drawing/2014/main" id="{8EE777B9-AE32-6D6C-CEE0-82DD613B3EF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386" name="Freeform: Shape 385">
                            <a:extLst>
                              <a:ext uri="{FF2B5EF4-FFF2-40B4-BE49-F238E27FC236}">
                                <a16:creationId xmlns:a16="http://schemas.microsoft.com/office/drawing/2014/main" id="{5A06EA4E-AC69-C2EB-235B-4C209CFD6B5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87" name="Freeform: Shape 386">
                            <a:extLst>
                              <a:ext uri="{FF2B5EF4-FFF2-40B4-BE49-F238E27FC236}">
                                <a16:creationId xmlns:a16="http://schemas.microsoft.com/office/drawing/2014/main" id="{D0CDEBA1-A2B3-D4AE-E1C2-B644E073F46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384" name="Freeform: Shape 383">
                          <a:extLst>
                            <a:ext uri="{FF2B5EF4-FFF2-40B4-BE49-F238E27FC236}">
                              <a16:creationId xmlns:a16="http://schemas.microsoft.com/office/drawing/2014/main" id="{7A389773-FF28-4B75-0E5D-22A2D6FDE22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85" name="Freeform: Shape 384">
                          <a:extLst>
                            <a:ext uri="{FF2B5EF4-FFF2-40B4-BE49-F238E27FC236}">
                              <a16:creationId xmlns:a16="http://schemas.microsoft.com/office/drawing/2014/main" id="{D8AEE7E5-5B63-C590-82C0-AF2774991A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64" name="Graphic 2">
                <a:extLst>
                  <a:ext uri="{FF2B5EF4-FFF2-40B4-BE49-F238E27FC236}">
                    <a16:creationId xmlns:a16="http://schemas.microsoft.com/office/drawing/2014/main" id="{60E44861-48A0-40AE-EF18-3D24665A26B2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B5337D18-5AAB-AB8A-B3E4-935CCCF75487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7AE1DE45-1C6B-6DA9-CA20-ACB3A1BD88CC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EE761D7D-2706-7307-77F7-854131E69B6F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65" name="Graphic 2">
                <a:extLst>
                  <a:ext uri="{FF2B5EF4-FFF2-40B4-BE49-F238E27FC236}">
                    <a16:creationId xmlns:a16="http://schemas.microsoft.com/office/drawing/2014/main" id="{84FDAD85-8E87-D175-64F9-C92C0DF5A1E6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E893FCF7-F468-2664-9E29-BB689B739BAB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C14DCBD5-2070-06F1-D261-4B168B8DB673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21470AF3-8577-81A4-72D4-2BFA161AAF78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3AB8F753-5FB9-0931-F331-63B47D04848D}"/>
              </a:ext>
            </a:extLst>
          </p:cNvPr>
          <p:cNvGrpSpPr/>
          <p:nvPr/>
        </p:nvGrpSpPr>
        <p:grpSpPr>
          <a:xfrm rot="16200000">
            <a:off x="1030546" y="3885252"/>
            <a:ext cx="310326" cy="1119442"/>
            <a:chOff x="5275852" y="3621387"/>
            <a:chExt cx="356232" cy="1285039"/>
          </a:xfrm>
        </p:grpSpPr>
        <p:grpSp>
          <p:nvGrpSpPr>
            <p:cNvPr id="425" name="Graphic 2">
              <a:extLst>
                <a:ext uri="{FF2B5EF4-FFF2-40B4-BE49-F238E27FC236}">
                  <a16:creationId xmlns:a16="http://schemas.microsoft.com/office/drawing/2014/main" id="{96FB54B2-F1C4-13BB-6845-12573CC7E15A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6787D4C4-C335-F0C3-CA42-3202D978D41F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4D0E77DD-AE37-0187-EAC5-AFFB7AEA276A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A476945B-22E9-B594-AA52-023D9151E7C2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3A57E986-81C5-3D99-731F-AAEB4C1009BA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26" name="Graphic 2">
              <a:extLst>
                <a:ext uri="{FF2B5EF4-FFF2-40B4-BE49-F238E27FC236}">
                  <a16:creationId xmlns:a16="http://schemas.microsoft.com/office/drawing/2014/main" id="{60C2E7CE-0169-A485-38AD-461183851D66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6D3C69C7-6837-453C-054D-DFD26AB179CC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F65CD5E9-090A-E20C-73F2-29EFA2485E58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3D150188-CBD6-B9D1-6D85-DB5876FF6450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DA3BC038-8F7A-C040-817D-B67830BC9397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3757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2" dur="3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5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5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5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8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20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96" dur="500" fill="hold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Freeform: Shape 827">
            <a:extLst>
              <a:ext uri="{FF2B5EF4-FFF2-40B4-BE49-F238E27FC236}">
                <a16:creationId xmlns:a16="http://schemas.microsoft.com/office/drawing/2014/main" id="{57A485B9-9276-BA4B-868B-06AC9BFB8055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0A26CB4C-3E08-A4B3-46DE-BFADA75C8794}"/>
              </a:ext>
            </a:extLst>
          </p:cNvPr>
          <p:cNvGrpSpPr/>
          <p:nvPr/>
        </p:nvGrpSpPr>
        <p:grpSpPr>
          <a:xfrm>
            <a:off x="11868302" y="3360804"/>
            <a:ext cx="3425564" cy="2403198"/>
            <a:chOff x="1462340" y="3360804"/>
            <a:chExt cx="3425564" cy="2403198"/>
          </a:xfrm>
        </p:grpSpPr>
        <p:pic>
          <p:nvPicPr>
            <p:cNvPr id="455" name="Graphic 454">
              <a:extLst>
                <a:ext uri="{FF2B5EF4-FFF2-40B4-BE49-F238E27FC236}">
                  <a16:creationId xmlns:a16="http://schemas.microsoft.com/office/drawing/2014/main" id="{74DD242E-7876-A3DE-C001-6E83CC4B4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73404" y="3382752"/>
              <a:ext cx="1714500" cy="2381250"/>
            </a:xfrm>
            <a:prstGeom prst="rect">
              <a:avLst/>
            </a:prstGeom>
          </p:spPr>
        </p:pic>
        <p:pic>
          <p:nvPicPr>
            <p:cNvPr id="456" name="Graphic 455">
              <a:extLst>
                <a:ext uri="{FF2B5EF4-FFF2-40B4-BE49-F238E27FC236}">
                  <a16:creationId xmlns:a16="http://schemas.microsoft.com/office/drawing/2014/main" id="{9C5819C9-1F82-7B62-9C8F-789AFB3F8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2340" y="3360804"/>
              <a:ext cx="1714500" cy="2381250"/>
            </a:xfrm>
            <a:prstGeom prst="rect">
              <a:avLst/>
            </a:prstGeom>
          </p:spPr>
        </p:pic>
      </p:grpSp>
      <p:sp>
        <p:nvSpPr>
          <p:cNvPr id="457" name="Freeform: Shape 456">
            <a:extLst>
              <a:ext uri="{FF2B5EF4-FFF2-40B4-BE49-F238E27FC236}">
                <a16:creationId xmlns:a16="http://schemas.microsoft.com/office/drawing/2014/main" id="{BC72417E-ABA2-3879-2C29-2E66C8427081}"/>
              </a:ext>
            </a:extLst>
          </p:cNvPr>
          <p:cNvSpPr/>
          <p:nvPr/>
        </p:nvSpPr>
        <p:spPr>
          <a:xfrm>
            <a:off x="5726773" y="1126830"/>
            <a:ext cx="6445442" cy="4642356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A44D55-8D7D-C3F9-29D3-3CFD43229ABA}"/>
              </a:ext>
            </a:extLst>
          </p:cNvPr>
          <p:cNvGrpSpPr/>
          <p:nvPr/>
        </p:nvGrpSpPr>
        <p:grpSpPr>
          <a:xfrm>
            <a:off x="1659850" y="1481011"/>
            <a:ext cx="8844905" cy="4280704"/>
            <a:chOff x="1659850" y="1481011"/>
            <a:chExt cx="8844905" cy="4280704"/>
          </a:xfrm>
        </p:grpSpPr>
        <p:sp>
          <p:nvSpPr>
            <p:cNvPr id="829" name="Isosceles Triangle 828">
              <a:extLst>
                <a:ext uri="{FF2B5EF4-FFF2-40B4-BE49-F238E27FC236}">
                  <a16:creationId xmlns:a16="http://schemas.microsoft.com/office/drawing/2014/main" id="{23D868C7-7FE0-B22D-5666-842F52A90DC5}"/>
                </a:ext>
              </a:extLst>
            </p:cNvPr>
            <p:cNvSpPr/>
            <p:nvPr/>
          </p:nvSpPr>
          <p:spPr>
            <a:xfrm>
              <a:off x="1659850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0" name="Isosceles Triangle 829">
              <a:extLst>
                <a:ext uri="{FF2B5EF4-FFF2-40B4-BE49-F238E27FC236}">
                  <a16:creationId xmlns:a16="http://schemas.microsoft.com/office/drawing/2014/main" id="{748AF596-D4C6-D3F2-7662-ED60725B8707}"/>
                </a:ext>
              </a:extLst>
            </p:cNvPr>
            <p:cNvSpPr/>
            <p:nvPr/>
          </p:nvSpPr>
          <p:spPr>
            <a:xfrm>
              <a:off x="9030403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1" name="Isosceles Triangle 830">
              <a:extLst>
                <a:ext uri="{FF2B5EF4-FFF2-40B4-BE49-F238E27FC236}">
                  <a16:creationId xmlns:a16="http://schemas.microsoft.com/office/drawing/2014/main" id="{70037253-E6FE-6A0C-0DFC-9DF65E8E1FDC}"/>
                </a:ext>
              </a:extLst>
            </p:cNvPr>
            <p:cNvSpPr>
              <a:spLocks/>
            </p:cNvSpPr>
            <p:nvPr/>
          </p:nvSpPr>
          <p:spPr>
            <a:xfrm>
              <a:off x="7196118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2" name="Isosceles Triangle 831">
              <a:extLst>
                <a:ext uri="{FF2B5EF4-FFF2-40B4-BE49-F238E27FC236}">
                  <a16:creationId xmlns:a16="http://schemas.microsoft.com/office/drawing/2014/main" id="{8E324EF2-1EA0-3E74-F49F-7F71ABED10AD}"/>
                </a:ext>
              </a:extLst>
            </p:cNvPr>
            <p:cNvSpPr/>
            <p:nvPr/>
          </p:nvSpPr>
          <p:spPr>
            <a:xfrm>
              <a:off x="3117275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3" name="Isosceles Triangle 832">
              <a:extLst>
                <a:ext uri="{FF2B5EF4-FFF2-40B4-BE49-F238E27FC236}">
                  <a16:creationId xmlns:a16="http://schemas.microsoft.com/office/drawing/2014/main" id="{93C4AC19-AAD6-BCDA-BA78-90DE93430BA3}"/>
                </a:ext>
              </a:extLst>
            </p:cNvPr>
            <p:cNvSpPr/>
            <p:nvPr/>
          </p:nvSpPr>
          <p:spPr>
            <a:xfrm>
              <a:off x="4951558" y="1725700"/>
              <a:ext cx="2261487" cy="403601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34" name="Picture 833">
              <a:extLst>
                <a:ext uri="{FF2B5EF4-FFF2-40B4-BE49-F238E27FC236}">
                  <a16:creationId xmlns:a16="http://schemas.microsoft.com/office/drawing/2014/main" id="{DE2653F8-D37A-FCA9-A114-AAADE936F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85221" y="3570836"/>
              <a:ext cx="1335140" cy="2048434"/>
            </a:xfrm>
            <a:prstGeom prst="rect">
              <a:avLst/>
            </a:prstGeom>
          </p:spPr>
        </p:pic>
        <p:pic>
          <p:nvPicPr>
            <p:cNvPr id="835" name="Picture 834">
              <a:extLst>
                <a:ext uri="{FF2B5EF4-FFF2-40B4-BE49-F238E27FC236}">
                  <a16:creationId xmlns:a16="http://schemas.microsoft.com/office/drawing/2014/main" id="{9F06EB55-AB71-AF0B-5464-FA4F2DE50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73151" y="3098406"/>
              <a:ext cx="1652159" cy="2536156"/>
            </a:xfrm>
            <a:prstGeom prst="rect">
              <a:avLst/>
            </a:prstGeom>
          </p:spPr>
        </p:pic>
        <p:pic>
          <p:nvPicPr>
            <p:cNvPr id="836" name="Picture 835">
              <a:extLst>
                <a:ext uri="{FF2B5EF4-FFF2-40B4-BE49-F238E27FC236}">
                  <a16:creationId xmlns:a16="http://schemas.microsoft.com/office/drawing/2014/main" id="{7345B655-0473-A1EC-B4D0-BEACA8A08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24291" y="2491003"/>
              <a:ext cx="1987468" cy="3042168"/>
            </a:xfrm>
            <a:prstGeom prst="rect">
              <a:avLst/>
            </a:prstGeom>
          </p:spPr>
        </p:pic>
        <p:pic>
          <p:nvPicPr>
            <p:cNvPr id="837" name="Picture 836">
              <a:extLst>
                <a:ext uri="{FF2B5EF4-FFF2-40B4-BE49-F238E27FC236}">
                  <a16:creationId xmlns:a16="http://schemas.microsoft.com/office/drawing/2014/main" id="{70C72D9D-3C45-DEE5-685F-ED0E3628E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41611" y="3098406"/>
              <a:ext cx="1652159" cy="2536156"/>
            </a:xfrm>
            <a:prstGeom prst="rect">
              <a:avLst/>
            </a:prstGeom>
          </p:spPr>
        </p:pic>
        <p:pic>
          <p:nvPicPr>
            <p:cNvPr id="838" name="Picture 837">
              <a:extLst>
                <a:ext uri="{FF2B5EF4-FFF2-40B4-BE49-F238E27FC236}">
                  <a16:creationId xmlns:a16="http://schemas.microsoft.com/office/drawing/2014/main" id="{5B082F0F-7990-9D26-57D7-C56D6BDB9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42589" y="3560981"/>
              <a:ext cx="1335140" cy="2048434"/>
            </a:xfrm>
            <a:prstGeom prst="rect">
              <a:avLst/>
            </a:prstGeom>
          </p:spPr>
        </p:pic>
        <p:pic>
          <p:nvPicPr>
            <p:cNvPr id="840" name="Graphic 839">
              <a:extLst>
                <a:ext uri="{FF2B5EF4-FFF2-40B4-BE49-F238E27FC236}">
                  <a16:creationId xmlns:a16="http://schemas.microsoft.com/office/drawing/2014/main" id="{45C98A28-2794-60EE-A1D6-62F62BC6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87221" y="1481011"/>
              <a:ext cx="495300" cy="485775"/>
            </a:xfrm>
            <a:prstGeom prst="rect">
              <a:avLst/>
            </a:prstGeom>
          </p:spPr>
        </p:pic>
        <p:pic>
          <p:nvPicPr>
            <p:cNvPr id="904" name="Graphic 903">
              <a:extLst>
                <a:ext uri="{FF2B5EF4-FFF2-40B4-BE49-F238E27FC236}">
                  <a16:creationId xmlns:a16="http://schemas.microsoft.com/office/drawing/2014/main" id="{E175ACFC-55F4-B472-E852-7CBBE287C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3785213" y="2190456"/>
              <a:ext cx="495300" cy="485775"/>
            </a:xfrm>
            <a:prstGeom prst="rect">
              <a:avLst/>
            </a:prstGeom>
          </p:spPr>
        </p:pic>
        <p:pic>
          <p:nvPicPr>
            <p:cNvPr id="905" name="Graphic 904">
              <a:extLst>
                <a:ext uri="{FF2B5EF4-FFF2-40B4-BE49-F238E27FC236}">
                  <a16:creationId xmlns:a16="http://schemas.microsoft.com/office/drawing/2014/main" id="{BEA002B4-7E77-D631-BC1F-19C18751E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185128" y="2885751"/>
              <a:ext cx="495300" cy="485775"/>
            </a:xfrm>
            <a:prstGeom prst="rect">
              <a:avLst/>
            </a:prstGeom>
          </p:spPr>
        </p:pic>
        <p:pic>
          <p:nvPicPr>
            <p:cNvPr id="906" name="Graphic 905">
              <a:extLst>
                <a:ext uri="{FF2B5EF4-FFF2-40B4-BE49-F238E27FC236}">
                  <a16:creationId xmlns:a16="http://schemas.microsoft.com/office/drawing/2014/main" id="{D105F0E7-1236-5DD4-A6A9-6FCC188E2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884939" y="2190456"/>
              <a:ext cx="495300" cy="485775"/>
            </a:xfrm>
            <a:prstGeom prst="rect">
              <a:avLst/>
            </a:prstGeom>
          </p:spPr>
        </p:pic>
        <p:pic>
          <p:nvPicPr>
            <p:cNvPr id="907" name="Graphic 906">
              <a:extLst>
                <a:ext uri="{FF2B5EF4-FFF2-40B4-BE49-F238E27FC236}">
                  <a16:creationId xmlns:a16="http://schemas.microsoft.com/office/drawing/2014/main" id="{00873565-29C1-F1EF-8085-9FCE95CBD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9519929" y="2885751"/>
              <a:ext cx="495300" cy="485775"/>
            </a:xfrm>
            <a:prstGeom prst="rect">
              <a:avLst/>
            </a:prstGeom>
          </p:spPr>
        </p:pic>
      </p:grpSp>
      <p:grpSp>
        <p:nvGrpSpPr>
          <p:cNvPr id="896" name="Graphic 1253">
            <a:extLst>
              <a:ext uri="{FF2B5EF4-FFF2-40B4-BE49-F238E27FC236}">
                <a16:creationId xmlns:a16="http://schemas.microsoft.com/office/drawing/2014/main" id="{20FAE89C-8AA5-29A1-C4B4-504DA9F8A481}"/>
              </a:ext>
            </a:extLst>
          </p:cNvPr>
          <p:cNvGrpSpPr/>
          <p:nvPr/>
        </p:nvGrpSpPr>
        <p:grpSpPr>
          <a:xfrm>
            <a:off x="-10679669" y="2668215"/>
            <a:ext cx="1983581" cy="3093107"/>
            <a:chOff x="1237028" y="2668215"/>
            <a:chExt cx="1983581" cy="3093107"/>
          </a:xfrm>
        </p:grpSpPr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A7F41FE1-1799-26C5-68FA-5232ACA62BF0}"/>
                </a:ext>
              </a:extLst>
            </p:cNvPr>
            <p:cNvSpPr/>
            <p:nvPr/>
          </p:nvSpPr>
          <p:spPr>
            <a:xfrm>
              <a:off x="1910826" y="2807811"/>
              <a:ext cx="336423" cy="322326"/>
            </a:xfrm>
            <a:custGeom>
              <a:avLst/>
              <a:gdLst>
                <a:gd name="connsiteX0" fmla="*/ 0 w 336423"/>
                <a:gd name="connsiteY0" fmla="*/ 0 h 322326"/>
                <a:gd name="connsiteX1" fmla="*/ 336423 w 336423"/>
                <a:gd name="connsiteY1" fmla="*/ 0 h 322326"/>
                <a:gd name="connsiteX2" fmla="*/ 336423 w 336423"/>
                <a:gd name="connsiteY2" fmla="*/ 322326 h 322326"/>
                <a:gd name="connsiteX3" fmla="*/ 0 w 336423"/>
                <a:gd name="connsiteY3" fmla="*/ 322326 h 3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423" h="322326">
                  <a:moveTo>
                    <a:pt x="0" y="0"/>
                  </a:moveTo>
                  <a:lnTo>
                    <a:pt x="336423" y="0"/>
                  </a:lnTo>
                  <a:lnTo>
                    <a:pt x="336423" y="322326"/>
                  </a:lnTo>
                  <a:lnTo>
                    <a:pt x="0" y="322326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3BF16EC9-E1BA-E40B-1DAE-60D74DCC5075}"/>
                </a:ext>
              </a:extLst>
            </p:cNvPr>
            <p:cNvSpPr/>
            <p:nvPr/>
          </p:nvSpPr>
          <p:spPr>
            <a:xfrm>
              <a:off x="1446292" y="2783236"/>
              <a:ext cx="1684496" cy="1352740"/>
            </a:xfrm>
            <a:custGeom>
              <a:avLst/>
              <a:gdLst>
                <a:gd name="connsiteX0" fmla="*/ 422529 w 1684496"/>
                <a:gd name="connsiteY0" fmla="*/ 1284541 h 1352740"/>
                <a:gd name="connsiteX1" fmla="*/ 398431 w 1684496"/>
                <a:gd name="connsiteY1" fmla="*/ 1352741 h 1352740"/>
                <a:gd name="connsiteX2" fmla="*/ 549878 w 1684496"/>
                <a:gd name="connsiteY2" fmla="*/ 1352741 h 1352740"/>
                <a:gd name="connsiteX3" fmla="*/ 628555 w 1684496"/>
                <a:gd name="connsiteY3" fmla="*/ 1206056 h 1352740"/>
                <a:gd name="connsiteX4" fmla="*/ 706279 w 1684496"/>
                <a:gd name="connsiteY4" fmla="*/ 1352741 h 1352740"/>
                <a:gd name="connsiteX5" fmla="*/ 823722 w 1684496"/>
                <a:gd name="connsiteY5" fmla="*/ 1352741 h 1352740"/>
                <a:gd name="connsiteX6" fmla="*/ 826103 w 1684496"/>
                <a:gd name="connsiteY6" fmla="*/ 949928 h 1352740"/>
                <a:gd name="connsiteX7" fmla="*/ 1684496 w 1684496"/>
                <a:gd name="connsiteY7" fmla="*/ 703802 h 1352740"/>
                <a:gd name="connsiteX8" fmla="*/ 464534 w 1684496"/>
                <a:gd name="connsiteY8" fmla="*/ 703802 h 1352740"/>
                <a:gd name="connsiteX9" fmla="*/ 0 w 1684496"/>
                <a:gd name="connsiteY9" fmla="*/ 0 h 1352740"/>
                <a:gd name="connsiteX10" fmla="*/ 422529 w 1684496"/>
                <a:gd name="connsiteY10" fmla="*/ 1124712 h 1352740"/>
                <a:gd name="connsiteX11" fmla="*/ 422529 w 1684496"/>
                <a:gd name="connsiteY11" fmla="*/ 1284541 h 135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4496" h="1352740">
                  <a:moveTo>
                    <a:pt x="422529" y="1284541"/>
                  </a:moveTo>
                  <a:lnTo>
                    <a:pt x="398431" y="1352741"/>
                  </a:lnTo>
                  <a:lnTo>
                    <a:pt x="549878" y="1352741"/>
                  </a:lnTo>
                  <a:lnTo>
                    <a:pt x="628555" y="1206056"/>
                  </a:lnTo>
                  <a:lnTo>
                    <a:pt x="706279" y="1352741"/>
                  </a:lnTo>
                  <a:lnTo>
                    <a:pt x="823722" y="1352741"/>
                  </a:lnTo>
                  <a:lnTo>
                    <a:pt x="826103" y="949928"/>
                  </a:lnTo>
                  <a:lnTo>
                    <a:pt x="1684496" y="703802"/>
                  </a:lnTo>
                  <a:lnTo>
                    <a:pt x="464534" y="703802"/>
                  </a:lnTo>
                  <a:lnTo>
                    <a:pt x="0" y="0"/>
                  </a:lnTo>
                  <a:lnTo>
                    <a:pt x="422529" y="1124712"/>
                  </a:lnTo>
                  <a:lnTo>
                    <a:pt x="422529" y="1284541"/>
                  </a:ln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99" name="Graphic 1253">
              <a:extLst>
                <a:ext uri="{FF2B5EF4-FFF2-40B4-BE49-F238E27FC236}">
                  <a16:creationId xmlns:a16="http://schemas.microsoft.com/office/drawing/2014/main" id="{5A47E2D4-C4F1-93FA-C3D1-FC61CDD88EC7}"/>
                </a:ext>
              </a:extLst>
            </p:cNvPr>
            <p:cNvGrpSpPr/>
            <p:nvPr/>
          </p:nvGrpSpPr>
          <p:grpSpPr>
            <a:xfrm>
              <a:off x="1910731" y="2668215"/>
              <a:ext cx="411289" cy="828443"/>
              <a:chOff x="1910731" y="2668215"/>
              <a:chExt cx="411289" cy="828443"/>
            </a:xfrm>
          </p:grpSpPr>
          <p:grpSp>
            <p:nvGrpSpPr>
              <p:cNvPr id="935" name="Graphic 1253">
                <a:extLst>
                  <a:ext uri="{FF2B5EF4-FFF2-40B4-BE49-F238E27FC236}">
                    <a16:creationId xmlns:a16="http://schemas.microsoft.com/office/drawing/2014/main" id="{FB94753E-BE3C-B398-9014-7F70456ADF64}"/>
                  </a:ext>
                </a:extLst>
              </p:cNvPr>
              <p:cNvGrpSpPr/>
              <p:nvPr/>
            </p:nvGrpSpPr>
            <p:grpSpPr>
              <a:xfrm>
                <a:off x="1910826" y="2668215"/>
                <a:ext cx="336327" cy="139636"/>
                <a:chOff x="1910826" y="2668215"/>
                <a:chExt cx="336327" cy="139636"/>
              </a:xfrm>
            </p:grpSpPr>
            <p:grpSp>
              <p:nvGrpSpPr>
                <p:cNvPr id="945" name="Graphic 1253">
                  <a:extLst>
                    <a:ext uri="{FF2B5EF4-FFF2-40B4-BE49-F238E27FC236}">
                      <a16:creationId xmlns:a16="http://schemas.microsoft.com/office/drawing/2014/main" id="{D0AA153A-0857-19A2-19EF-D9C4F7601240}"/>
                    </a:ext>
                  </a:extLst>
                </p:cNvPr>
                <p:cNvGrpSpPr/>
                <p:nvPr/>
              </p:nvGrpSpPr>
              <p:grpSpPr>
                <a:xfrm>
                  <a:off x="1910826" y="2668215"/>
                  <a:ext cx="84105" cy="139624"/>
                  <a:chOff x="1910826" y="2668215"/>
                  <a:chExt cx="84105" cy="139624"/>
                </a:xfrm>
              </p:grpSpPr>
              <p:sp>
                <p:nvSpPr>
                  <p:cNvPr id="450" name="Freeform: Shape 449">
                    <a:extLst>
                      <a:ext uri="{FF2B5EF4-FFF2-40B4-BE49-F238E27FC236}">
                        <a16:creationId xmlns:a16="http://schemas.microsoft.com/office/drawing/2014/main" id="{7AEFB5BB-CEB7-EB95-7B73-E1FB1E0838E7}"/>
                      </a:ext>
                    </a:extLst>
                  </p:cNvPr>
                  <p:cNvSpPr/>
                  <p:nvPr/>
                </p:nvSpPr>
                <p:spPr>
                  <a:xfrm>
                    <a:off x="1910826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1" name="Freeform: Shape 450">
                    <a:extLst>
                      <a:ext uri="{FF2B5EF4-FFF2-40B4-BE49-F238E27FC236}">
                        <a16:creationId xmlns:a16="http://schemas.microsoft.com/office/drawing/2014/main" id="{B8F5B776-96DA-620F-7903-7168AB69416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72" y="2678434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2" name="Freeform: Shape 451">
                    <a:extLst>
                      <a:ext uri="{FF2B5EF4-FFF2-40B4-BE49-F238E27FC236}">
                        <a16:creationId xmlns:a16="http://schemas.microsoft.com/office/drawing/2014/main" id="{66D688B5-FC99-3FED-1F04-5F06FE871C04}"/>
                      </a:ext>
                    </a:extLst>
                  </p:cNvPr>
                  <p:cNvSpPr/>
                  <p:nvPr/>
                </p:nvSpPr>
                <p:spPr>
                  <a:xfrm>
                    <a:off x="1910826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3" name="Freeform: Shape 452">
                    <a:extLst>
                      <a:ext uri="{FF2B5EF4-FFF2-40B4-BE49-F238E27FC236}">
                        <a16:creationId xmlns:a16="http://schemas.microsoft.com/office/drawing/2014/main" id="{CDB13D4F-8C7A-6168-8591-08F210800456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42" y="2748281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46" name="Graphic 1253">
                  <a:extLst>
                    <a:ext uri="{FF2B5EF4-FFF2-40B4-BE49-F238E27FC236}">
                      <a16:creationId xmlns:a16="http://schemas.microsoft.com/office/drawing/2014/main" id="{DCDFAEF0-9087-366D-6F24-7EC9D057711B}"/>
                    </a:ext>
                  </a:extLst>
                </p:cNvPr>
                <p:cNvGrpSpPr/>
                <p:nvPr/>
              </p:nvGrpSpPr>
              <p:grpSpPr>
                <a:xfrm>
                  <a:off x="1994932" y="2668251"/>
                  <a:ext cx="84105" cy="139529"/>
                  <a:chOff x="1994932" y="2668251"/>
                  <a:chExt cx="84105" cy="139529"/>
                </a:xfrm>
              </p:grpSpPr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E1AEC573-F7FF-CCCE-DE53-E0ED83D1DA7C}"/>
                      </a:ext>
                    </a:extLst>
                  </p:cNvPr>
                  <p:cNvSpPr/>
                  <p:nvPr/>
                </p:nvSpPr>
                <p:spPr>
                  <a:xfrm>
                    <a:off x="1994932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8B0B4397-02FA-7CDD-370D-08AA9930E9DF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313" y="2678469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8" name="Freeform: Shape 447">
                    <a:extLst>
                      <a:ext uri="{FF2B5EF4-FFF2-40B4-BE49-F238E27FC236}">
                        <a16:creationId xmlns:a16="http://schemas.microsoft.com/office/drawing/2014/main" id="{7EB51C91-DFFF-0719-4076-ADF563B9489F}"/>
                      </a:ext>
                    </a:extLst>
                  </p:cNvPr>
                  <p:cNvSpPr/>
                  <p:nvPr/>
                </p:nvSpPr>
                <p:spPr>
                  <a:xfrm>
                    <a:off x="1994932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9" name="Freeform: Shape 448">
                    <a:extLst>
                      <a:ext uri="{FF2B5EF4-FFF2-40B4-BE49-F238E27FC236}">
                        <a16:creationId xmlns:a16="http://schemas.microsoft.com/office/drawing/2014/main" id="{742451E7-CDD0-7078-80E0-17D8C189E3A4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284" y="2748222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47" name="Graphic 1253">
                  <a:extLst>
                    <a:ext uri="{FF2B5EF4-FFF2-40B4-BE49-F238E27FC236}">
                      <a16:creationId xmlns:a16="http://schemas.microsoft.com/office/drawing/2014/main" id="{079ECC46-99F1-C635-2626-F740774C5C14}"/>
                    </a:ext>
                  </a:extLst>
                </p:cNvPr>
                <p:cNvGrpSpPr/>
                <p:nvPr/>
              </p:nvGrpSpPr>
              <p:grpSpPr>
                <a:xfrm>
                  <a:off x="2078942" y="2668227"/>
                  <a:ext cx="168211" cy="139624"/>
                  <a:chOff x="2078942" y="2668227"/>
                  <a:chExt cx="168211" cy="139624"/>
                </a:xfrm>
              </p:grpSpPr>
              <p:grpSp>
                <p:nvGrpSpPr>
                  <p:cNvPr id="948" name="Graphic 1253">
                    <a:extLst>
                      <a:ext uri="{FF2B5EF4-FFF2-40B4-BE49-F238E27FC236}">
                        <a16:creationId xmlns:a16="http://schemas.microsoft.com/office/drawing/2014/main" id="{212EDF9E-9990-C2D6-705F-607540418E83}"/>
                      </a:ext>
                    </a:extLst>
                  </p:cNvPr>
                  <p:cNvGrpSpPr/>
                  <p:nvPr/>
                </p:nvGrpSpPr>
                <p:grpSpPr>
                  <a:xfrm>
                    <a:off x="2078942" y="2668270"/>
                    <a:ext cx="84105" cy="139546"/>
                    <a:chOff x="2078942" y="2668270"/>
                    <a:chExt cx="84105" cy="139546"/>
                  </a:xfrm>
                </p:grpSpPr>
                <p:sp>
                  <p:nvSpPr>
                    <p:cNvPr id="954" name="Freeform: Shape 953">
                      <a:extLst>
                        <a:ext uri="{FF2B5EF4-FFF2-40B4-BE49-F238E27FC236}">
                          <a16:creationId xmlns:a16="http://schemas.microsoft.com/office/drawing/2014/main" id="{3AF2DF9B-1649-500F-DE0C-E80B8E574A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5" name="Freeform: Shape 954">
                      <a:extLst>
                        <a:ext uri="{FF2B5EF4-FFF2-40B4-BE49-F238E27FC236}">
                          <a16:creationId xmlns:a16="http://schemas.microsoft.com/office/drawing/2014/main" id="{0FA833E7-26B7-A71A-F8C6-F67E3121927E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60" y="2678505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6" name="Freeform: Shape 955">
                      <a:extLst>
                        <a:ext uri="{FF2B5EF4-FFF2-40B4-BE49-F238E27FC236}">
                          <a16:creationId xmlns:a16="http://schemas.microsoft.com/office/drawing/2014/main" id="{8D6EAA95-4A0A-30E8-482D-63B80E460E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7" name="Freeform: Shape 956">
                      <a:extLst>
                        <a:ext uri="{FF2B5EF4-FFF2-40B4-BE49-F238E27FC236}">
                          <a16:creationId xmlns:a16="http://schemas.microsoft.com/office/drawing/2014/main" id="{6FC2324F-FCEA-F2D3-1A97-483922DA8B2A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30" y="2748258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949" name="Graphic 1253">
                    <a:extLst>
                      <a:ext uri="{FF2B5EF4-FFF2-40B4-BE49-F238E27FC236}">
                        <a16:creationId xmlns:a16="http://schemas.microsoft.com/office/drawing/2014/main" id="{4F6D3C0B-0413-4398-CFA0-2A48D4975F3B}"/>
                      </a:ext>
                    </a:extLst>
                  </p:cNvPr>
                  <p:cNvGrpSpPr/>
                  <p:nvPr/>
                </p:nvGrpSpPr>
                <p:grpSpPr>
                  <a:xfrm>
                    <a:off x="2163048" y="2668227"/>
                    <a:ext cx="84105" cy="139624"/>
                    <a:chOff x="2163048" y="2668227"/>
                    <a:chExt cx="84105" cy="139624"/>
                  </a:xfrm>
                </p:grpSpPr>
                <p:sp>
                  <p:nvSpPr>
                    <p:cNvPr id="950" name="Freeform: Shape 949">
                      <a:extLst>
                        <a:ext uri="{FF2B5EF4-FFF2-40B4-BE49-F238E27FC236}">
                          <a16:creationId xmlns:a16="http://schemas.microsoft.com/office/drawing/2014/main" id="{DC53914E-1FC2-0E52-C751-5C2609392D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1" name="Freeform: Shape 950">
                      <a:extLst>
                        <a:ext uri="{FF2B5EF4-FFF2-40B4-BE49-F238E27FC236}">
                          <a16:creationId xmlns:a16="http://schemas.microsoft.com/office/drawing/2014/main" id="{4AC53601-D7AB-8752-4061-E00234854C7A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501" y="2678446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2" name="Freeform: Shape 951">
                      <a:extLst>
                        <a:ext uri="{FF2B5EF4-FFF2-40B4-BE49-F238E27FC236}">
                          <a16:creationId xmlns:a16="http://schemas.microsoft.com/office/drawing/2014/main" id="{566E7AFA-3657-0845-C058-A6FF0F4E61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3" name="Freeform: Shape 952">
                      <a:extLst>
                        <a:ext uri="{FF2B5EF4-FFF2-40B4-BE49-F238E27FC236}">
                          <a16:creationId xmlns:a16="http://schemas.microsoft.com/office/drawing/2014/main" id="{BEC3BD26-4FFA-F9BA-F90F-B4DB1F96AAA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472" y="2748293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936" name="Graphic 1253">
                <a:extLst>
                  <a:ext uri="{FF2B5EF4-FFF2-40B4-BE49-F238E27FC236}">
                    <a16:creationId xmlns:a16="http://schemas.microsoft.com/office/drawing/2014/main" id="{2A86B934-FC40-D61F-C546-2EA298DFA751}"/>
                  </a:ext>
                </a:extLst>
              </p:cNvPr>
              <p:cNvGrpSpPr/>
              <p:nvPr/>
            </p:nvGrpSpPr>
            <p:grpSpPr>
              <a:xfrm>
                <a:off x="1910826" y="2807811"/>
                <a:ext cx="336327" cy="322326"/>
                <a:chOff x="1910826" y="2807811"/>
                <a:chExt cx="336327" cy="322326"/>
              </a:xfrm>
              <a:solidFill>
                <a:srgbClr val="E24321"/>
              </a:solidFill>
            </p:grpSpPr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21DFA083-7680-6000-0C48-6DED9A69EE70}"/>
                    </a:ext>
                  </a:extLst>
                </p:cNvPr>
                <p:cNvSpPr/>
                <p:nvPr/>
              </p:nvSpPr>
              <p:spPr>
                <a:xfrm>
                  <a:off x="1910826" y="2807811"/>
                  <a:ext cx="84105" cy="322326"/>
                </a:xfrm>
                <a:custGeom>
                  <a:avLst/>
                  <a:gdLst>
                    <a:gd name="connsiteX0" fmla="*/ 42005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005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A8D5F607-8B37-06C8-95A6-5D09DD226F1A}"/>
                    </a:ext>
                  </a:extLst>
                </p:cNvPr>
                <p:cNvSpPr/>
                <p:nvPr/>
              </p:nvSpPr>
              <p:spPr>
                <a:xfrm>
                  <a:off x="1994932" y="2807811"/>
                  <a:ext cx="84010" cy="322326"/>
                </a:xfrm>
                <a:custGeom>
                  <a:avLst/>
                  <a:gdLst>
                    <a:gd name="connsiteX0" fmla="*/ 42005 w 84010"/>
                    <a:gd name="connsiteY0" fmla="*/ 0 h 322326"/>
                    <a:gd name="connsiteX1" fmla="*/ 0 w 84010"/>
                    <a:gd name="connsiteY1" fmla="*/ 322326 h 322326"/>
                    <a:gd name="connsiteX2" fmla="*/ 84011 w 84010"/>
                    <a:gd name="connsiteY2" fmla="*/ 322326 h 322326"/>
                    <a:gd name="connsiteX3" fmla="*/ 42005 w 84010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010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011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6565E217-0AE0-66C1-66A7-19484DD451C8}"/>
                    </a:ext>
                  </a:extLst>
                </p:cNvPr>
                <p:cNvSpPr/>
                <p:nvPr/>
              </p:nvSpPr>
              <p:spPr>
                <a:xfrm>
                  <a:off x="2078942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36991E41-3A45-A9A4-7B83-8A3A6FD4AF9B}"/>
                    </a:ext>
                  </a:extLst>
                </p:cNvPr>
                <p:cNvSpPr/>
                <p:nvPr/>
              </p:nvSpPr>
              <p:spPr>
                <a:xfrm>
                  <a:off x="2163048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37" name="Freeform: Shape 936">
                <a:extLst>
                  <a:ext uri="{FF2B5EF4-FFF2-40B4-BE49-F238E27FC236}">
                    <a16:creationId xmlns:a16="http://schemas.microsoft.com/office/drawing/2014/main" id="{B9D0645A-C229-A950-39E8-FDD63854EE6D}"/>
                  </a:ext>
                </a:extLst>
              </p:cNvPr>
              <p:cNvSpPr/>
              <p:nvPr/>
            </p:nvSpPr>
            <p:spPr>
              <a:xfrm>
                <a:off x="1910731" y="3130137"/>
                <a:ext cx="378237" cy="325183"/>
              </a:xfrm>
              <a:custGeom>
                <a:avLst/>
                <a:gdLst>
                  <a:gd name="connsiteX0" fmla="*/ 336423 w 378237"/>
                  <a:gd name="connsiteY0" fmla="*/ 0 h 325183"/>
                  <a:gd name="connsiteX1" fmla="*/ 378238 w 378237"/>
                  <a:gd name="connsiteY1" fmla="*/ 177355 h 325183"/>
                  <a:gd name="connsiteX2" fmla="*/ 330898 w 378237"/>
                  <a:gd name="connsiteY2" fmla="*/ 177355 h 325183"/>
                  <a:gd name="connsiteX3" fmla="*/ 321278 w 378237"/>
                  <a:gd name="connsiteY3" fmla="*/ 232220 h 325183"/>
                  <a:gd name="connsiteX4" fmla="*/ 274034 w 378237"/>
                  <a:gd name="connsiteY4" fmla="*/ 271939 h 325183"/>
                  <a:gd name="connsiteX5" fmla="*/ 243364 w 378237"/>
                  <a:gd name="connsiteY5" fmla="*/ 271939 h 325183"/>
                  <a:gd name="connsiteX6" fmla="*/ 243364 w 378237"/>
                  <a:gd name="connsiteY6" fmla="*/ 325183 h 325183"/>
                  <a:gd name="connsiteX7" fmla="*/ 60103 w 378237"/>
                  <a:gd name="connsiteY7" fmla="*/ 325183 h 325183"/>
                  <a:gd name="connsiteX8" fmla="*/ 23813 w 378237"/>
                  <a:gd name="connsiteY8" fmla="*/ 170116 h 325183"/>
                  <a:gd name="connsiteX9" fmla="*/ 2667 w 378237"/>
                  <a:gd name="connsiteY9" fmla="*/ 34004 h 325183"/>
                  <a:gd name="connsiteX10" fmla="*/ 0 w 378237"/>
                  <a:gd name="connsiteY10" fmla="*/ 0 h 325183"/>
                  <a:gd name="connsiteX11" fmla="*/ 336423 w 378237"/>
                  <a:gd name="connsiteY11" fmla="*/ 0 h 325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8237" h="325183">
                    <a:moveTo>
                      <a:pt x="336423" y="0"/>
                    </a:moveTo>
                    <a:lnTo>
                      <a:pt x="378238" y="177355"/>
                    </a:lnTo>
                    <a:lnTo>
                      <a:pt x="330898" y="177355"/>
                    </a:lnTo>
                    <a:lnTo>
                      <a:pt x="321278" y="232220"/>
                    </a:lnTo>
                    <a:cubicBezTo>
                      <a:pt x="317278" y="255175"/>
                      <a:pt x="297370" y="271939"/>
                      <a:pt x="274034" y="271939"/>
                    </a:cubicBezTo>
                    <a:lnTo>
                      <a:pt x="243364" y="271939"/>
                    </a:lnTo>
                    <a:lnTo>
                      <a:pt x="243364" y="325183"/>
                    </a:lnTo>
                    <a:lnTo>
                      <a:pt x="60103" y="325183"/>
                    </a:lnTo>
                    <a:lnTo>
                      <a:pt x="23813" y="170116"/>
                    </a:lnTo>
                    <a:cubicBezTo>
                      <a:pt x="13335" y="125349"/>
                      <a:pt x="6286" y="79915"/>
                      <a:pt x="2667" y="34004"/>
                    </a:cubicBezTo>
                    <a:lnTo>
                      <a:pt x="0" y="0"/>
                    </a:lnTo>
                    <a:lnTo>
                      <a:pt x="336423" y="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8" name="Freeform: Shape 937">
                <a:extLst>
                  <a:ext uri="{FF2B5EF4-FFF2-40B4-BE49-F238E27FC236}">
                    <a16:creationId xmlns:a16="http://schemas.microsoft.com/office/drawing/2014/main" id="{5F14CD05-EB36-B117-CA7B-F2D09F32B586}"/>
                  </a:ext>
                </a:extLst>
              </p:cNvPr>
              <p:cNvSpPr/>
              <p:nvPr/>
            </p:nvSpPr>
            <p:spPr>
              <a:xfrm>
                <a:off x="1996068" y="3130137"/>
                <a:ext cx="292805" cy="366521"/>
              </a:xfrm>
              <a:custGeom>
                <a:avLst/>
                <a:gdLst>
                  <a:gd name="connsiteX0" fmla="*/ 251086 w 292805"/>
                  <a:gd name="connsiteY0" fmla="*/ 0 h 366521"/>
                  <a:gd name="connsiteX1" fmla="*/ 131547 w 292805"/>
                  <a:gd name="connsiteY1" fmla="*/ 0 h 366521"/>
                  <a:gd name="connsiteX2" fmla="*/ 129928 w 292805"/>
                  <a:gd name="connsiteY2" fmla="*/ 18574 h 366521"/>
                  <a:gd name="connsiteX3" fmla="*/ 71159 w 292805"/>
                  <a:gd name="connsiteY3" fmla="*/ 99822 h 366521"/>
                  <a:gd name="connsiteX4" fmla="*/ 14485 w 292805"/>
                  <a:gd name="connsiteY4" fmla="*/ 167735 h 366521"/>
                  <a:gd name="connsiteX5" fmla="*/ 2484 w 292805"/>
                  <a:gd name="connsiteY5" fmla="*/ 219932 h 366521"/>
                  <a:gd name="connsiteX6" fmla="*/ 674 w 292805"/>
                  <a:gd name="connsiteY6" fmla="*/ 253270 h 366521"/>
                  <a:gd name="connsiteX7" fmla="*/ 5151 w 292805"/>
                  <a:gd name="connsiteY7" fmla="*/ 366522 h 366521"/>
                  <a:gd name="connsiteX8" fmla="*/ 160599 w 292805"/>
                  <a:gd name="connsiteY8" fmla="*/ 343472 h 366521"/>
                  <a:gd name="connsiteX9" fmla="*/ 157932 w 292805"/>
                  <a:gd name="connsiteY9" fmla="*/ 271939 h 366521"/>
                  <a:gd name="connsiteX10" fmla="*/ 188602 w 292805"/>
                  <a:gd name="connsiteY10" fmla="*/ 271939 h 366521"/>
                  <a:gd name="connsiteX11" fmla="*/ 235846 w 292805"/>
                  <a:gd name="connsiteY11" fmla="*/ 232220 h 366521"/>
                  <a:gd name="connsiteX12" fmla="*/ 245466 w 292805"/>
                  <a:gd name="connsiteY12" fmla="*/ 177355 h 366521"/>
                  <a:gd name="connsiteX13" fmla="*/ 292806 w 292805"/>
                  <a:gd name="connsiteY13" fmla="*/ 177355 h 366521"/>
                  <a:gd name="connsiteX14" fmla="*/ 250991 w 292805"/>
                  <a:gd name="connsiteY14" fmla="*/ 0 h 36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2805" h="366521">
                    <a:moveTo>
                      <a:pt x="251086" y="0"/>
                    </a:moveTo>
                    <a:lnTo>
                      <a:pt x="131547" y="0"/>
                    </a:lnTo>
                    <a:lnTo>
                      <a:pt x="129928" y="18574"/>
                    </a:lnTo>
                    <a:cubicBezTo>
                      <a:pt x="126785" y="54388"/>
                      <a:pt x="104211" y="85630"/>
                      <a:pt x="71159" y="99822"/>
                    </a:cubicBezTo>
                    <a:cubicBezTo>
                      <a:pt x="42489" y="112109"/>
                      <a:pt x="21438" y="137350"/>
                      <a:pt x="14485" y="167735"/>
                    </a:cubicBezTo>
                    <a:lnTo>
                      <a:pt x="2484" y="219932"/>
                    </a:lnTo>
                    <a:cubicBezTo>
                      <a:pt x="7" y="230886"/>
                      <a:pt x="-660" y="242126"/>
                      <a:pt x="674" y="253270"/>
                    </a:cubicBezTo>
                    <a:lnTo>
                      <a:pt x="5151" y="366522"/>
                    </a:lnTo>
                    <a:lnTo>
                      <a:pt x="160599" y="343472"/>
                    </a:lnTo>
                    <a:lnTo>
                      <a:pt x="157932" y="271939"/>
                    </a:lnTo>
                    <a:lnTo>
                      <a:pt x="188602" y="271939"/>
                    </a:lnTo>
                    <a:cubicBezTo>
                      <a:pt x="211938" y="271939"/>
                      <a:pt x="231846" y="255175"/>
                      <a:pt x="235846" y="232220"/>
                    </a:cubicBezTo>
                    <a:lnTo>
                      <a:pt x="245466" y="177355"/>
                    </a:lnTo>
                    <a:lnTo>
                      <a:pt x="292806" y="177355"/>
                    </a:lnTo>
                    <a:lnTo>
                      <a:pt x="250991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9" name="Freeform: Shape 938">
                <a:extLst>
                  <a:ext uri="{FF2B5EF4-FFF2-40B4-BE49-F238E27FC236}">
                    <a16:creationId xmlns:a16="http://schemas.microsoft.com/office/drawing/2014/main" id="{001037C7-A23A-EB95-3714-F99ACF2580B2}"/>
                  </a:ext>
                </a:extLst>
              </p:cNvPr>
              <p:cNvSpPr/>
              <p:nvPr/>
            </p:nvSpPr>
            <p:spPr>
              <a:xfrm>
                <a:off x="2100469" y="3130137"/>
                <a:ext cx="221551" cy="85168"/>
              </a:xfrm>
              <a:custGeom>
                <a:avLst/>
                <a:gdLst>
                  <a:gd name="connsiteX0" fmla="*/ 95 w 221551"/>
                  <a:gd name="connsiteY0" fmla="*/ 0 h 85168"/>
                  <a:gd name="connsiteX1" fmla="*/ 146685 w 221551"/>
                  <a:gd name="connsiteY1" fmla="*/ 0 h 85168"/>
                  <a:gd name="connsiteX2" fmla="*/ 221552 w 221551"/>
                  <a:gd name="connsiteY2" fmla="*/ 83534 h 85168"/>
                  <a:gd name="connsiteX3" fmla="*/ 0 w 221551"/>
                  <a:gd name="connsiteY3" fmla="*/ 0 h 8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1551" h="85168">
                    <a:moveTo>
                      <a:pt x="95" y="0"/>
                    </a:moveTo>
                    <a:lnTo>
                      <a:pt x="146685" y="0"/>
                    </a:lnTo>
                    <a:lnTo>
                      <a:pt x="221552" y="83534"/>
                    </a:lnTo>
                    <a:cubicBezTo>
                      <a:pt x="221552" y="83534"/>
                      <a:pt x="22098" y="104013"/>
                      <a:pt x="0" y="0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0" name="Freeform: Shape 939">
                <a:extLst>
                  <a:ext uri="{FF2B5EF4-FFF2-40B4-BE49-F238E27FC236}">
                    <a16:creationId xmlns:a16="http://schemas.microsoft.com/office/drawing/2014/main" id="{A85A2738-2716-AF8A-EA40-24C4F0766F1D}"/>
                  </a:ext>
                </a:extLst>
              </p:cNvPr>
              <p:cNvSpPr/>
              <p:nvPr/>
            </p:nvSpPr>
            <p:spPr>
              <a:xfrm>
                <a:off x="2100564" y="3267202"/>
                <a:ext cx="80390" cy="80390"/>
              </a:xfrm>
              <a:custGeom>
                <a:avLst/>
                <a:gdLst>
                  <a:gd name="connsiteX0" fmla="*/ 80391 w 80390"/>
                  <a:gd name="connsiteY0" fmla="*/ 40195 h 80390"/>
                  <a:gd name="connsiteX1" fmla="*/ 40195 w 80390"/>
                  <a:gd name="connsiteY1" fmla="*/ 80391 h 80390"/>
                  <a:gd name="connsiteX2" fmla="*/ 0 w 80390"/>
                  <a:gd name="connsiteY2" fmla="*/ 40195 h 80390"/>
                  <a:gd name="connsiteX3" fmla="*/ 40195 w 80390"/>
                  <a:gd name="connsiteY3" fmla="*/ 0 h 80390"/>
                  <a:gd name="connsiteX4" fmla="*/ 80391 w 80390"/>
                  <a:gd name="connsiteY4" fmla="*/ 40195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5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5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5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00" name="Graphic 1253">
              <a:extLst>
                <a:ext uri="{FF2B5EF4-FFF2-40B4-BE49-F238E27FC236}">
                  <a16:creationId xmlns:a16="http://schemas.microsoft.com/office/drawing/2014/main" id="{CC0C8E0E-6057-5C46-2AC7-1D450CA2DDA6}"/>
                </a:ext>
              </a:extLst>
            </p:cNvPr>
            <p:cNvGrpSpPr/>
            <p:nvPr/>
          </p:nvGrpSpPr>
          <p:grpSpPr>
            <a:xfrm>
              <a:off x="1910826" y="3419506"/>
              <a:ext cx="328041" cy="565499"/>
              <a:chOff x="1910826" y="3419506"/>
              <a:chExt cx="328041" cy="565499"/>
            </a:xfrm>
          </p:grpSpPr>
          <p:grpSp>
            <p:nvGrpSpPr>
              <p:cNvPr id="928" name="Graphic 1253">
                <a:extLst>
                  <a:ext uri="{FF2B5EF4-FFF2-40B4-BE49-F238E27FC236}">
                    <a16:creationId xmlns:a16="http://schemas.microsoft.com/office/drawing/2014/main" id="{18227A50-3EBE-F5F2-9464-57E44069F5BC}"/>
                  </a:ext>
                </a:extLst>
              </p:cNvPr>
              <p:cNvGrpSpPr/>
              <p:nvPr/>
            </p:nvGrpSpPr>
            <p:grpSpPr>
              <a:xfrm>
                <a:off x="1910826" y="3419506"/>
                <a:ext cx="328041" cy="565499"/>
                <a:chOff x="1910826" y="3419506"/>
                <a:chExt cx="328041" cy="565499"/>
              </a:xfrm>
            </p:grpSpPr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3B258A02-EE8F-2630-30CB-A36B59D1FB26}"/>
                    </a:ext>
                  </a:extLst>
                </p:cNvPr>
                <p:cNvSpPr/>
                <p:nvPr/>
              </p:nvSpPr>
              <p:spPr>
                <a:xfrm>
                  <a:off x="1910826" y="3487038"/>
                  <a:ext cx="328041" cy="497967"/>
                </a:xfrm>
                <a:custGeom>
                  <a:avLst/>
                  <a:gdLst>
                    <a:gd name="connsiteX0" fmla="*/ 0 w 328041"/>
                    <a:gd name="connsiteY0" fmla="*/ 0 h 497967"/>
                    <a:gd name="connsiteX1" fmla="*/ 164021 w 328041"/>
                    <a:gd name="connsiteY1" fmla="*/ 497967 h 497967"/>
                    <a:gd name="connsiteX2" fmla="*/ 328041 w 328041"/>
                    <a:gd name="connsiteY2" fmla="*/ 0 h 497967"/>
                    <a:gd name="connsiteX3" fmla="*/ 0 w 328041"/>
                    <a:gd name="connsiteY3" fmla="*/ 0 h 49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41" h="497967">
                      <a:moveTo>
                        <a:pt x="0" y="0"/>
                      </a:moveTo>
                      <a:lnTo>
                        <a:pt x="164021" y="497967"/>
                      </a:lnTo>
                      <a:lnTo>
                        <a:pt x="3280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932" name="Graphic 1253">
                  <a:extLst>
                    <a:ext uri="{FF2B5EF4-FFF2-40B4-BE49-F238E27FC236}">
                      <a16:creationId xmlns:a16="http://schemas.microsoft.com/office/drawing/2014/main" id="{CF470A1E-3153-F639-82BC-AFD290AEC6E3}"/>
                    </a:ext>
                  </a:extLst>
                </p:cNvPr>
                <p:cNvGrpSpPr/>
                <p:nvPr/>
              </p:nvGrpSpPr>
              <p:grpSpPr>
                <a:xfrm>
                  <a:off x="1958165" y="3419506"/>
                  <a:ext cx="233362" cy="135064"/>
                  <a:chOff x="1958165" y="3419506"/>
                  <a:chExt cx="233362" cy="135064"/>
                </a:xfrm>
                <a:solidFill>
                  <a:srgbClr val="422521"/>
                </a:solidFill>
              </p:grpSpPr>
              <p:sp>
                <p:nvSpPr>
                  <p:cNvPr id="933" name="Freeform: Shape 932">
                    <a:extLst>
                      <a:ext uri="{FF2B5EF4-FFF2-40B4-BE49-F238E27FC236}">
                        <a16:creationId xmlns:a16="http://schemas.microsoft.com/office/drawing/2014/main" id="{B38D817F-20A5-BCDC-58D1-0D8E72A364E6}"/>
                      </a:ext>
                    </a:extLst>
                  </p:cNvPr>
                  <p:cNvSpPr/>
                  <p:nvPr/>
                </p:nvSpPr>
                <p:spPr>
                  <a:xfrm>
                    <a:off x="1958165" y="3419506"/>
                    <a:ext cx="116871" cy="135064"/>
                  </a:xfrm>
                  <a:custGeom>
                    <a:avLst/>
                    <a:gdLst>
                      <a:gd name="connsiteX0" fmla="*/ 0 w 116871"/>
                      <a:gd name="connsiteY0" fmla="*/ 0 h 135064"/>
                      <a:gd name="connsiteX1" fmla="*/ 0 w 116871"/>
                      <a:gd name="connsiteY1" fmla="*/ 135065 h 135064"/>
                      <a:gd name="connsiteX2" fmla="*/ 116872 w 116871"/>
                      <a:gd name="connsiteY2" fmla="*/ 67532 h 135064"/>
                      <a:gd name="connsiteX3" fmla="*/ 0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0" y="0"/>
                        </a:moveTo>
                        <a:lnTo>
                          <a:pt x="0" y="135065"/>
                        </a:lnTo>
                        <a:lnTo>
                          <a:pt x="116872" y="675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34" name="Freeform: Shape 933">
                    <a:extLst>
                      <a:ext uri="{FF2B5EF4-FFF2-40B4-BE49-F238E27FC236}">
                        <a16:creationId xmlns:a16="http://schemas.microsoft.com/office/drawing/2014/main" id="{E5A2D524-D4DC-2EE8-DEBC-BD923556D3D6}"/>
                      </a:ext>
                    </a:extLst>
                  </p:cNvPr>
                  <p:cNvSpPr/>
                  <p:nvPr/>
                </p:nvSpPr>
                <p:spPr>
                  <a:xfrm>
                    <a:off x="2074656" y="3419506"/>
                    <a:ext cx="116871" cy="135064"/>
                  </a:xfrm>
                  <a:custGeom>
                    <a:avLst/>
                    <a:gdLst>
                      <a:gd name="connsiteX0" fmla="*/ 116872 w 116871"/>
                      <a:gd name="connsiteY0" fmla="*/ 0 h 135064"/>
                      <a:gd name="connsiteX1" fmla="*/ 116872 w 116871"/>
                      <a:gd name="connsiteY1" fmla="*/ 135065 h 135064"/>
                      <a:gd name="connsiteX2" fmla="*/ 0 w 116871"/>
                      <a:gd name="connsiteY2" fmla="*/ 67532 h 135064"/>
                      <a:gd name="connsiteX3" fmla="*/ 116872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116872" y="0"/>
                        </a:moveTo>
                        <a:lnTo>
                          <a:pt x="116872" y="135065"/>
                        </a:lnTo>
                        <a:lnTo>
                          <a:pt x="0" y="67532"/>
                        </a:lnTo>
                        <a:lnTo>
                          <a:pt x="116872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929" name="Freeform: Shape 928">
                <a:extLst>
                  <a:ext uri="{FF2B5EF4-FFF2-40B4-BE49-F238E27FC236}">
                    <a16:creationId xmlns:a16="http://schemas.microsoft.com/office/drawing/2014/main" id="{F37584DB-F0E6-190E-A1F4-7250528AC61B}"/>
                  </a:ext>
                </a:extLst>
              </p:cNvPr>
              <p:cNvSpPr/>
              <p:nvPr/>
            </p:nvSpPr>
            <p:spPr>
              <a:xfrm>
                <a:off x="2053606" y="3559619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0" name="Freeform: Shape 929">
                <a:extLst>
                  <a:ext uri="{FF2B5EF4-FFF2-40B4-BE49-F238E27FC236}">
                    <a16:creationId xmlns:a16="http://schemas.microsoft.com/office/drawing/2014/main" id="{FC51C936-9851-6551-9969-76EF372DAA04}"/>
                  </a:ext>
                </a:extLst>
              </p:cNvPr>
              <p:cNvSpPr/>
              <p:nvPr/>
            </p:nvSpPr>
            <p:spPr>
              <a:xfrm>
                <a:off x="2053606" y="3650488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8DDE5900-A61E-8AFE-C271-F02AC826F6FF}"/>
                </a:ext>
              </a:extLst>
            </p:cNvPr>
            <p:cNvSpPr/>
            <p:nvPr/>
          </p:nvSpPr>
          <p:spPr>
            <a:xfrm>
              <a:off x="1446292" y="2783236"/>
              <a:ext cx="177641" cy="310514"/>
            </a:xfrm>
            <a:custGeom>
              <a:avLst/>
              <a:gdLst>
                <a:gd name="connsiteX0" fmla="*/ 116681 w 177641"/>
                <a:gd name="connsiteY0" fmla="*/ 310515 h 310514"/>
                <a:gd name="connsiteX1" fmla="*/ 177641 w 177641"/>
                <a:gd name="connsiteY1" fmla="*/ 269177 h 310514"/>
                <a:gd name="connsiteX2" fmla="*/ 177641 w 177641"/>
                <a:gd name="connsiteY2" fmla="*/ 269177 h 310514"/>
                <a:gd name="connsiteX3" fmla="*/ 0 w 177641"/>
                <a:gd name="connsiteY3" fmla="*/ 0 h 310514"/>
                <a:gd name="connsiteX4" fmla="*/ 116681 w 177641"/>
                <a:gd name="connsiteY4" fmla="*/ 310515 h 310514"/>
                <a:gd name="connsiteX5" fmla="*/ 116681 w 177641"/>
                <a:gd name="connsiteY5" fmla="*/ 310515 h 31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41" h="310514">
                  <a:moveTo>
                    <a:pt x="116681" y="310515"/>
                  </a:moveTo>
                  <a:lnTo>
                    <a:pt x="177641" y="269177"/>
                  </a:lnTo>
                  <a:lnTo>
                    <a:pt x="177641" y="269177"/>
                  </a:lnTo>
                  <a:lnTo>
                    <a:pt x="0" y="0"/>
                  </a:lnTo>
                  <a:lnTo>
                    <a:pt x="116681" y="310515"/>
                  </a:lnTo>
                  <a:lnTo>
                    <a:pt x="116681" y="31051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8A3CF08A-1103-8C96-6957-149D36FF62B9}"/>
                </a:ext>
              </a:extLst>
            </p:cNvPr>
            <p:cNvSpPr/>
            <p:nvPr/>
          </p:nvSpPr>
          <p:spPr>
            <a:xfrm>
              <a:off x="1839008" y="3452463"/>
              <a:ext cx="235838" cy="532542"/>
            </a:xfrm>
            <a:custGeom>
              <a:avLst/>
              <a:gdLst>
                <a:gd name="connsiteX0" fmla="*/ 48958 w 235838"/>
                <a:gd name="connsiteY0" fmla="*/ 0 h 532542"/>
                <a:gd name="connsiteX1" fmla="*/ 0 w 235838"/>
                <a:gd name="connsiteY1" fmla="*/ 44196 h 532542"/>
                <a:gd name="connsiteX2" fmla="*/ 94012 w 235838"/>
                <a:gd name="connsiteY2" fmla="*/ 102108 h 532542"/>
                <a:gd name="connsiteX3" fmla="*/ 25432 w 235838"/>
                <a:gd name="connsiteY3" fmla="*/ 144685 h 532542"/>
                <a:gd name="connsiteX4" fmla="*/ 235839 w 235838"/>
                <a:gd name="connsiteY4" fmla="*/ 532543 h 532542"/>
                <a:gd name="connsiteX5" fmla="*/ 71818 w 235838"/>
                <a:gd name="connsiteY5" fmla="*/ 34576 h 532542"/>
                <a:gd name="connsiteX6" fmla="*/ 48958 w 235838"/>
                <a:gd name="connsiteY6" fmla="*/ 0 h 5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38" h="532542">
                  <a:moveTo>
                    <a:pt x="48958" y="0"/>
                  </a:moveTo>
                  <a:lnTo>
                    <a:pt x="0" y="44196"/>
                  </a:lnTo>
                  <a:lnTo>
                    <a:pt x="94012" y="102108"/>
                  </a:lnTo>
                  <a:lnTo>
                    <a:pt x="25432" y="144685"/>
                  </a:lnTo>
                  <a:lnTo>
                    <a:pt x="235839" y="532543"/>
                  </a:lnTo>
                  <a:lnTo>
                    <a:pt x="71818" y="34576"/>
                  </a:lnTo>
                  <a:lnTo>
                    <a:pt x="48958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87945AA9-1490-801C-803E-6DD1084A3275}"/>
                </a:ext>
              </a:extLst>
            </p:cNvPr>
            <p:cNvSpPr/>
            <p:nvPr/>
          </p:nvSpPr>
          <p:spPr>
            <a:xfrm>
              <a:off x="2074846" y="3487038"/>
              <a:ext cx="234219" cy="497967"/>
            </a:xfrm>
            <a:custGeom>
              <a:avLst/>
              <a:gdLst>
                <a:gd name="connsiteX0" fmla="*/ 164021 w 234219"/>
                <a:gd name="connsiteY0" fmla="*/ 0 h 497967"/>
                <a:gd name="connsiteX1" fmla="*/ 0 w 234219"/>
                <a:gd name="connsiteY1" fmla="*/ 497967 h 497967"/>
                <a:gd name="connsiteX2" fmla="*/ 198692 w 234219"/>
                <a:gd name="connsiteY2" fmla="*/ 112490 h 497967"/>
                <a:gd name="connsiteX3" fmla="*/ 142589 w 234219"/>
                <a:gd name="connsiteY3" fmla="*/ 63437 h 497967"/>
                <a:gd name="connsiteX4" fmla="*/ 234220 w 234219"/>
                <a:gd name="connsiteY4" fmla="*/ 1905 h 497967"/>
                <a:gd name="connsiteX5" fmla="*/ 164021 w 234219"/>
                <a:gd name="connsiteY5" fmla="*/ 0 h 49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219" h="497967">
                  <a:moveTo>
                    <a:pt x="164021" y="0"/>
                  </a:moveTo>
                  <a:lnTo>
                    <a:pt x="0" y="497967"/>
                  </a:lnTo>
                  <a:lnTo>
                    <a:pt x="198692" y="112490"/>
                  </a:lnTo>
                  <a:lnTo>
                    <a:pt x="142589" y="63437"/>
                  </a:lnTo>
                  <a:lnTo>
                    <a:pt x="234220" y="1905"/>
                  </a:lnTo>
                  <a:lnTo>
                    <a:pt x="164021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08" name="Graphic 1253">
              <a:extLst>
                <a:ext uri="{FF2B5EF4-FFF2-40B4-BE49-F238E27FC236}">
                  <a16:creationId xmlns:a16="http://schemas.microsoft.com/office/drawing/2014/main" id="{97164B0E-5CD2-B381-D600-5466835EC2D6}"/>
                </a:ext>
              </a:extLst>
            </p:cNvPr>
            <p:cNvGrpSpPr/>
            <p:nvPr/>
          </p:nvGrpSpPr>
          <p:grpSpPr>
            <a:xfrm>
              <a:off x="1920827" y="3801173"/>
              <a:ext cx="308038" cy="48005"/>
              <a:chOff x="1920827" y="3801173"/>
              <a:chExt cx="308038" cy="48005"/>
            </a:xfrm>
            <a:solidFill>
              <a:srgbClr val="A27723"/>
            </a:solidFill>
          </p:grpSpPr>
          <p:sp>
            <p:nvSpPr>
              <p:cNvPr id="925" name="Freeform: Shape 924">
                <a:extLst>
                  <a:ext uri="{FF2B5EF4-FFF2-40B4-BE49-F238E27FC236}">
                    <a16:creationId xmlns:a16="http://schemas.microsoft.com/office/drawing/2014/main" id="{3A330F74-7BE1-F2E7-7977-270AD0F189F4}"/>
                  </a:ext>
                </a:extLst>
              </p:cNvPr>
              <p:cNvSpPr/>
              <p:nvPr/>
            </p:nvSpPr>
            <p:spPr>
              <a:xfrm>
                <a:off x="1920827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60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6" name="Freeform: Shape 925">
                <a:extLst>
                  <a:ext uri="{FF2B5EF4-FFF2-40B4-BE49-F238E27FC236}">
                    <a16:creationId xmlns:a16="http://schemas.microsoft.com/office/drawing/2014/main" id="{BB7C3820-7212-998B-E042-95EB1F6D116A}"/>
                  </a:ext>
                </a:extLst>
              </p:cNvPr>
              <p:cNvSpPr/>
              <p:nvPr/>
            </p:nvSpPr>
            <p:spPr>
              <a:xfrm>
                <a:off x="2180860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59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7" name="Freeform: Shape 926">
                <a:extLst>
                  <a:ext uri="{FF2B5EF4-FFF2-40B4-BE49-F238E27FC236}">
                    <a16:creationId xmlns:a16="http://schemas.microsoft.com/office/drawing/2014/main" id="{3FAE93C3-D44D-18ED-1414-B0CCC7FB531A}"/>
                  </a:ext>
                </a:extLst>
              </p:cNvPr>
              <p:cNvSpPr/>
              <p:nvPr/>
            </p:nvSpPr>
            <p:spPr>
              <a:xfrm>
                <a:off x="1944830" y="3816985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09" name="Graphic 1253">
              <a:extLst>
                <a:ext uri="{FF2B5EF4-FFF2-40B4-BE49-F238E27FC236}">
                  <a16:creationId xmlns:a16="http://schemas.microsoft.com/office/drawing/2014/main" id="{D7062A1B-7457-854E-9DA2-5540224EFC24}"/>
                </a:ext>
              </a:extLst>
            </p:cNvPr>
            <p:cNvGrpSpPr/>
            <p:nvPr/>
          </p:nvGrpSpPr>
          <p:grpSpPr>
            <a:xfrm>
              <a:off x="1920827" y="3883945"/>
              <a:ext cx="308038" cy="48006"/>
              <a:chOff x="1920827" y="3883945"/>
              <a:chExt cx="308038" cy="48006"/>
            </a:xfrm>
            <a:solidFill>
              <a:srgbClr val="A27723"/>
            </a:solidFill>
          </p:grpSpPr>
          <p:sp>
            <p:nvSpPr>
              <p:cNvPr id="922" name="Freeform: Shape 921">
                <a:extLst>
                  <a:ext uri="{FF2B5EF4-FFF2-40B4-BE49-F238E27FC236}">
                    <a16:creationId xmlns:a16="http://schemas.microsoft.com/office/drawing/2014/main" id="{1010EB7D-72C3-D094-C1B7-BDDB35BCFC35}"/>
                  </a:ext>
                </a:extLst>
              </p:cNvPr>
              <p:cNvSpPr/>
              <p:nvPr/>
            </p:nvSpPr>
            <p:spPr>
              <a:xfrm>
                <a:off x="1920827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60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3" name="Freeform: Shape 922">
                <a:extLst>
                  <a:ext uri="{FF2B5EF4-FFF2-40B4-BE49-F238E27FC236}">
                    <a16:creationId xmlns:a16="http://schemas.microsoft.com/office/drawing/2014/main" id="{527EF787-989F-583B-5726-0AFE6889628E}"/>
                  </a:ext>
                </a:extLst>
              </p:cNvPr>
              <p:cNvSpPr/>
              <p:nvPr/>
            </p:nvSpPr>
            <p:spPr>
              <a:xfrm>
                <a:off x="2180860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59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4" name="Freeform: Shape 923">
                <a:extLst>
                  <a:ext uri="{FF2B5EF4-FFF2-40B4-BE49-F238E27FC236}">
                    <a16:creationId xmlns:a16="http://schemas.microsoft.com/office/drawing/2014/main" id="{AAA7BDCA-9F9D-6BA4-FC2E-A975C69B5EED}"/>
                  </a:ext>
                </a:extLst>
              </p:cNvPr>
              <p:cNvSpPr/>
              <p:nvPr/>
            </p:nvSpPr>
            <p:spPr>
              <a:xfrm>
                <a:off x="1944830" y="3899757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9E2E2DE-B991-1058-4869-036DA112BE7A}"/>
                </a:ext>
              </a:extLst>
            </p:cNvPr>
            <p:cNvSpPr/>
            <p:nvPr/>
          </p:nvSpPr>
          <p:spPr>
            <a:xfrm>
              <a:off x="1342660" y="3989292"/>
              <a:ext cx="927353" cy="1718500"/>
            </a:xfrm>
            <a:custGeom>
              <a:avLst/>
              <a:gdLst>
                <a:gd name="connsiteX0" fmla="*/ 502063 w 927353"/>
                <a:gd name="connsiteY0" fmla="*/ 146685 h 1718500"/>
                <a:gd name="connsiteX1" fmla="*/ 653510 w 927353"/>
                <a:gd name="connsiteY1" fmla="*/ 146685 h 1718500"/>
                <a:gd name="connsiteX2" fmla="*/ 732187 w 927353"/>
                <a:gd name="connsiteY2" fmla="*/ 0 h 1718500"/>
                <a:gd name="connsiteX3" fmla="*/ 809911 w 927353"/>
                <a:gd name="connsiteY3" fmla="*/ 146685 h 1718500"/>
                <a:gd name="connsiteX4" fmla="*/ 927354 w 927353"/>
                <a:gd name="connsiteY4" fmla="*/ 146685 h 1718500"/>
                <a:gd name="connsiteX5" fmla="*/ 917924 w 927353"/>
                <a:gd name="connsiteY5" fmla="*/ 1718500 h 1718500"/>
                <a:gd name="connsiteX6" fmla="*/ 626174 w 927353"/>
                <a:gd name="connsiteY6" fmla="*/ 734663 h 1718500"/>
                <a:gd name="connsiteX7" fmla="*/ 0 w 927353"/>
                <a:gd name="connsiteY7" fmla="*/ 1631347 h 1718500"/>
                <a:gd name="connsiteX8" fmla="*/ 502063 w 927353"/>
                <a:gd name="connsiteY8" fmla="*/ 146685 h 171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7353" h="1718500">
                  <a:moveTo>
                    <a:pt x="502063" y="146685"/>
                  </a:moveTo>
                  <a:lnTo>
                    <a:pt x="653510" y="146685"/>
                  </a:lnTo>
                  <a:lnTo>
                    <a:pt x="732187" y="0"/>
                  </a:lnTo>
                  <a:lnTo>
                    <a:pt x="809911" y="146685"/>
                  </a:lnTo>
                  <a:lnTo>
                    <a:pt x="927354" y="146685"/>
                  </a:lnTo>
                  <a:lnTo>
                    <a:pt x="917924" y="1718500"/>
                  </a:lnTo>
                  <a:lnTo>
                    <a:pt x="626174" y="734663"/>
                  </a:lnTo>
                  <a:lnTo>
                    <a:pt x="0" y="1631347"/>
                  </a:lnTo>
                  <a:lnTo>
                    <a:pt x="502063" y="14668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11" name="Graphic 1253">
              <a:extLst>
                <a:ext uri="{FF2B5EF4-FFF2-40B4-BE49-F238E27FC236}">
                  <a16:creationId xmlns:a16="http://schemas.microsoft.com/office/drawing/2014/main" id="{87980743-871A-A473-891E-9B40D08BEFCC}"/>
                </a:ext>
              </a:extLst>
            </p:cNvPr>
            <p:cNvGrpSpPr/>
            <p:nvPr/>
          </p:nvGrpSpPr>
          <p:grpSpPr>
            <a:xfrm>
              <a:off x="1868821" y="3983100"/>
              <a:ext cx="402526" cy="86296"/>
              <a:chOff x="1868821" y="3983100"/>
              <a:chExt cx="402526" cy="86296"/>
            </a:xfrm>
          </p:grpSpPr>
          <p:sp>
            <p:nvSpPr>
              <p:cNvPr id="916" name="Freeform: Shape 915">
                <a:extLst>
                  <a:ext uri="{FF2B5EF4-FFF2-40B4-BE49-F238E27FC236}">
                    <a16:creationId xmlns:a16="http://schemas.microsoft.com/office/drawing/2014/main" id="{44098C14-B474-7D7B-9154-3E10E0634F8E}"/>
                  </a:ext>
                </a:extLst>
              </p:cNvPr>
              <p:cNvSpPr/>
              <p:nvPr/>
            </p:nvSpPr>
            <p:spPr>
              <a:xfrm>
                <a:off x="1868821" y="3983101"/>
                <a:ext cx="402526" cy="86296"/>
              </a:xfrm>
              <a:custGeom>
                <a:avLst/>
                <a:gdLst>
                  <a:gd name="connsiteX0" fmla="*/ 0 w 402526"/>
                  <a:gd name="connsiteY0" fmla="*/ 0 h 86296"/>
                  <a:gd name="connsiteX1" fmla="*/ 402527 w 402526"/>
                  <a:gd name="connsiteY1" fmla="*/ 0 h 86296"/>
                  <a:gd name="connsiteX2" fmla="*/ 402527 w 402526"/>
                  <a:gd name="connsiteY2" fmla="*/ 86296 h 86296"/>
                  <a:gd name="connsiteX3" fmla="*/ 0 w 402526"/>
                  <a:gd name="connsiteY3" fmla="*/ 86296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2526" h="86296">
                    <a:moveTo>
                      <a:pt x="0" y="0"/>
                    </a:moveTo>
                    <a:lnTo>
                      <a:pt x="402527" y="0"/>
                    </a:lnTo>
                    <a:lnTo>
                      <a:pt x="402527" y="86296"/>
                    </a:lnTo>
                    <a:lnTo>
                      <a:pt x="0" y="86296"/>
                    </a:ln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53DBEA8D-15BC-7627-6440-F48D6B6FBD0E}"/>
                  </a:ext>
                </a:extLst>
              </p:cNvPr>
              <p:cNvSpPr/>
              <p:nvPr/>
            </p:nvSpPr>
            <p:spPr>
              <a:xfrm>
                <a:off x="2016268" y="3983100"/>
                <a:ext cx="107632" cy="86296"/>
              </a:xfrm>
              <a:custGeom>
                <a:avLst/>
                <a:gdLst>
                  <a:gd name="connsiteX0" fmla="*/ 0 w 107632"/>
                  <a:gd name="connsiteY0" fmla="*/ 0 h 86296"/>
                  <a:gd name="connsiteX1" fmla="*/ 0 w 107632"/>
                  <a:gd name="connsiteY1" fmla="*/ 86297 h 86296"/>
                  <a:gd name="connsiteX2" fmla="*/ 107633 w 107632"/>
                  <a:gd name="connsiteY2" fmla="*/ 86297 h 86296"/>
                  <a:gd name="connsiteX3" fmla="*/ 107633 w 107632"/>
                  <a:gd name="connsiteY3" fmla="*/ 0 h 86296"/>
                  <a:gd name="connsiteX4" fmla="*/ 0 w 107632"/>
                  <a:gd name="connsiteY4" fmla="*/ 0 h 86296"/>
                  <a:gd name="connsiteX5" fmla="*/ 80677 w 107632"/>
                  <a:gd name="connsiteY5" fmla="*/ 64770 h 86296"/>
                  <a:gd name="connsiteX6" fmla="*/ 26860 w 107632"/>
                  <a:gd name="connsiteY6" fmla="*/ 64770 h 86296"/>
                  <a:gd name="connsiteX7" fmla="*/ 26860 w 107632"/>
                  <a:gd name="connsiteY7" fmla="*/ 21622 h 86296"/>
                  <a:gd name="connsiteX8" fmla="*/ 80677 w 107632"/>
                  <a:gd name="connsiteY8" fmla="*/ 21622 h 86296"/>
                  <a:gd name="connsiteX9" fmla="*/ 80677 w 107632"/>
                  <a:gd name="connsiteY9" fmla="*/ 64770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632" h="86296">
                    <a:moveTo>
                      <a:pt x="0" y="0"/>
                    </a:moveTo>
                    <a:lnTo>
                      <a:pt x="0" y="86297"/>
                    </a:lnTo>
                    <a:lnTo>
                      <a:pt x="107633" y="86297"/>
                    </a:lnTo>
                    <a:lnTo>
                      <a:pt x="107633" y="0"/>
                    </a:lnTo>
                    <a:lnTo>
                      <a:pt x="0" y="0"/>
                    </a:lnTo>
                    <a:close/>
                    <a:moveTo>
                      <a:pt x="80677" y="64770"/>
                    </a:moveTo>
                    <a:lnTo>
                      <a:pt x="26860" y="64770"/>
                    </a:lnTo>
                    <a:lnTo>
                      <a:pt x="26860" y="21622"/>
                    </a:lnTo>
                    <a:lnTo>
                      <a:pt x="80677" y="21622"/>
                    </a:lnTo>
                    <a:lnTo>
                      <a:pt x="80677" y="6477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8" name="Freeform: Shape 917">
                <a:extLst>
                  <a:ext uri="{FF2B5EF4-FFF2-40B4-BE49-F238E27FC236}">
                    <a16:creationId xmlns:a16="http://schemas.microsoft.com/office/drawing/2014/main" id="{FAA6C7CA-62B1-CC22-1D85-9EFF674F33AD}"/>
                  </a:ext>
                </a:extLst>
              </p:cNvPr>
              <p:cNvSpPr/>
              <p:nvPr/>
            </p:nvSpPr>
            <p:spPr>
              <a:xfrm>
                <a:off x="1868821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9" name="Freeform: Shape 918">
                <a:extLst>
                  <a:ext uri="{FF2B5EF4-FFF2-40B4-BE49-F238E27FC236}">
                    <a16:creationId xmlns:a16="http://schemas.microsoft.com/office/drawing/2014/main" id="{D889FEE8-0B51-2911-FAD0-16507F0751C3}"/>
                  </a:ext>
                </a:extLst>
              </p:cNvPr>
              <p:cNvSpPr/>
              <p:nvPr/>
            </p:nvSpPr>
            <p:spPr>
              <a:xfrm>
                <a:off x="1944830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0" name="Freeform: Shape 919">
                <a:extLst>
                  <a:ext uri="{FF2B5EF4-FFF2-40B4-BE49-F238E27FC236}">
                    <a16:creationId xmlns:a16="http://schemas.microsoft.com/office/drawing/2014/main" id="{F7BD2477-74CC-225B-F92E-01B6F99AB02C}"/>
                  </a:ext>
                </a:extLst>
              </p:cNvPr>
              <p:cNvSpPr/>
              <p:nvPr/>
            </p:nvSpPr>
            <p:spPr>
              <a:xfrm>
                <a:off x="2125424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945AE459-1F75-AC5B-D3F0-B7C1CAEF5D8D}"/>
                  </a:ext>
                </a:extLst>
              </p:cNvPr>
              <p:cNvSpPr/>
              <p:nvPr/>
            </p:nvSpPr>
            <p:spPr>
              <a:xfrm>
                <a:off x="2201434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09E3FC3D-8BA6-D440-EAEC-A6FFBF4929C3}"/>
                </a:ext>
              </a:extLst>
            </p:cNvPr>
            <p:cNvSpPr/>
            <p:nvPr/>
          </p:nvSpPr>
          <p:spPr>
            <a:xfrm>
              <a:off x="1356376" y="2738278"/>
              <a:ext cx="89820" cy="44957"/>
            </a:xfrm>
            <a:custGeom>
              <a:avLst/>
              <a:gdLst>
                <a:gd name="connsiteX0" fmla="*/ 44958 w 89820"/>
                <a:gd name="connsiteY0" fmla="*/ 0 h 44957"/>
                <a:gd name="connsiteX1" fmla="*/ 0 w 89820"/>
                <a:gd name="connsiteY1" fmla="*/ 44958 h 44957"/>
                <a:gd name="connsiteX2" fmla="*/ 89821 w 89820"/>
                <a:gd name="connsiteY2" fmla="*/ 44958 h 44957"/>
                <a:gd name="connsiteX3" fmla="*/ 44863 w 89820"/>
                <a:gd name="connsiteY3" fmla="*/ 0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7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5FDAD38E-BC1D-BEFD-AE0E-9D8C271B2D15}"/>
                </a:ext>
              </a:extLst>
            </p:cNvPr>
            <p:cNvSpPr/>
            <p:nvPr/>
          </p:nvSpPr>
          <p:spPr>
            <a:xfrm>
              <a:off x="3130788" y="3442080"/>
              <a:ext cx="89820" cy="44958"/>
            </a:xfrm>
            <a:custGeom>
              <a:avLst/>
              <a:gdLst>
                <a:gd name="connsiteX0" fmla="*/ 44958 w 89820"/>
                <a:gd name="connsiteY0" fmla="*/ 0 h 44958"/>
                <a:gd name="connsiteX1" fmla="*/ 0 w 89820"/>
                <a:gd name="connsiteY1" fmla="*/ 44958 h 44958"/>
                <a:gd name="connsiteX2" fmla="*/ 89821 w 89820"/>
                <a:gd name="connsiteY2" fmla="*/ 44958 h 44958"/>
                <a:gd name="connsiteX3" fmla="*/ 44863 w 89820"/>
                <a:gd name="connsiteY3" fmla="*/ 0 h 4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8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F129A18A-46A0-0E58-978C-9317D66ABC46}"/>
                </a:ext>
              </a:extLst>
            </p:cNvPr>
            <p:cNvSpPr/>
            <p:nvPr/>
          </p:nvSpPr>
          <p:spPr>
            <a:xfrm>
              <a:off x="2260584" y="5707792"/>
              <a:ext cx="178974" cy="53530"/>
            </a:xfrm>
            <a:custGeom>
              <a:avLst/>
              <a:gdLst>
                <a:gd name="connsiteX0" fmla="*/ 0 w 178974"/>
                <a:gd name="connsiteY0" fmla="*/ 0 h 53530"/>
                <a:gd name="connsiteX1" fmla="*/ 0 w 178974"/>
                <a:gd name="connsiteY1" fmla="*/ 53531 h 53530"/>
                <a:gd name="connsiteX2" fmla="*/ 178975 w 178974"/>
                <a:gd name="connsiteY2" fmla="*/ 53531 h 53530"/>
                <a:gd name="connsiteX3" fmla="*/ 0 w 178974"/>
                <a:gd name="connsiteY3" fmla="*/ 0 h 5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74" h="53530">
                  <a:moveTo>
                    <a:pt x="0" y="0"/>
                  </a:moveTo>
                  <a:lnTo>
                    <a:pt x="0" y="53531"/>
                  </a:lnTo>
                  <a:lnTo>
                    <a:pt x="178975" y="53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2E831579-9B84-4542-C830-70EFB33753AD}"/>
                </a:ext>
              </a:extLst>
            </p:cNvPr>
            <p:cNvSpPr/>
            <p:nvPr/>
          </p:nvSpPr>
          <p:spPr>
            <a:xfrm>
              <a:off x="1237028" y="5611304"/>
              <a:ext cx="143255" cy="150018"/>
            </a:xfrm>
            <a:custGeom>
              <a:avLst/>
              <a:gdLst>
                <a:gd name="connsiteX0" fmla="*/ 111157 w 143255"/>
                <a:gd name="connsiteY0" fmla="*/ 0 h 150018"/>
                <a:gd name="connsiteX1" fmla="*/ 143256 w 143255"/>
                <a:gd name="connsiteY1" fmla="*/ 42863 h 150018"/>
                <a:gd name="connsiteX2" fmla="*/ 0 w 143255"/>
                <a:gd name="connsiteY2" fmla="*/ 150019 h 150018"/>
                <a:gd name="connsiteX3" fmla="*/ 111157 w 143255"/>
                <a:gd name="connsiteY3" fmla="*/ 0 h 15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255" h="150018">
                  <a:moveTo>
                    <a:pt x="111157" y="0"/>
                  </a:moveTo>
                  <a:lnTo>
                    <a:pt x="143256" y="42863"/>
                  </a:lnTo>
                  <a:lnTo>
                    <a:pt x="0" y="150019"/>
                  </a:lnTo>
                  <a:lnTo>
                    <a:pt x="111157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64" name="Graphic 1161">
            <a:extLst>
              <a:ext uri="{FF2B5EF4-FFF2-40B4-BE49-F238E27FC236}">
                <a16:creationId xmlns:a16="http://schemas.microsoft.com/office/drawing/2014/main" id="{F193374E-95FB-2394-BBEE-62A132E6869F}"/>
              </a:ext>
            </a:extLst>
          </p:cNvPr>
          <p:cNvGrpSpPr/>
          <p:nvPr/>
        </p:nvGrpSpPr>
        <p:grpSpPr>
          <a:xfrm>
            <a:off x="5649759" y="5113829"/>
            <a:ext cx="884048" cy="646270"/>
            <a:chOff x="5649759" y="5113829"/>
            <a:chExt cx="884048" cy="646270"/>
          </a:xfrm>
        </p:grpSpPr>
        <p:grpSp>
          <p:nvGrpSpPr>
            <p:cNvPr id="1165" name="Graphic 1161">
              <a:extLst>
                <a:ext uri="{FF2B5EF4-FFF2-40B4-BE49-F238E27FC236}">
                  <a16:creationId xmlns:a16="http://schemas.microsoft.com/office/drawing/2014/main" id="{3B0CEDF5-FC1F-F1CC-C4B8-2113FCF89042}"/>
                </a:ext>
              </a:extLst>
            </p:cNvPr>
            <p:cNvGrpSpPr/>
            <p:nvPr/>
          </p:nvGrpSpPr>
          <p:grpSpPr>
            <a:xfrm>
              <a:off x="5649759" y="5113829"/>
              <a:ext cx="884048" cy="646270"/>
              <a:chOff x="5649759" y="5113829"/>
              <a:chExt cx="884048" cy="646270"/>
            </a:xfrm>
          </p:grpSpPr>
          <p:grpSp>
            <p:nvGrpSpPr>
              <p:cNvPr id="1166" name="Graphic 1161">
                <a:extLst>
                  <a:ext uri="{FF2B5EF4-FFF2-40B4-BE49-F238E27FC236}">
                    <a16:creationId xmlns:a16="http://schemas.microsoft.com/office/drawing/2014/main" id="{09E52786-F88E-8470-5D67-9FAFC506D85E}"/>
                  </a:ext>
                </a:extLst>
              </p:cNvPr>
              <p:cNvGrpSpPr/>
              <p:nvPr/>
            </p:nvGrpSpPr>
            <p:grpSpPr>
              <a:xfrm>
                <a:off x="5649759" y="5324583"/>
                <a:ext cx="435516" cy="435516"/>
                <a:chOff x="5649759" y="5324583"/>
                <a:chExt cx="435516" cy="435516"/>
              </a:xfrm>
            </p:grpSpPr>
            <p:sp>
              <p:nvSpPr>
                <p:cNvPr id="1167" name="Freeform: Shape 1166">
                  <a:extLst>
                    <a:ext uri="{FF2B5EF4-FFF2-40B4-BE49-F238E27FC236}">
                      <a16:creationId xmlns:a16="http://schemas.microsoft.com/office/drawing/2014/main" id="{E203A991-5F7D-C5DD-80EA-8D48C4D2B897}"/>
                    </a:ext>
                  </a:extLst>
                </p:cNvPr>
                <p:cNvSpPr/>
                <p:nvPr/>
              </p:nvSpPr>
              <p:spPr>
                <a:xfrm>
                  <a:off x="5649759" y="5324583"/>
                  <a:ext cx="435516" cy="435516"/>
                </a:xfrm>
                <a:custGeom>
                  <a:avLst/>
                  <a:gdLst>
                    <a:gd name="connsiteX0" fmla="*/ 0 w 435516"/>
                    <a:gd name="connsiteY0" fmla="*/ 0 h 435516"/>
                    <a:gd name="connsiteX1" fmla="*/ 435517 w 435516"/>
                    <a:gd name="connsiteY1" fmla="*/ 0 h 435516"/>
                    <a:gd name="connsiteX2" fmla="*/ 435517 w 435516"/>
                    <a:gd name="connsiteY2" fmla="*/ 435517 h 435516"/>
                    <a:gd name="connsiteX3" fmla="*/ 0 w 435516"/>
                    <a:gd name="connsiteY3" fmla="*/ 435517 h 435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516" h="435516">
                      <a:moveTo>
                        <a:pt x="0" y="0"/>
                      </a:moveTo>
                      <a:lnTo>
                        <a:pt x="435517" y="0"/>
                      </a:lnTo>
                      <a:lnTo>
                        <a:pt x="435517" y="435517"/>
                      </a:lnTo>
                      <a:lnTo>
                        <a:pt x="0" y="435517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8" name="Freeform: Shape 1167">
                  <a:extLst>
                    <a:ext uri="{FF2B5EF4-FFF2-40B4-BE49-F238E27FC236}">
                      <a16:creationId xmlns:a16="http://schemas.microsoft.com/office/drawing/2014/main" id="{BC91A019-EFA4-737D-4A11-4B2D0E988AAF}"/>
                    </a:ext>
                  </a:extLst>
                </p:cNvPr>
                <p:cNvSpPr/>
                <p:nvPr/>
              </p:nvSpPr>
              <p:spPr>
                <a:xfrm>
                  <a:off x="5649759" y="5349516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262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9" name="Freeform: Shape 1168">
                  <a:extLst>
                    <a:ext uri="{FF2B5EF4-FFF2-40B4-BE49-F238E27FC236}">
                      <a16:creationId xmlns:a16="http://schemas.microsoft.com/office/drawing/2014/main" id="{FC8B95E7-903A-B360-CD80-51E8013A3909}"/>
                    </a:ext>
                  </a:extLst>
                </p:cNvPr>
                <p:cNvSpPr/>
                <p:nvPr/>
              </p:nvSpPr>
              <p:spPr>
                <a:xfrm>
                  <a:off x="5709974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0" name="Freeform: Shape 1169">
                  <a:extLst>
                    <a:ext uri="{FF2B5EF4-FFF2-40B4-BE49-F238E27FC236}">
                      <a16:creationId xmlns:a16="http://schemas.microsoft.com/office/drawing/2014/main" id="{64AA22A7-3C30-EF0A-0967-5FD8BFF611C3}"/>
                    </a:ext>
                  </a:extLst>
                </p:cNvPr>
                <p:cNvSpPr/>
                <p:nvPr/>
              </p:nvSpPr>
              <p:spPr>
                <a:xfrm>
                  <a:off x="5797161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1" name="Freeform: Shape 1170">
                  <a:extLst>
                    <a:ext uri="{FF2B5EF4-FFF2-40B4-BE49-F238E27FC236}">
                      <a16:creationId xmlns:a16="http://schemas.microsoft.com/office/drawing/2014/main" id="{D18B4A2F-2C3F-F6B1-568C-E9806E60A624}"/>
                    </a:ext>
                  </a:extLst>
                </p:cNvPr>
                <p:cNvSpPr/>
                <p:nvPr/>
              </p:nvSpPr>
              <p:spPr>
                <a:xfrm>
                  <a:off x="5884348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2" name="Freeform: Shape 1171">
                  <a:extLst>
                    <a:ext uri="{FF2B5EF4-FFF2-40B4-BE49-F238E27FC236}">
                      <a16:creationId xmlns:a16="http://schemas.microsoft.com/office/drawing/2014/main" id="{891EC07D-1DEC-5AE7-2DB0-2974F053270E}"/>
                    </a:ext>
                  </a:extLst>
                </p:cNvPr>
                <p:cNvSpPr/>
                <p:nvPr/>
              </p:nvSpPr>
              <p:spPr>
                <a:xfrm>
                  <a:off x="5971535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3" name="Freeform: Shape 1172">
                  <a:extLst>
                    <a:ext uri="{FF2B5EF4-FFF2-40B4-BE49-F238E27FC236}">
                      <a16:creationId xmlns:a16="http://schemas.microsoft.com/office/drawing/2014/main" id="{4278BA72-C581-914B-C29D-7F2B7DB38E44}"/>
                    </a:ext>
                  </a:extLst>
                </p:cNvPr>
                <p:cNvSpPr/>
                <p:nvPr/>
              </p:nvSpPr>
              <p:spPr>
                <a:xfrm>
                  <a:off x="6058722" y="5349412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41"/>
                        <a:pt x="0" y="25090"/>
                      </a:cubicBezTo>
                      <a:cubicBezTo>
                        <a:pt x="0" y="11238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4" name="Freeform: Shape 1173">
                  <a:extLst>
                    <a:ext uri="{FF2B5EF4-FFF2-40B4-BE49-F238E27FC236}">
                      <a16:creationId xmlns:a16="http://schemas.microsoft.com/office/drawing/2014/main" id="{436B03B9-5C41-040B-2704-40491ABA2AA4}"/>
                    </a:ext>
                  </a:extLst>
                </p:cNvPr>
                <p:cNvSpPr/>
                <p:nvPr/>
              </p:nvSpPr>
              <p:spPr>
                <a:xfrm>
                  <a:off x="566805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5" name="Freeform: Shape 1174">
                  <a:extLst>
                    <a:ext uri="{FF2B5EF4-FFF2-40B4-BE49-F238E27FC236}">
                      <a16:creationId xmlns:a16="http://schemas.microsoft.com/office/drawing/2014/main" id="{5A8CE58B-27F9-6BFD-1A8E-0B3815A0D34C}"/>
                    </a:ext>
                  </a:extLst>
                </p:cNvPr>
                <p:cNvSpPr/>
                <p:nvPr/>
              </p:nvSpPr>
              <p:spPr>
                <a:xfrm>
                  <a:off x="5755240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6" name="Freeform: Shape 1175">
                  <a:extLst>
                    <a:ext uri="{FF2B5EF4-FFF2-40B4-BE49-F238E27FC236}">
                      <a16:creationId xmlns:a16="http://schemas.microsoft.com/office/drawing/2014/main" id="{47856C01-BE1E-2348-BA33-AA3782CD35EA}"/>
                    </a:ext>
                  </a:extLst>
                </p:cNvPr>
                <p:cNvSpPr/>
                <p:nvPr/>
              </p:nvSpPr>
              <p:spPr>
                <a:xfrm>
                  <a:off x="5842427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7" name="Freeform: Shape 1176">
                  <a:extLst>
                    <a:ext uri="{FF2B5EF4-FFF2-40B4-BE49-F238E27FC236}">
                      <a16:creationId xmlns:a16="http://schemas.microsoft.com/office/drawing/2014/main" id="{134E8D5F-0EA7-D666-43C5-5E85256C8A5D}"/>
                    </a:ext>
                  </a:extLst>
                </p:cNvPr>
                <p:cNvSpPr/>
                <p:nvPr/>
              </p:nvSpPr>
              <p:spPr>
                <a:xfrm>
                  <a:off x="592961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8" name="Freeform: Shape 1177">
                  <a:extLst>
                    <a:ext uri="{FF2B5EF4-FFF2-40B4-BE49-F238E27FC236}">
                      <a16:creationId xmlns:a16="http://schemas.microsoft.com/office/drawing/2014/main" id="{E1D9FFFA-DD57-ED51-BD53-78EC3EA73E41}"/>
                    </a:ext>
                  </a:extLst>
                </p:cNvPr>
                <p:cNvSpPr/>
                <p:nvPr/>
              </p:nvSpPr>
              <p:spPr>
                <a:xfrm>
                  <a:off x="6016801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9" name="Freeform: Shape 1178">
                  <a:extLst>
                    <a:ext uri="{FF2B5EF4-FFF2-40B4-BE49-F238E27FC236}">
                      <a16:creationId xmlns:a16="http://schemas.microsoft.com/office/drawing/2014/main" id="{01AF8D36-64AC-B66A-CDF3-043F22D87E62}"/>
                    </a:ext>
                  </a:extLst>
                </p:cNvPr>
                <p:cNvSpPr/>
                <p:nvPr/>
              </p:nvSpPr>
              <p:spPr>
                <a:xfrm>
                  <a:off x="5649759" y="5506118"/>
                  <a:ext cx="23207" cy="50127"/>
                </a:xfrm>
                <a:custGeom>
                  <a:avLst/>
                  <a:gdLst>
                    <a:gd name="connsiteX0" fmla="*/ 23208 w 23207"/>
                    <a:gd name="connsiteY0" fmla="*/ 25090 h 50127"/>
                    <a:gd name="connsiteX1" fmla="*/ 0 w 23207"/>
                    <a:gd name="connsiteY1" fmla="*/ 50127 h 50127"/>
                    <a:gd name="connsiteX2" fmla="*/ 0 w 23207"/>
                    <a:gd name="connsiteY2" fmla="*/ 0 h 50127"/>
                    <a:gd name="connsiteX3" fmla="*/ 23208 w 23207"/>
                    <a:gd name="connsiteY3" fmla="*/ 25090 h 5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127">
                      <a:moveTo>
                        <a:pt x="23208" y="25090"/>
                      </a:moveTo>
                      <a:cubicBezTo>
                        <a:pt x="23208" y="38314"/>
                        <a:pt x="12963" y="49134"/>
                        <a:pt x="0" y="50127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0" name="Freeform: Shape 1179">
                  <a:extLst>
                    <a:ext uri="{FF2B5EF4-FFF2-40B4-BE49-F238E27FC236}">
                      <a16:creationId xmlns:a16="http://schemas.microsoft.com/office/drawing/2014/main" id="{DB076755-314A-41AC-F20E-F6C9BBE35139}"/>
                    </a:ext>
                  </a:extLst>
                </p:cNvPr>
                <p:cNvSpPr/>
                <p:nvPr/>
              </p:nvSpPr>
              <p:spPr>
                <a:xfrm>
                  <a:off x="5709974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1" name="Freeform: Shape 1180">
                  <a:extLst>
                    <a:ext uri="{FF2B5EF4-FFF2-40B4-BE49-F238E27FC236}">
                      <a16:creationId xmlns:a16="http://schemas.microsoft.com/office/drawing/2014/main" id="{A1CC45B5-9D7B-0C8B-AAE3-9564F6F4AB69}"/>
                    </a:ext>
                  </a:extLst>
                </p:cNvPr>
                <p:cNvSpPr/>
                <p:nvPr/>
              </p:nvSpPr>
              <p:spPr>
                <a:xfrm>
                  <a:off x="5797161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2" name="Freeform: Shape 1181">
                  <a:extLst>
                    <a:ext uri="{FF2B5EF4-FFF2-40B4-BE49-F238E27FC236}">
                      <a16:creationId xmlns:a16="http://schemas.microsoft.com/office/drawing/2014/main" id="{90A26B7F-BB8B-C119-4E3A-0B9ABD696853}"/>
                    </a:ext>
                  </a:extLst>
                </p:cNvPr>
                <p:cNvSpPr/>
                <p:nvPr/>
              </p:nvSpPr>
              <p:spPr>
                <a:xfrm>
                  <a:off x="5884348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3" name="Freeform: Shape 1182">
                  <a:extLst>
                    <a:ext uri="{FF2B5EF4-FFF2-40B4-BE49-F238E27FC236}">
                      <a16:creationId xmlns:a16="http://schemas.microsoft.com/office/drawing/2014/main" id="{335C3395-749F-AEBF-9A5D-5BE2C21EFFA8}"/>
                    </a:ext>
                  </a:extLst>
                </p:cNvPr>
                <p:cNvSpPr/>
                <p:nvPr/>
              </p:nvSpPr>
              <p:spPr>
                <a:xfrm>
                  <a:off x="5971535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4" name="Freeform: Shape 1183">
                  <a:extLst>
                    <a:ext uri="{FF2B5EF4-FFF2-40B4-BE49-F238E27FC236}">
                      <a16:creationId xmlns:a16="http://schemas.microsoft.com/office/drawing/2014/main" id="{A3F4A61F-2C52-2F1F-BB17-0EBE5EEF91EE}"/>
                    </a:ext>
                  </a:extLst>
                </p:cNvPr>
                <p:cNvSpPr/>
                <p:nvPr/>
              </p:nvSpPr>
              <p:spPr>
                <a:xfrm>
                  <a:off x="6058722" y="5506066"/>
                  <a:ext cx="26553" cy="50231"/>
                </a:xfrm>
                <a:custGeom>
                  <a:avLst/>
                  <a:gdLst>
                    <a:gd name="connsiteX0" fmla="*/ 26553 w 26553"/>
                    <a:gd name="connsiteY0" fmla="*/ 52 h 50231"/>
                    <a:gd name="connsiteX1" fmla="*/ 26553 w 26553"/>
                    <a:gd name="connsiteY1" fmla="*/ 50179 h 50231"/>
                    <a:gd name="connsiteX2" fmla="*/ 25090 w 26553"/>
                    <a:gd name="connsiteY2" fmla="*/ 50232 h 50231"/>
                    <a:gd name="connsiteX3" fmla="*/ 0 w 26553"/>
                    <a:gd name="connsiteY3" fmla="*/ 25142 h 50231"/>
                    <a:gd name="connsiteX4" fmla="*/ 25090 w 26553"/>
                    <a:gd name="connsiteY4" fmla="*/ 0 h 50231"/>
                    <a:gd name="connsiteX5" fmla="*/ 26553 w 26553"/>
                    <a:gd name="connsiteY5" fmla="*/ 0 h 50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231">
                      <a:moveTo>
                        <a:pt x="26553" y="52"/>
                      </a:moveTo>
                      <a:lnTo>
                        <a:pt x="26553" y="50179"/>
                      </a:lnTo>
                      <a:cubicBezTo>
                        <a:pt x="26083" y="50232"/>
                        <a:pt x="25612" y="50232"/>
                        <a:pt x="25090" y="50232"/>
                      </a:cubicBezTo>
                      <a:cubicBezTo>
                        <a:pt x="11238" y="50232"/>
                        <a:pt x="0" y="38994"/>
                        <a:pt x="0" y="25142"/>
                      </a:cubicBezTo>
                      <a:cubicBezTo>
                        <a:pt x="0" y="11290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5" name="Freeform: Shape 1184">
                  <a:extLst>
                    <a:ext uri="{FF2B5EF4-FFF2-40B4-BE49-F238E27FC236}">
                      <a16:creationId xmlns:a16="http://schemas.microsoft.com/office/drawing/2014/main" id="{808AD786-F9AB-B3EA-2E52-3D13598ACDA2}"/>
                    </a:ext>
                  </a:extLst>
                </p:cNvPr>
                <p:cNvSpPr/>
                <p:nvPr/>
              </p:nvSpPr>
              <p:spPr>
                <a:xfrm>
                  <a:off x="5672967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6" name="Freeform: Shape 1185">
                  <a:extLst>
                    <a:ext uri="{FF2B5EF4-FFF2-40B4-BE49-F238E27FC236}">
                      <a16:creationId xmlns:a16="http://schemas.microsoft.com/office/drawing/2014/main" id="{1AC0E706-272F-FE3E-4CA6-78519454C1AF}"/>
                    </a:ext>
                  </a:extLst>
                </p:cNvPr>
                <p:cNvSpPr/>
                <p:nvPr/>
              </p:nvSpPr>
              <p:spPr>
                <a:xfrm>
                  <a:off x="5760154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7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7" name="Freeform: Shape 1186">
                  <a:extLst>
                    <a:ext uri="{FF2B5EF4-FFF2-40B4-BE49-F238E27FC236}">
                      <a16:creationId xmlns:a16="http://schemas.microsoft.com/office/drawing/2014/main" id="{4F52B011-8B20-DB61-9836-92E8AB8A5C3E}"/>
                    </a:ext>
                  </a:extLst>
                </p:cNvPr>
                <p:cNvSpPr/>
                <p:nvPr/>
              </p:nvSpPr>
              <p:spPr>
                <a:xfrm>
                  <a:off x="5847341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8" name="Freeform: Shape 1187">
                  <a:extLst>
                    <a:ext uri="{FF2B5EF4-FFF2-40B4-BE49-F238E27FC236}">
                      <a16:creationId xmlns:a16="http://schemas.microsoft.com/office/drawing/2014/main" id="{CABC67CF-84C1-84E0-DF63-CC7E536BB99F}"/>
                    </a:ext>
                  </a:extLst>
                </p:cNvPr>
                <p:cNvSpPr/>
                <p:nvPr/>
              </p:nvSpPr>
              <p:spPr>
                <a:xfrm>
                  <a:off x="5934528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9" name="Freeform: Shape 1188">
                  <a:extLst>
                    <a:ext uri="{FF2B5EF4-FFF2-40B4-BE49-F238E27FC236}">
                      <a16:creationId xmlns:a16="http://schemas.microsoft.com/office/drawing/2014/main" id="{A76A70F8-7006-899E-20AB-28236882FA36}"/>
                    </a:ext>
                  </a:extLst>
                </p:cNvPr>
                <p:cNvSpPr/>
                <p:nvPr/>
              </p:nvSpPr>
              <p:spPr>
                <a:xfrm>
                  <a:off x="6021715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0" name="Freeform: Shape 1189">
                  <a:extLst>
                    <a:ext uri="{FF2B5EF4-FFF2-40B4-BE49-F238E27FC236}">
                      <a16:creationId xmlns:a16="http://schemas.microsoft.com/office/drawing/2014/main" id="{465257BD-E363-0377-5267-44625D0DE708}"/>
                    </a:ext>
                  </a:extLst>
                </p:cNvPr>
                <p:cNvSpPr/>
                <p:nvPr/>
              </p:nvSpPr>
              <p:spPr>
                <a:xfrm>
                  <a:off x="5649759" y="5665438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314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1" name="Freeform: Shape 1190">
                  <a:extLst>
                    <a:ext uri="{FF2B5EF4-FFF2-40B4-BE49-F238E27FC236}">
                      <a16:creationId xmlns:a16="http://schemas.microsoft.com/office/drawing/2014/main" id="{9147355E-EC9A-2BCF-3B26-54F09F8216E4}"/>
                    </a:ext>
                  </a:extLst>
                </p:cNvPr>
                <p:cNvSpPr/>
                <p:nvPr/>
              </p:nvSpPr>
              <p:spPr>
                <a:xfrm>
                  <a:off x="5709974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2" name="Freeform: Shape 1191">
                  <a:extLst>
                    <a:ext uri="{FF2B5EF4-FFF2-40B4-BE49-F238E27FC236}">
                      <a16:creationId xmlns:a16="http://schemas.microsoft.com/office/drawing/2014/main" id="{9C77B4F5-C6F3-3F03-AE8C-CAAD2400CFDF}"/>
                    </a:ext>
                  </a:extLst>
                </p:cNvPr>
                <p:cNvSpPr/>
                <p:nvPr/>
              </p:nvSpPr>
              <p:spPr>
                <a:xfrm>
                  <a:off x="5797161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3" name="Freeform: Shape 1192">
                  <a:extLst>
                    <a:ext uri="{FF2B5EF4-FFF2-40B4-BE49-F238E27FC236}">
                      <a16:creationId xmlns:a16="http://schemas.microsoft.com/office/drawing/2014/main" id="{2C79407B-E5D8-3CF4-D127-7C973EA5F426}"/>
                    </a:ext>
                  </a:extLst>
                </p:cNvPr>
                <p:cNvSpPr/>
                <p:nvPr/>
              </p:nvSpPr>
              <p:spPr>
                <a:xfrm>
                  <a:off x="5884348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4" name="Freeform: Shape 1193">
                  <a:extLst>
                    <a:ext uri="{FF2B5EF4-FFF2-40B4-BE49-F238E27FC236}">
                      <a16:creationId xmlns:a16="http://schemas.microsoft.com/office/drawing/2014/main" id="{77FDA69B-FDAA-52BA-9868-FBDB393EABE2}"/>
                    </a:ext>
                  </a:extLst>
                </p:cNvPr>
                <p:cNvSpPr/>
                <p:nvPr/>
              </p:nvSpPr>
              <p:spPr>
                <a:xfrm>
                  <a:off x="5971535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5" name="Freeform: Shape 1194">
                  <a:extLst>
                    <a:ext uri="{FF2B5EF4-FFF2-40B4-BE49-F238E27FC236}">
                      <a16:creationId xmlns:a16="http://schemas.microsoft.com/office/drawing/2014/main" id="{8E68A93A-DC84-2E96-6E31-3139A852AFB8}"/>
                    </a:ext>
                  </a:extLst>
                </p:cNvPr>
                <p:cNvSpPr/>
                <p:nvPr/>
              </p:nvSpPr>
              <p:spPr>
                <a:xfrm>
                  <a:off x="6058722" y="5665334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94"/>
                        <a:pt x="0" y="25090"/>
                      </a:cubicBezTo>
                      <a:cubicBezTo>
                        <a:pt x="0" y="11186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6" name="Freeform: Shape 1195">
                  <a:extLst>
                    <a:ext uri="{FF2B5EF4-FFF2-40B4-BE49-F238E27FC236}">
                      <a16:creationId xmlns:a16="http://schemas.microsoft.com/office/drawing/2014/main" id="{990EE288-E210-B7A0-C514-7D46804FD704}"/>
                    </a:ext>
                  </a:extLst>
                </p:cNvPr>
                <p:cNvSpPr/>
                <p:nvPr/>
              </p:nvSpPr>
              <p:spPr>
                <a:xfrm>
                  <a:off x="56742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7" name="Freeform: Shape 1196">
                  <a:extLst>
                    <a:ext uri="{FF2B5EF4-FFF2-40B4-BE49-F238E27FC236}">
                      <a16:creationId xmlns:a16="http://schemas.microsoft.com/office/drawing/2014/main" id="{060CE2D3-8A50-B937-0692-83EC166349B7}"/>
                    </a:ext>
                  </a:extLst>
                </p:cNvPr>
                <p:cNvSpPr/>
                <p:nvPr/>
              </p:nvSpPr>
              <p:spPr>
                <a:xfrm>
                  <a:off x="5761408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35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8" name="Freeform: Shape 1197">
                  <a:extLst>
                    <a:ext uri="{FF2B5EF4-FFF2-40B4-BE49-F238E27FC236}">
                      <a16:creationId xmlns:a16="http://schemas.microsoft.com/office/drawing/2014/main" id="{F1252E62-473B-98B5-AB93-551E2DBC43BA}"/>
                    </a:ext>
                  </a:extLst>
                </p:cNvPr>
                <p:cNvSpPr/>
                <p:nvPr/>
              </p:nvSpPr>
              <p:spPr>
                <a:xfrm>
                  <a:off x="5848595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9" name="Freeform: Shape 1198">
                  <a:extLst>
                    <a:ext uri="{FF2B5EF4-FFF2-40B4-BE49-F238E27FC236}">
                      <a16:creationId xmlns:a16="http://schemas.microsoft.com/office/drawing/2014/main" id="{5C3146FB-9B08-4FD6-D4B8-A7F1A5EC5DE0}"/>
                    </a:ext>
                  </a:extLst>
                </p:cNvPr>
                <p:cNvSpPr/>
                <p:nvPr/>
              </p:nvSpPr>
              <p:spPr>
                <a:xfrm>
                  <a:off x="5935782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0" name="Freeform: Shape 1199">
                  <a:extLst>
                    <a:ext uri="{FF2B5EF4-FFF2-40B4-BE49-F238E27FC236}">
                      <a16:creationId xmlns:a16="http://schemas.microsoft.com/office/drawing/2014/main" id="{1A55DD8A-A761-8D4D-62FE-E1FB26DCBC7F}"/>
                    </a:ext>
                  </a:extLst>
                </p:cNvPr>
                <p:cNvSpPr/>
                <p:nvPr/>
              </p:nvSpPr>
              <p:spPr>
                <a:xfrm>
                  <a:off x="60230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30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01" name="Freeform: Shape 1200">
                <a:extLst>
                  <a:ext uri="{FF2B5EF4-FFF2-40B4-BE49-F238E27FC236}">
                    <a16:creationId xmlns:a16="http://schemas.microsoft.com/office/drawing/2014/main" id="{FA36A997-DDFC-4B46-2D30-17B48CC461BD}"/>
                  </a:ext>
                </a:extLst>
              </p:cNvPr>
              <p:cNvSpPr/>
              <p:nvPr/>
            </p:nvSpPr>
            <p:spPr>
              <a:xfrm>
                <a:off x="5817651" y="5324583"/>
                <a:ext cx="11656" cy="435516"/>
              </a:xfrm>
              <a:custGeom>
                <a:avLst/>
                <a:gdLst>
                  <a:gd name="connsiteX0" fmla="*/ 0 w 11656"/>
                  <a:gd name="connsiteY0" fmla="*/ 0 h 435516"/>
                  <a:gd name="connsiteX1" fmla="*/ 11656 w 11656"/>
                  <a:gd name="connsiteY1" fmla="*/ 0 h 435516"/>
                  <a:gd name="connsiteX2" fmla="*/ 11656 w 11656"/>
                  <a:gd name="connsiteY2" fmla="*/ 435517 h 435516"/>
                  <a:gd name="connsiteX3" fmla="*/ 0 w 1165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6" h="435516">
                    <a:moveTo>
                      <a:pt x="0" y="0"/>
                    </a:moveTo>
                    <a:lnTo>
                      <a:pt x="11656" y="0"/>
                    </a:lnTo>
                    <a:lnTo>
                      <a:pt x="11656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02" name="Graphic 1161">
                <a:extLst>
                  <a:ext uri="{FF2B5EF4-FFF2-40B4-BE49-F238E27FC236}">
                    <a16:creationId xmlns:a16="http://schemas.microsoft.com/office/drawing/2014/main" id="{7E9F3284-460B-2D48-4323-D27F7F4EEC77}"/>
                  </a:ext>
                </a:extLst>
              </p:cNvPr>
              <p:cNvGrpSpPr/>
              <p:nvPr/>
            </p:nvGrpSpPr>
            <p:grpSpPr>
              <a:xfrm>
                <a:off x="5938919" y="5113829"/>
                <a:ext cx="366833" cy="576960"/>
                <a:chOff x="5938919" y="5113829"/>
                <a:chExt cx="366833" cy="576960"/>
              </a:xfrm>
            </p:grpSpPr>
            <p:sp>
              <p:nvSpPr>
                <p:cNvPr id="1203" name="Freeform: Shape 1202">
                  <a:extLst>
                    <a:ext uri="{FF2B5EF4-FFF2-40B4-BE49-F238E27FC236}">
                      <a16:creationId xmlns:a16="http://schemas.microsoft.com/office/drawing/2014/main" id="{627C5F1C-F6F1-ED30-8BC6-150601DFF291}"/>
                    </a:ext>
                  </a:extLst>
                </p:cNvPr>
                <p:cNvSpPr/>
                <p:nvPr/>
              </p:nvSpPr>
              <p:spPr>
                <a:xfrm>
                  <a:off x="5971797" y="5304721"/>
                  <a:ext cx="301077" cy="386016"/>
                </a:xfrm>
                <a:custGeom>
                  <a:avLst/>
                  <a:gdLst>
                    <a:gd name="connsiteX0" fmla="*/ 0 w 301077"/>
                    <a:gd name="connsiteY0" fmla="*/ 0 h 386016"/>
                    <a:gd name="connsiteX1" fmla="*/ 301077 w 301077"/>
                    <a:gd name="connsiteY1" fmla="*/ 0 h 386016"/>
                    <a:gd name="connsiteX2" fmla="*/ 301077 w 301077"/>
                    <a:gd name="connsiteY2" fmla="*/ 386017 h 386016"/>
                    <a:gd name="connsiteX3" fmla="*/ 0 w 301077"/>
                    <a:gd name="connsiteY3" fmla="*/ 386017 h 386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1077" h="386016">
                      <a:moveTo>
                        <a:pt x="0" y="0"/>
                      </a:moveTo>
                      <a:lnTo>
                        <a:pt x="301077" y="0"/>
                      </a:lnTo>
                      <a:lnTo>
                        <a:pt x="301077" y="386017"/>
                      </a:lnTo>
                      <a:lnTo>
                        <a:pt x="0" y="38601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4" name="Freeform: Shape 1203">
                  <a:extLst>
                    <a:ext uri="{FF2B5EF4-FFF2-40B4-BE49-F238E27FC236}">
                      <a16:creationId xmlns:a16="http://schemas.microsoft.com/office/drawing/2014/main" id="{37EB68C6-7522-43D9-F283-785A8329CFA2}"/>
                    </a:ext>
                  </a:extLst>
                </p:cNvPr>
                <p:cNvSpPr/>
                <p:nvPr/>
              </p:nvSpPr>
              <p:spPr>
                <a:xfrm>
                  <a:off x="5938919" y="5230288"/>
                  <a:ext cx="366833" cy="74380"/>
                </a:xfrm>
                <a:custGeom>
                  <a:avLst/>
                  <a:gdLst>
                    <a:gd name="connsiteX0" fmla="*/ 0 w 366833"/>
                    <a:gd name="connsiteY0" fmla="*/ 0 h 74380"/>
                    <a:gd name="connsiteX1" fmla="*/ 366833 w 366833"/>
                    <a:gd name="connsiteY1" fmla="*/ 0 h 74380"/>
                    <a:gd name="connsiteX2" fmla="*/ 366833 w 366833"/>
                    <a:gd name="connsiteY2" fmla="*/ 74381 h 74380"/>
                    <a:gd name="connsiteX3" fmla="*/ 0 w 366833"/>
                    <a:gd name="connsiteY3" fmla="*/ 74381 h 7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6833" h="74380">
                      <a:moveTo>
                        <a:pt x="0" y="0"/>
                      </a:moveTo>
                      <a:lnTo>
                        <a:pt x="366833" y="0"/>
                      </a:lnTo>
                      <a:lnTo>
                        <a:pt x="366833" y="74381"/>
                      </a:lnTo>
                      <a:lnTo>
                        <a:pt x="0" y="74381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5" name="Freeform: Shape 1204">
                  <a:extLst>
                    <a:ext uri="{FF2B5EF4-FFF2-40B4-BE49-F238E27FC236}">
                      <a16:creationId xmlns:a16="http://schemas.microsoft.com/office/drawing/2014/main" id="{1E13DEC4-28F4-324F-B1A6-9E91D9048A17}"/>
                    </a:ext>
                  </a:extLst>
                </p:cNvPr>
                <p:cNvSpPr/>
                <p:nvPr/>
              </p:nvSpPr>
              <p:spPr>
                <a:xfrm>
                  <a:off x="6019076" y="5113829"/>
                  <a:ext cx="206517" cy="576960"/>
                </a:xfrm>
                <a:custGeom>
                  <a:avLst/>
                  <a:gdLst>
                    <a:gd name="connsiteX0" fmla="*/ 200848 w 206517"/>
                    <a:gd name="connsiteY0" fmla="*/ 49918 h 576960"/>
                    <a:gd name="connsiteX1" fmla="*/ 172569 w 206517"/>
                    <a:gd name="connsiteY1" fmla="*/ 34394 h 576960"/>
                    <a:gd name="connsiteX2" fmla="*/ 141782 w 206517"/>
                    <a:gd name="connsiteY2" fmla="*/ 42966 h 576960"/>
                    <a:gd name="connsiteX3" fmla="*/ 131903 w 206517"/>
                    <a:gd name="connsiteY3" fmla="*/ 14897 h 576960"/>
                    <a:gd name="connsiteX4" fmla="*/ 103259 w 206517"/>
                    <a:gd name="connsiteY4" fmla="*/ 0 h 576960"/>
                    <a:gd name="connsiteX5" fmla="*/ 74615 w 206517"/>
                    <a:gd name="connsiteY5" fmla="*/ 14897 h 576960"/>
                    <a:gd name="connsiteX6" fmla="*/ 64735 w 206517"/>
                    <a:gd name="connsiteY6" fmla="*/ 42966 h 576960"/>
                    <a:gd name="connsiteX7" fmla="*/ 33948 w 206517"/>
                    <a:gd name="connsiteY7" fmla="*/ 34394 h 576960"/>
                    <a:gd name="connsiteX8" fmla="*/ 5670 w 206517"/>
                    <a:gd name="connsiteY8" fmla="*/ 49918 h 576960"/>
                    <a:gd name="connsiteX9" fmla="*/ 2168 w 206517"/>
                    <a:gd name="connsiteY9" fmla="*/ 82012 h 576960"/>
                    <a:gd name="connsiteX10" fmla="*/ 48688 w 206517"/>
                    <a:gd name="connsiteY10" fmla="*/ 115936 h 576960"/>
                    <a:gd name="connsiteX11" fmla="*/ 99861 w 206517"/>
                    <a:gd name="connsiteY11" fmla="*/ 117242 h 576960"/>
                    <a:gd name="connsiteX12" fmla="*/ 99861 w 206517"/>
                    <a:gd name="connsiteY12" fmla="*/ 117399 h 576960"/>
                    <a:gd name="connsiteX13" fmla="*/ 100018 w 206517"/>
                    <a:gd name="connsiteY13" fmla="*/ 117399 h 576960"/>
                    <a:gd name="connsiteX14" fmla="*/ 100018 w 206517"/>
                    <a:gd name="connsiteY14" fmla="*/ 576960 h 576960"/>
                    <a:gd name="connsiteX15" fmla="*/ 105245 w 206517"/>
                    <a:gd name="connsiteY15" fmla="*/ 576960 h 576960"/>
                    <a:gd name="connsiteX16" fmla="*/ 105245 w 206517"/>
                    <a:gd name="connsiteY16" fmla="*/ 118392 h 576960"/>
                    <a:gd name="connsiteX17" fmla="*/ 105872 w 206517"/>
                    <a:gd name="connsiteY17" fmla="*/ 117399 h 576960"/>
                    <a:gd name="connsiteX18" fmla="*/ 106709 w 206517"/>
                    <a:gd name="connsiteY18" fmla="*/ 117399 h 576960"/>
                    <a:gd name="connsiteX19" fmla="*/ 106656 w 206517"/>
                    <a:gd name="connsiteY19" fmla="*/ 117242 h 576960"/>
                    <a:gd name="connsiteX20" fmla="*/ 157829 w 206517"/>
                    <a:gd name="connsiteY20" fmla="*/ 115936 h 576960"/>
                    <a:gd name="connsiteX21" fmla="*/ 204350 w 206517"/>
                    <a:gd name="connsiteY21" fmla="*/ 82012 h 576960"/>
                    <a:gd name="connsiteX22" fmla="*/ 200848 w 206517"/>
                    <a:gd name="connsiteY22" fmla="*/ 49918 h 576960"/>
                    <a:gd name="connsiteX23" fmla="*/ 78796 w 206517"/>
                    <a:gd name="connsiteY23" fmla="*/ 18138 h 576960"/>
                    <a:gd name="connsiteX24" fmla="*/ 103311 w 206517"/>
                    <a:gd name="connsiteY24" fmla="*/ 5279 h 576960"/>
                    <a:gd name="connsiteX25" fmla="*/ 127826 w 206517"/>
                    <a:gd name="connsiteY25" fmla="*/ 18138 h 576960"/>
                    <a:gd name="connsiteX26" fmla="*/ 136607 w 206517"/>
                    <a:gd name="connsiteY26" fmla="*/ 46991 h 576960"/>
                    <a:gd name="connsiteX27" fmla="*/ 123487 w 206517"/>
                    <a:gd name="connsiteY27" fmla="*/ 64345 h 576960"/>
                    <a:gd name="connsiteX28" fmla="*/ 103363 w 206517"/>
                    <a:gd name="connsiteY28" fmla="*/ 109611 h 576960"/>
                    <a:gd name="connsiteX29" fmla="*/ 83239 w 206517"/>
                    <a:gd name="connsiteY29" fmla="*/ 64345 h 576960"/>
                    <a:gd name="connsiteX30" fmla="*/ 70119 w 206517"/>
                    <a:gd name="connsiteY30" fmla="*/ 46991 h 576960"/>
                    <a:gd name="connsiteX31" fmla="*/ 78901 w 206517"/>
                    <a:gd name="connsiteY31" fmla="*/ 18138 h 576960"/>
                    <a:gd name="connsiteX32" fmla="*/ 135562 w 206517"/>
                    <a:gd name="connsiteY32" fmla="*/ 55197 h 576960"/>
                    <a:gd name="connsiteX33" fmla="*/ 129864 w 206517"/>
                    <a:gd name="connsiteY33" fmla="*/ 69676 h 576960"/>
                    <a:gd name="connsiteX34" fmla="*/ 119410 w 206517"/>
                    <a:gd name="connsiteY34" fmla="*/ 86246 h 576960"/>
                    <a:gd name="connsiteX35" fmla="*/ 128192 w 206517"/>
                    <a:gd name="connsiteY35" fmla="*/ 66488 h 576960"/>
                    <a:gd name="connsiteX36" fmla="*/ 135562 w 206517"/>
                    <a:gd name="connsiteY36" fmla="*/ 55250 h 576960"/>
                    <a:gd name="connsiteX37" fmla="*/ 87160 w 206517"/>
                    <a:gd name="connsiteY37" fmla="*/ 86246 h 576960"/>
                    <a:gd name="connsiteX38" fmla="*/ 76705 w 206517"/>
                    <a:gd name="connsiteY38" fmla="*/ 69676 h 576960"/>
                    <a:gd name="connsiteX39" fmla="*/ 71008 w 206517"/>
                    <a:gd name="connsiteY39" fmla="*/ 55197 h 576960"/>
                    <a:gd name="connsiteX40" fmla="*/ 78378 w 206517"/>
                    <a:gd name="connsiteY40" fmla="*/ 66488 h 576960"/>
                    <a:gd name="connsiteX41" fmla="*/ 87160 w 206517"/>
                    <a:gd name="connsiteY41" fmla="*/ 86246 h 576960"/>
                    <a:gd name="connsiteX42" fmla="*/ 7134 w 206517"/>
                    <a:gd name="connsiteY42" fmla="*/ 80392 h 576960"/>
                    <a:gd name="connsiteX43" fmla="*/ 10008 w 206517"/>
                    <a:gd name="connsiteY43" fmla="*/ 52898 h 576960"/>
                    <a:gd name="connsiteX44" fmla="*/ 34314 w 206517"/>
                    <a:gd name="connsiteY44" fmla="*/ 39673 h 576960"/>
                    <a:gd name="connsiteX45" fmla="*/ 64892 w 206517"/>
                    <a:gd name="connsiteY45" fmla="*/ 49657 h 576960"/>
                    <a:gd name="connsiteX46" fmla="*/ 72210 w 206517"/>
                    <a:gd name="connsiteY46" fmla="*/ 72551 h 576960"/>
                    <a:gd name="connsiteX47" fmla="*/ 97143 w 206517"/>
                    <a:gd name="connsiteY47" fmla="*/ 112015 h 576960"/>
                    <a:gd name="connsiteX48" fmla="*/ 48793 w 206517"/>
                    <a:gd name="connsiteY48" fmla="*/ 110813 h 576960"/>
                    <a:gd name="connsiteX49" fmla="*/ 7134 w 206517"/>
                    <a:gd name="connsiteY49" fmla="*/ 80444 h 576960"/>
                    <a:gd name="connsiteX50" fmla="*/ 199384 w 206517"/>
                    <a:gd name="connsiteY50" fmla="*/ 80392 h 576960"/>
                    <a:gd name="connsiteX51" fmla="*/ 157724 w 206517"/>
                    <a:gd name="connsiteY51" fmla="*/ 110761 h 576960"/>
                    <a:gd name="connsiteX52" fmla="*/ 109374 w 206517"/>
                    <a:gd name="connsiteY52" fmla="*/ 111963 h 576960"/>
                    <a:gd name="connsiteX53" fmla="*/ 134307 w 206517"/>
                    <a:gd name="connsiteY53" fmla="*/ 72499 h 576960"/>
                    <a:gd name="connsiteX54" fmla="*/ 141677 w 206517"/>
                    <a:gd name="connsiteY54" fmla="*/ 49657 h 576960"/>
                    <a:gd name="connsiteX55" fmla="*/ 169537 w 206517"/>
                    <a:gd name="connsiteY55" fmla="*/ 39569 h 576960"/>
                    <a:gd name="connsiteX56" fmla="*/ 172256 w 206517"/>
                    <a:gd name="connsiteY56" fmla="*/ 39673 h 576960"/>
                    <a:gd name="connsiteX57" fmla="*/ 196561 w 206517"/>
                    <a:gd name="connsiteY57" fmla="*/ 52898 h 576960"/>
                    <a:gd name="connsiteX58" fmla="*/ 199436 w 206517"/>
                    <a:gd name="connsiteY58" fmla="*/ 80392 h 576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206517" h="576960">
                      <a:moveTo>
                        <a:pt x="200848" y="49918"/>
                      </a:moveTo>
                      <a:cubicBezTo>
                        <a:pt x="194784" y="40875"/>
                        <a:pt x="184487" y="35178"/>
                        <a:pt x="172569" y="34394"/>
                      </a:cubicBezTo>
                      <a:cubicBezTo>
                        <a:pt x="161802" y="33662"/>
                        <a:pt x="150877" y="36955"/>
                        <a:pt x="141782" y="42966"/>
                      </a:cubicBezTo>
                      <a:cubicBezTo>
                        <a:pt x="141312" y="32826"/>
                        <a:pt x="138018" y="22842"/>
                        <a:pt x="131903" y="14897"/>
                      </a:cubicBezTo>
                      <a:cubicBezTo>
                        <a:pt x="124585" y="5436"/>
                        <a:pt x="114183" y="0"/>
                        <a:pt x="103259" y="0"/>
                      </a:cubicBezTo>
                      <a:cubicBezTo>
                        <a:pt x="92334" y="0"/>
                        <a:pt x="81932" y="5436"/>
                        <a:pt x="74615" y="14897"/>
                      </a:cubicBezTo>
                      <a:cubicBezTo>
                        <a:pt x="68499" y="22842"/>
                        <a:pt x="65154" y="32826"/>
                        <a:pt x="64735" y="42966"/>
                      </a:cubicBezTo>
                      <a:cubicBezTo>
                        <a:pt x="55640" y="36903"/>
                        <a:pt x="44716" y="33610"/>
                        <a:pt x="33948" y="34394"/>
                      </a:cubicBezTo>
                      <a:cubicBezTo>
                        <a:pt x="22031" y="35230"/>
                        <a:pt x="11733" y="40875"/>
                        <a:pt x="5670" y="49918"/>
                      </a:cubicBezTo>
                      <a:cubicBezTo>
                        <a:pt x="-393" y="58961"/>
                        <a:pt x="-1648" y="70669"/>
                        <a:pt x="2168" y="82012"/>
                      </a:cubicBezTo>
                      <a:cubicBezTo>
                        <a:pt x="8649" y="101143"/>
                        <a:pt x="28199" y="115413"/>
                        <a:pt x="48688" y="115936"/>
                      </a:cubicBezTo>
                      <a:lnTo>
                        <a:pt x="99861" y="117242"/>
                      </a:lnTo>
                      <a:lnTo>
                        <a:pt x="99861" y="117399"/>
                      </a:lnTo>
                      <a:cubicBezTo>
                        <a:pt x="99861" y="117399"/>
                        <a:pt x="100018" y="117399"/>
                        <a:pt x="100018" y="117399"/>
                      </a:cubicBezTo>
                      <a:lnTo>
                        <a:pt x="100018" y="576960"/>
                      </a:lnTo>
                      <a:lnTo>
                        <a:pt x="105245" y="576960"/>
                      </a:lnTo>
                      <a:lnTo>
                        <a:pt x="105245" y="118392"/>
                      </a:lnTo>
                      <a:lnTo>
                        <a:pt x="105872" y="117399"/>
                      </a:lnTo>
                      <a:lnTo>
                        <a:pt x="106709" y="117399"/>
                      </a:lnTo>
                      <a:cubicBezTo>
                        <a:pt x="106709" y="117399"/>
                        <a:pt x="106656" y="117242"/>
                        <a:pt x="106656" y="117242"/>
                      </a:cubicBezTo>
                      <a:lnTo>
                        <a:pt x="157829" y="115936"/>
                      </a:lnTo>
                      <a:cubicBezTo>
                        <a:pt x="178319" y="115413"/>
                        <a:pt x="197868" y="101143"/>
                        <a:pt x="204350" y="82012"/>
                      </a:cubicBezTo>
                      <a:cubicBezTo>
                        <a:pt x="208165" y="70669"/>
                        <a:pt x="206911" y="58961"/>
                        <a:pt x="200848" y="49918"/>
                      </a:cubicBezTo>
                      <a:close/>
                      <a:moveTo>
                        <a:pt x="78796" y="18138"/>
                      </a:moveTo>
                      <a:cubicBezTo>
                        <a:pt x="85173" y="9827"/>
                        <a:pt x="93902" y="5279"/>
                        <a:pt x="103311" y="5279"/>
                      </a:cubicBezTo>
                      <a:cubicBezTo>
                        <a:pt x="112720" y="5279"/>
                        <a:pt x="121397" y="9827"/>
                        <a:pt x="127826" y="18138"/>
                      </a:cubicBezTo>
                      <a:cubicBezTo>
                        <a:pt x="134046" y="26240"/>
                        <a:pt x="136921" y="36642"/>
                        <a:pt x="136607" y="46991"/>
                      </a:cubicBezTo>
                      <a:cubicBezTo>
                        <a:pt x="131067" y="51748"/>
                        <a:pt x="126467" y="57654"/>
                        <a:pt x="123487" y="64345"/>
                      </a:cubicBezTo>
                      <a:lnTo>
                        <a:pt x="103363" y="109611"/>
                      </a:lnTo>
                      <a:lnTo>
                        <a:pt x="83239" y="64345"/>
                      </a:lnTo>
                      <a:cubicBezTo>
                        <a:pt x="80260" y="57654"/>
                        <a:pt x="75660" y="51748"/>
                        <a:pt x="70119" y="46991"/>
                      </a:cubicBezTo>
                      <a:cubicBezTo>
                        <a:pt x="69806" y="36642"/>
                        <a:pt x="72628" y="26240"/>
                        <a:pt x="78901" y="18138"/>
                      </a:cubicBezTo>
                      <a:close/>
                      <a:moveTo>
                        <a:pt x="135562" y="55197"/>
                      </a:moveTo>
                      <a:cubicBezTo>
                        <a:pt x="134464" y="60320"/>
                        <a:pt x="132687" y="65233"/>
                        <a:pt x="129864" y="69676"/>
                      </a:cubicBezTo>
                      <a:lnTo>
                        <a:pt x="119410" y="86246"/>
                      </a:lnTo>
                      <a:lnTo>
                        <a:pt x="128192" y="66488"/>
                      </a:lnTo>
                      <a:cubicBezTo>
                        <a:pt x="130021" y="62358"/>
                        <a:pt x="132530" y="58595"/>
                        <a:pt x="135562" y="55250"/>
                      </a:cubicBezTo>
                      <a:close/>
                      <a:moveTo>
                        <a:pt x="87160" y="86246"/>
                      </a:moveTo>
                      <a:lnTo>
                        <a:pt x="76705" y="69676"/>
                      </a:lnTo>
                      <a:cubicBezTo>
                        <a:pt x="73883" y="65233"/>
                        <a:pt x="72106" y="60320"/>
                        <a:pt x="71008" y="55197"/>
                      </a:cubicBezTo>
                      <a:cubicBezTo>
                        <a:pt x="74040" y="58543"/>
                        <a:pt x="76549" y="62358"/>
                        <a:pt x="78378" y="66488"/>
                      </a:cubicBezTo>
                      <a:lnTo>
                        <a:pt x="87160" y="86246"/>
                      </a:lnTo>
                      <a:close/>
                      <a:moveTo>
                        <a:pt x="7134" y="80392"/>
                      </a:moveTo>
                      <a:cubicBezTo>
                        <a:pt x="3788" y="70460"/>
                        <a:pt x="4834" y="60686"/>
                        <a:pt x="10008" y="52898"/>
                      </a:cubicBezTo>
                      <a:cubicBezTo>
                        <a:pt x="15235" y="45057"/>
                        <a:pt x="23860" y="40405"/>
                        <a:pt x="34314" y="39673"/>
                      </a:cubicBezTo>
                      <a:cubicBezTo>
                        <a:pt x="45186" y="38941"/>
                        <a:pt x="56215" y="42809"/>
                        <a:pt x="64892" y="49657"/>
                      </a:cubicBezTo>
                      <a:cubicBezTo>
                        <a:pt x="65520" y="57707"/>
                        <a:pt x="67924" y="65652"/>
                        <a:pt x="72210" y="72551"/>
                      </a:cubicBezTo>
                      <a:lnTo>
                        <a:pt x="97143" y="112015"/>
                      </a:lnTo>
                      <a:lnTo>
                        <a:pt x="48793" y="110813"/>
                      </a:lnTo>
                      <a:cubicBezTo>
                        <a:pt x="30446" y="110343"/>
                        <a:pt x="12883" y="97589"/>
                        <a:pt x="7134" y="80444"/>
                      </a:cubicBezTo>
                      <a:close/>
                      <a:moveTo>
                        <a:pt x="199384" y="80392"/>
                      </a:moveTo>
                      <a:cubicBezTo>
                        <a:pt x="193582" y="97536"/>
                        <a:pt x="176071" y="110290"/>
                        <a:pt x="157724" y="110761"/>
                      </a:cubicBezTo>
                      <a:lnTo>
                        <a:pt x="109374" y="111963"/>
                      </a:lnTo>
                      <a:lnTo>
                        <a:pt x="134307" y="72499"/>
                      </a:lnTo>
                      <a:cubicBezTo>
                        <a:pt x="138646" y="65652"/>
                        <a:pt x="140998" y="57707"/>
                        <a:pt x="141677" y="49657"/>
                      </a:cubicBezTo>
                      <a:cubicBezTo>
                        <a:pt x="149675" y="43384"/>
                        <a:pt x="159554" y="39569"/>
                        <a:pt x="169537" y="39569"/>
                      </a:cubicBezTo>
                      <a:cubicBezTo>
                        <a:pt x="170426" y="39569"/>
                        <a:pt x="171315" y="39569"/>
                        <a:pt x="172256" y="39673"/>
                      </a:cubicBezTo>
                      <a:cubicBezTo>
                        <a:pt x="182710" y="40405"/>
                        <a:pt x="191334" y="45109"/>
                        <a:pt x="196561" y="52898"/>
                      </a:cubicBezTo>
                      <a:cubicBezTo>
                        <a:pt x="201788" y="60738"/>
                        <a:pt x="202782" y="70460"/>
                        <a:pt x="199436" y="80392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206" name="Graphic 1161">
                <a:extLst>
                  <a:ext uri="{FF2B5EF4-FFF2-40B4-BE49-F238E27FC236}">
                    <a16:creationId xmlns:a16="http://schemas.microsoft.com/office/drawing/2014/main" id="{41533507-C8D1-7ADF-F188-A0484EF4D18E}"/>
                  </a:ext>
                </a:extLst>
              </p:cNvPr>
              <p:cNvGrpSpPr/>
              <p:nvPr/>
            </p:nvGrpSpPr>
            <p:grpSpPr>
              <a:xfrm>
                <a:off x="5895273" y="5461532"/>
                <a:ext cx="638534" cy="298463"/>
                <a:chOff x="5895273" y="5461532"/>
                <a:chExt cx="638534" cy="298463"/>
              </a:xfrm>
            </p:grpSpPr>
            <p:sp>
              <p:nvSpPr>
                <p:cNvPr id="1207" name="Freeform: Shape 1206">
                  <a:extLst>
                    <a:ext uri="{FF2B5EF4-FFF2-40B4-BE49-F238E27FC236}">
                      <a16:creationId xmlns:a16="http://schemas.microsoft.com/office/drawing/2014/main" id="{B033A4D7-D982-62B4-160A-5970C521D636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482" cy="298463"/>
                </a:xfrm>
                <a:custGeom>
                  <a:avLst/>
                  <a:gdLst>
                    <a:gd name="connsiteX0" fmla="*/ 0 w 638482"/>
                    <a:gd name="connsiteY0" fmla="*/ 0 h 298463"/>
                    <a:gd name="connsiteX1" fmla="*/ 638482 w 638482"/>
                    <a:gd name="connsiteY1" fmla="*/ 0 h 298463"/>
                    <a:gd name="connsiteX2" fmla="*/ 638482 w 638482"/>
                    <a:gd name="connsiteY2" fmla="*/ 298464 h 298463"/>
                    <a:gd name="connsiteX3" fmla="*/ 0 w 638482"/>
                    <a:gd name="connsiteY3" fmla="*/ 298464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482" h="298463">
                      <a:moveTo>
                        <a:pt x="0" y="0"/>
                      </a:moveTo>
                      <a:lnTo>
                        <a:pt x="638482" y="0"/>
                      </a:lnTo>
                      <a:lnTo>
                        <a:pt x="638482" y="298464"/>
                      </a:lnTo>
                      <a:lnTo>
                        <a:pt x="0" y="298464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8" name="Freeform: Shape 1207">
                  <a:extLst>
                    <a:ext uri="{FF2B5EF4-FFF2-40B4-BE49-F238E27FC236}">
                      <a16:creationId xmlns:a16="http://schemas.microsoft.com/office/drawing/2014/main" id="{6A50204E-44A8-B31C-A1C8-475F3C1DC11D}"/>
                    </a:ext>
                  </a:extLst>
                </p:cNvPr>
                <p:cNvSpPr/>
                <p:nvPr/>
              </p:nvSpPr>
              <p:spPr>
                <a:xfrm>
                  <a:off x="6291277" y="5486922"/>
                  <a:ext cx="130459" cy="131486"/>
                </a:xfrm>
                <a:custGeom>
                  <a:avLst/>
                  <a:gdLst>
                    <a:gd name="connsiteX0" fmla="*/ 107203 w 130459"/>
                    <a:gd name="connsiteY0" fmla="*/ 69010 h 131486"/>
                    <a:gd name="connsiteX1" fmla="*/ 88072 w 130459"/>
                    <a:gd name="connsiteY1" fmla="*/ 65769 h 131486"/>
                    <a:gd name="connsiteX2" fmla="*/ 107203 w 130459"/>
                    <a:gd name="connsiteY2" fmla="*/ 62528 h 131486"/>
                    <a:gd name="connsiteX3" fmla="*/ 130254 w 130459"/>
                    <a:gd name="connsiteY3" fmla="*/ 40209 h 131486"/>
                    <a:gd name="connsiteX4" fmla="*/ 130411 w 130459"/>
                    <a:gd name="connsiteY4" fmla="*/ 38223 h 131486"/>
                    <a:gd name="connsiteX5" fmla="*/ 123877 w 130459"/>
                    <a:gd name="connsiteY5" fmla="*/ 21339 h 131486"/>
                    <a:gd name="connsiteX6" fmla="*/ 99885 w 130459"/>
                    <a:gd name="connsiteY6" fmla="*/ 12610 h 131486"/>
                    <a:gd name="connsiteX7" fmla="*/ 91887 w 130459"/>
                    <a:gd name="connsiteY7" fmla="*/ 14074 h 131486"/>
                    <a:gd name="connsiteX8" fmla="*/ 87183 w 130459"/>
                    <a:gd name="connsiteY8" fmla="*/ 8011 h 131486"/>
                    <a:gd name="connsiteX9" fmla="*/ 44426 w 130459"/>
                    <a:gd name="connsiteY9" fmla="*/ 7906 h 131486"/>
                    <a:gd name="connsiteX10" fmla="*/ 42806 w 130459"/>
                    <a:gd name="connsiteY10" fmla="*/ 9422 h 131486"/>
                    <a:gd name="connsiteX11" fmla="*/ 38938 w 130459"/>
                    <a:gd name="connsiteY11" fmla="*/ 14126 h 131486"/>
                    <a:gd name="connsiteX12" fmla="*/ 30574 w 130459"/>
                    <a:gd name="connsiteY12" fmla="*/ 12610 h 131486"/>
                    <a:gd name="connsiteX13" fmla="*/ 6582 w 130459"/>
                    <a:gd name="connsiteY13" fmla="*/ 21339 h 131486"/>
                    <a:gd name="connsiteX14" fmla="*/ 48 w 130459"/>
                    <a:gd name="connsiteY14" fmla="*/ 38223 h 131486"/>
                    <a:gd name="connsiteX15" fmla="*/ 205 w 130459"/>
                    <a:gd name="connsiteY15" fmla="*/ 40209 h 131486"/>
                    <a:gd name="connsiteX16" fmla="*/ 23256 w 130459"/>
                    <a:gd name="connsiteY16" fmla="*/ 62528 h 131486"/>
                    <a:gd name="connsiteX17" fmla="*/ 42387 w 130459"/>
                    <a:gd name="connsiteY17" fmla="*/ 65769 h 131486"/>
                    <a:gd name="connsiteX18" fmla="*/ 23256 w 130459"/>
                    <a:gd name="connsiteY18" fmla="*/ 69010 h 131486"/>
                    <a:gd name="connsiteX19" fmla="*/ 205 w 130459"/>
                    <a:gd name="connsiteY19" fmla="*/ 91277 h 131486"/>
                    <a:gd name="connsiteX20" fmla="*/ 48 w 130459"/>
                    <a:gd name="connsiteY20" fmla="*/ 93263 h 131486"/>
                    <a:gd name="connsiteX21" fmla="*/ 6582 w 130459"/>
                    <a:gd name="connsiteY21" fmla="*/ 110147 h 131486"/>
                    <a:gd name="connsiteX22" fmla="*/ 30574 w 130459"/>
                    <a:gd name="connsiteY22" fmla="*/ 118876 h 131486"/>
                    <a:gd name="connsiteX23" fmla="*/ 38572 w 130459"/>
                    <a:gd name="connsiteY23" fmla="*/ 117412 h 131486"/>
                    <a:gd name="connsiteX24" fmla="*/ 43276 w 130459"/>
                    <a:gd name="connsiteY24" fmla="*/ 123476 h 131486"/>
                    <a:gd name="connsiteX25" fmla="*/ 86033 w 130459"/>
                    <a:gd name="connsiteY25" fmla="*/ 123580 h 131486"/>
                    <a:gd name="connsiteX26" fmla="*/ 87653 w 130459"/>
                    <a:gd name="connsiteY26" fmla="*/ 122064 h 131486"/>
                    <a:gd name="connsiteX27" fmla="*/ 91522 w 130459"/>
                    <a:gd name="connsiteY27" fmla="*/ 117360 h 131486"/>
                    <a:gd name="connsiteX28" fmla="*/ 99885 w 130459"/>
                    <a:gd name="connsiteY28" fmla="*/ 118876 h 131486"/>
                    <a:gd name="connsiteX29" fmla="*/ 123877 w 130459"/>
                    <a:gd name="connsiteY29" fmla="*/ 110147 h 131486"/>
                    <a:gd name="connsiteX30" fmla="*/ 130411 w 130459"/>
                    <a:gd name="connsiteY30" fmla="*/ 93263 h 131486"/>
                    <a:gd name="connsiteX31" fmla="*/ 130254 w 130459"/>
                    <a:gd name="connsiteY31" fmla="*/ 91277 h 131486"/>
                    <a:gd name="connsiteX32" fmla="*/ 107203 w 130459"/>
                    <a:gd name="connsiteY32" fmla="*/ 69010 h 131486"/>
                    <a:gd name="connsiteX33" fmla="*/ 93874 w 130459"/>
                    <a:gd name="connsiteY33" fmla="*/ 18935 h 131486"/>
                    <a:gd name="connsiteX34" fmla="*/ 100198 w 130459"/>
                    <a:gd name="connsiteY34" fmla="*/ 17837 h 131486"/>
                    <a:gd name="connsiteX35" fmla="*/ 101714 w 130459"/>
                    <a:gd name="connsiteY35" fmla="*/ 17837 h 131486"/>
                    <a:gd name="connsiteX36" fmla="*/ 120166 w 130459"/>
                    <a:gd name="connsiteY36" fmla="*/ 25051 h 131486"/>
                    <a:gd name="connsiteX37" fmla="*/ 125184 w 130459"/>
                    <a:gd name="connsiteY37" fmla="*/ 37909 h 131486"/>
                    <a:gd name="connsiteX38" fmla="*/ 125027 w 130459"/>
                    <a:gd name="connsiteY38" fmla="*/ 39895 h 131486"/>
                    <a:gd name="connsiteX39" fmla="*/ 106314 w 130459"/>
                    <a:gd name="connsiteY39" fmla="*/ 57406 h 131486"/>
                    <a:gd name="connsiteX40" fmla="*/ 72338 w 130459"/>
                    <a:gd name="connsiteY40" fmla="*/ 63156 h 131486"/>
                    <a:gd name="connsiteX41" fmla="*/ 71868 w 130459"/>
                    <a:gd name="connsiteY41" fmla="*/ 63051 h 131486"/>
                    <a:gd name="connsiteX42" fmla="*/ 90528 w 130459"/>
                    <a:gd name="connsiteY42" fmla="*/ 36602 h 131486"/>
                    <a:gd name="connsiteX43" fmla="*/ 93821 w 130459"/>
                    <a:gd name="connsiteY43" fmla="*/ 18935 h 131486"/>
                    <a:gd name="connsiteX44" fmla="*/ 88908 w 130459"/>
                    <a:gd name="connsiteY44" fmla="*/ 20921 h 131486"/>
                    <a:gd name="connsiteX45" fmla="*/ 86295 w 130459"/>
                    <a:gd name="connsiteY45" fmla="*/ 33623 h 131486"/>
                    <a:gd name="connsiteX46" fmla="*/ 71920 w 130459"/>
                    <a:gd name="connsiteY46" fmla="*/ 53956 h 131486"/>
                    <a:gd name="connsiteX47" fmla="*/ 78872 w 130459"/>
                    <a:gd name="connsiteY47" fmla="*/ 32107 h 131486"/>
                    <a:gd name="connsiteX48" fmla="*/ 88856 w 130459"/>
                    <a:gd name="connsiteY48" fmla="*/ 20921 h 131486"/>
                    <a:gd name="connsiteX49" fmla="*/ 46412 w 130459"/>
                    <a:gd name="connsiteY49" fmla="*/ 13290 h 131486"/>
                    <a:gd name="connsiteX50" fmla="*/ 48033 w 130459"/>
                    <a:gd name="connsiteY50" fmla="*/ 11774 h 131486"/>
                    <a:gd name="connsiteX51" fmla="*/ 65804 w 130459"/>
                    <a:gd name="connsiteY51" fmla="*/ 5188 h 131486"/>
                    <a:gd name="connsiteX52" fmla="*/ 83629 w 130459"/>
                    <a:gd name="connsiteY52" fmla="*/ 11878 h 131486"/>
                    <a:gd name="connsiteX53" fmla="*/ 86922 w 130459"/>
                    <a:gd name="connsiteY53" fmla="*/ 16060 h 131486"/>
                    <a:gd name="connsiteX54" fmla="*/ 73854 w 130459"/>
                    <a:gd name="connsiteY54" fmla="*/ 30539 h 131486"/>
                    <a:gd name="connsiteX55" fmla="*/ 65177 w 130459"/>
                    <a:gd name="connsiteY55" fmla="*/ 57667 h 131486"/>
                    <a:gd name="connsiteX56" fmla="*/ 56500 w 130459"/>
                    <a:gd name="connsiteY56" fmla="*/ 30539 h 131486"/>
                    <a:gd name="connsiteX57" fmla="*/ 43746 w 130459"/>
                    <a:gd name="connsiteY57" fmla="*/ 16217 h 131486"/>
                    <a:gd name="connsiteX58" fmla="*/ 46308 w 130459"/>
                    <a:gd name="connsiteY58" fmla="*/ 13290 h 131486"/>
                    <a:gd name="connsiteX59" fmla="*/ 41446 w 130459"/>
                    <a:gd name="connsiteY59" fmla="*/ 20817 h 131486"/>
                    <a:gd name="connsiteX60" fmla="*/ 51587 w 130459"/>
                    <a:gd name="connsiteY60" fmla="*/ 32107 h 131486"/>
                    <a:gd name="connsiteX61" fmla="*/ 58434 w 130459"/>
                    <a:gd name="connsiteY61" fmla="*/ 53590 h 131486"/>
                    <a:gd name="connsiteX62" fmla="*/ 44374 w 130459"/>
                    <a:gd name="connsiteY62" fmla="*/ 36027 h 131486"/>
                    <a:gd name="connsiteX63" fmla="*/ 41446 w 130459"/>
                    <a:gd name="connsiteY63" fmla="*/ 20869 h 131486"/>
                    <a:gd name="connsiteX64" fmla="*/ 24145 w 130459"/>
                    <a:gd name="connsiteY64" fmla="*/ 57406 h 131486"/>
                    <a:gd name="connsiteX65" fmla="*/ 5432 w 130459"/>
                    <a:gd name="connsiteY65" fmla="*/ 39895 h 131486"/>
                    <a:gd name="connsiteX66" fmla="*/ 5275 w 130459"/>
                    <a:gd name="connsiteY66" fmla="*/ 37909 h 131486"/>
                    <a:gd name="connsiteX67" fmla="*/ 10293 w 130459"/>
                    <a:gd name="connsiteY67" fmla="*/ 25051 h 131486"/>
                    <a:gd name="connsiteX68" fmla="*/ 28745 w 130459"/>
                    <a:gd name="connsiteY68" fmla="*/ 17837 h 131486"/>
                    <a:gd name="connsiteX69" fmla="*/ 30261 w 130459"/>
                    <a:gd name="connsiteY69" fmla="*/ 17837 h 131486"/>
                    <a:gd name="connsiteX70" fmla="*/ 36585 w 130459"/>
                    <a:gd name="connsiteY70" fmla="*/ 18935 h 131486"/>
                    <a:gd name="connsiteX71" fmla="*/ 40297 w 130459"/>
                    <a:gd name="connsiteY71" fmla="*/ 39268 h 131486"/>
                    <a:gd name="connsiteX72" fmla="*/ 59218 w 130459"/>
                    <a:gd name="connsiteY72" fmla="*/ 62947 h 131486"/>
                    <a:gd name="connsiteX73" fmla="*/ 58068 w 130459"/>
                    <a:gd name="connsiteY73" fmla="*/ 63156 h 131486"/>
                    <a:gd name="connsiteX74" fmla="*/ 24093 w 130459"/>
                    <a:gd name="connsiteY74" fmla="*/ 57406 h 131486"/>
                    <a:gd name="connsiteX75" fmla="*/ 36638 w 130459"/>
                    <a:gd name="connsiteY75" fmla="*/ 112603 h 131486"/>
                    <a:gd name="connsiteX76" fmla="*/ 30313 w 130459"/>
                    <a:gd name="connsiteY76" fmla="*/ 113701 h 131486"/>
                    <a:gd name="connsiteX77" fmla="*/ 28797 w 130459"/>
                    <a:gd name="connsiteY77" fmla="*/ 113701 h 131486"/>
                    <a:gd name="connsiteX78" fmla="*/ 10346 w 130459"/>
                    <a:gd name="connsiteY78" fmla="*/ 106488 h 131486"/>
                    <a:gd name="connsiteX79" fmla="*/ 5328 w 130459"/>
                    <a:gd name="connsiteY79" fmla="*/ 93629 h 131486"/>
                    <a:gd name="connsiteX80" fmla="*/ 5484 w 130459"/>
                    <a:gd name="connsiteY80" fmla="*/ 91643 h 131486"/>
                    <a:gd name="connsiteX81" fmla="*/ 24197 w 130459"/>
                    <a:gd name="connsiteY81" fmla="*/ 74132 h 131486"/>
                    <a:gd name="connsiteX82" fmla="*/ 58173 w 130459"/>
                    <a:gd name="connsiteY82" fmla="*/ 68383 h 131486"/>
                    <a:gd name="connsiteX83" fmla="*/ 58643 w 130459"/>
                    <a:gd name="connsiteY83" fmla="*/ 68487 h 131486"/>
                    <a:gd name="connsiteX84" fmla="*/ 39983 w 130459"/>
                    <a:gd name="connsiteY84" fmla="*/ 94936 h 131486"/>
                    <a:gd name="connsiteX85" fmla="*/ 36690 w 130459"/>
                    <a:gd name="connsiteY85" fmla="*/ 112603 h 131486"/>
                    <a:gd name="connsiteX86" fmla="*/ 41603 w 130459"/>
                    <a:gd name="connsiteY86" fmla="*/ 110617 h 131486"/>
                    <a:gd name="connsiteX87" fmla="*/ 44217 w 130459"/>
                    <a:gd name="connsiteY87" fmla="*/ 97915 h 131486"/>
                    <a:gd name="connsiteX88" fmla="*/ 58591 w 130459"/>
                    <a:gd name="connsiteY88" fmla="*/ 77582 h 131486"/>
                    <a:gd name="connsiteX89" fmla="*/ 51639 w 130459"/>
                    <a:gd name="connsiteY89" fmla="*/ 99431 h 131486"/>
                    <a:gd name="connsiteX90" fmla="*/ 41656 w 130459"/>
                    <a:gd name="connsiteY90" fmla="*/ 110617 h 131486"/>
                    <a:gd name="connsiteX91" fmla="*/ 84099 w 130459"/>
                    <a:gd name="connsiteY91" fmla="*/ 118249 h 131486"/>
                    <a:gd name="connsiteX92" fmla="*/ 82479 w 130459"/>
                    <a:gd name="connsiteY92" fmla="*/ 119765 h 131486"/>
                    <a:gd name="connsiteX93" fmla="*/ 64707 w 130459"/>
                    <a:gd name="connsiteY93" fmla="*/ 126351 h 131486"/>
                    <a:gd name="connsiteX94" fmla="*/ 46883 w 130459"/>
                    <a:gd name="connsiteY94" fmla="*/ 119660 h 131486"/>
                    <a:gd name="connsiteX95" fmla="*/ 43590 w 130459"/>
                    <a:gd name="connsiteY95" fmla="*/ 115478 h 131486"/>
                    <a:gd name="connsiteX96" fmla="*/ 56657 w 130459"/>
                    <a:gd name="connsiteY96" fmla="*/ 101000 h 131486"/>
                    <a:gd name="connsiteX97" fmla="*/ 65334 w 130459"/>
                    <a:gd name="connsiteY97" fmla="*/ 73871 h 131486"/>
                    <a:gd name="connsiteX98" fmla="*/ 74011 w 130459"/>
                    <a:gd name="connsiteY98" fmla="*/ 101000 h 131486"/>
                    <a:gd name="connsiteX99" fmla="*/ 86765 w 130459"/>
                    <a:gd name="connsiteY99" fmla="*/ 115322 h 131486"/>
                    <a:gd name="connsiteX100" fmla="*/ 84204 w 130459"/>
                    <a:gd name="connsiteY100" fmla="*/ 118249 h 131486"/>
                    <a:gd name="connsiteX101" fmla="*/ 89065 w 130459"/>
                    <a:gd name="connsiteY101" fmla="*/ 110722 h 131486"/>
                    <a:gd name="connsiteX102" fmla="*/ 78924 w 130459"/>
                    <a:gd name="connsiteY102" fmla="*/ 99431 h 131486"/>
                    <a:gd name="connsiteX103" fmla="*/ 72077 w 130459"/>
                    <a:gd name="connsiteY103" fmla="*/ 77948 h 131486"/>
                    <a:gd name="connsiteX104" fmla="*/ 86138 w 130459"/>
                    <a:gd name="connsiteY104" fmla="*/ 95511 h 131486"/>
                    <a:gd name="connsiteX105" fmla="*/ 89065 w 130459"/>
                    <a:gd name="connsiteY105" fmla="*/ 110669 h 131486"/>
                    <a:gd name="connsiteX106" fmla="*/ 120166 w 130459"/>
                    <a:gd name="connsiteY106" fmla="*/ 106488 h 131486"/>
                    <a:gd name="connsiteX107" fmla="*/ 101714 w 130459"/>
                    <a:gd name="connsiteY107" fmla="*/ 113701 h 131486"/>
                    <a:gd name="connsiteX108" fmla="*/ 100198 w 130459"/>
                    <a:gd name="connsiteY108" fmla="*/ 113701 h 131486"/>
                    <a:gd name="connsiteX109" fmla="*/ 93874 w 130459"/>
                    <a:gd name="connsiteY109" fmla="*/ 112603 h 131486"/>
                    <a:gd name="connsiteX110" fmla="*/ 90162 w 130459"/>
                    <a:gd name="connsiteY110" fmla="*/ 92270 h 131486"/>
                    <a:gd name="connsiteX111" fmla="*/ 71241 w 130459"/>
                    <a:gd name="connsiteY111" fmla="*/ 68592 h 131486"/>
                    <a:gd name="connsiteX112" fmla="*/ 72391 w 130459"/>
                    <a:gd name="connsiteY112" fmla="*/ 68383 h 131486"/>
                    <a:gd name="connsiteX113" fmla="*/ 106366 w 130459"/>
                    <a:gd name="connsiteY113" fmla="*/ 74132 h 131486"/>
                    <a:gd name="connsiteX114" fmla="*/ 125079 w 130459"/>
                    <a:gd name="connsiteY114" fmla="*/ 91643 h 131486"/>
                    <a:gd name="connsiteX115" fmla="*/ 125236 w 130459"/>
                    <a:gd name="connsiteY115" fmla="*/ 93629 h 131486"/>
                    <a:gd name="connsiteX116" fmla="*/ 120218 w 130459"/>
                    <a:gd name="connsiteY116" fmla="*/ 106488 h 131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30459" h="131486">
                      <a:moveTo>
                        <a:pt x="107203" y="69010"/>
                      </a:moveTo>
                      <a:lnTo>
                        <a:pt x="88072" y="65769"/>
                      </a:lnTo>
                      <a:lnTo>
                        <a:pt x="107203" y="62528"/>
                      </a:lnTo>
                      <a:cubicBezTo>
                        <a:pt x="120009" y="60385"/>
                        <a:pt x="129470" y="51186"/>
                        <a:pt x="130254" y="40209"/>
                      </a:cubicBezTo>
                      <a:lnTo>
                        <a:pt x="130411" y="38223"/>
                      </a:lnTo>
                      <a:cubicBezTo>
                        <a:pt x="130829" y="32055"/>
                        <a:pt x="128529" y="26096"/>
                        <a:pt x="123877" y="21339"/>
                      </a:cubicBezTo>
                      <a:cubicBezTo>
                        <a:pt x="118023" y="15381"/>
                        <a:pt x="109084" y="12140"/>
                        <a:pt x="99885" y="12610"/>
                      </a:cubicBezTo>
                      <a:cubicBezTo>
                        <a:pt x="97114" y="12767"/>
                        <a:pt x="94449" y="13290"/>
                        <a:pt x="91887" y="14074"/>
                      </a:cubicBezTo>
                      <a:cubicBezTo>
                        <a:pt x="90685" y="11931"/>
                        <a:pt x="89169" y="9892"/>
                        <a:pt x="87183" y="8011"/>
                      </a:cubicBezTo>
                      <a:cubicBezTo>
                        <a:pt x="75840" y="-2653"/>
                        <a:pt x="55873" y="-2653"/>
                        <a:pt x="44426" y="7906"/>
                      </a:cubicBezTo>
                      <a:lnTo>
                        <a:pt x="42806" y="9422"/>
                      </a:lnTo>
                      <a:cubicBezTo>
                        <a:pt x="41237" y="10885"/>
                        <a:pt x="39983" y="12506"/>
                        <a:pt x="38938" y="14126"/>
                      </a:cubicBezTo>
                      <a:cubicBezTo>
                        <a:pt x="36272" y="13290"/>
                        <a:pt x="33501" y="12715"/>
                        <a:pt x="30574" y="12610"/>
                      </a:cubicBezTo>
                      <a:cubicBezTo>
                        <a:pt x="21427" y="12140"/>
                        <a:pt x="12436" y="15381"/>
                        <a:pt x="6582" y="21339"/>
                      </a:cubicBezTo>
                      <a:cubicBezTo>
                        <a:pt x="1930" y="26096"/>
                        <a:pt x="-370" y="32055"/>
                        <a:pt x="48" y="38223"/>
                      </a:cubicBezTo>
                      <a:lnTo>
                        <a:pt x="205" y="40209"/>
                      </a:lnTo>
                      <a:cubicBezTo>
                        <a:pt x="989" y="51186"/>
                        <a:pt x="10450" y="60333"/>
                        <a:pt x="23256" y="62528"/>
                      </a:cubicBezTo>
                      <a:lnTo>
                        <a:pt x="42387" y="65769"/>
                      </a:lnTo>
                      <a:lnTo>
                        <a:pt x="23256" y="69010"/>
                      </a:lnTo>
                      <a:cubicBezTo>
                        <a:pt x="10450" y="71153"/>
                        <a:pt x="989" y="80353"/>
                        <a:pt x="205" y="91277"/>
                      </a:cubicBezTo>
                      <a:lnTo>
                        <a:pt x="48" y="93263"/>
                      </a:lnTo>
                      <a:cubicBezTo>
                        <a:pt x="-370" y="99431"/>
                        <a:pt x="1930" y="105390"/>
                        <a:pt x="6582" y="110147"/>
                      </a:cubicBezTo>
                      <a:cubicBezTo>
                        <a:pt x="12436" y="116106"/>
                        <a:pt x="21375" y="119346"/>
                        <a:pt x="30574" y="118876"/>
                      </a:cubicBezTo>
                      <a:cubicBezTo>
                        <a:pt x="33345" y="118719"/>
                        <a:pt x="36010" y="118196"/>
                        <a:pt x="38572" y="117412"/>
                      </a:cubicBezTo>
                      <a:cubicBezTo>
                        <a:pt x="39774" y="119555"/>
                        <a:pt x="41290" y="121594"/>
                        <a:pt x="43276" y="123476"/>
                      </a:cubicBezTo>
                      <a:cubicBezTo>
                        <a:pt x="54619" y="134139"/>
                        <a:pt x="74586" y="134139"/>
                        <a:pt x="86033" y="123580"/>
                      </a:cubicBezTo>
                      <a:lnTo>
                        <a:pt x="87653" y="122064"/>
                      </a:lnTo>
                      <a:cubicBezTo>
                        <a:pt x="89222" y="120601"/>
                        <a:pt x="90476" y="118980"/>
                        <a:pt x="91522" y="117360"/>
                      </a:cubicBezTo>
                      <a:cubicBezTo>
                        <a:pt x="94187" y="118196"/>
                        <a:pt x="96958" y="118771"/>
                        <a:pt x="99885" y="118876"/>
                      </a:cubicBezTo>
                      <a:cubicBezTo>
                        <a:pt x="109032" y="119346"/>
                        <a:pt x="118023" y="116106"/>
                        <a:pt x="123877" y="110147"/>
                      </a:cubicBezTo>
                      <a:cubicBezTo>
                        <a:pt x="128529" y="105390"/>
                        <a:pt x="130829" y="99431"/>
                        <a:pt x="130411" y="93263"/>
                      </a:cubicBezTo>
                      <a:lnTo>
                        <a:pt x="130254" y="91277"/>
                      </a:lnTo>
                      <a:cubicBezTo>
                        <a:pt x="129470" y="80300"/>
                        <a:pt x="120009" y="71153"/>
                        <a:pt x="107203" y="69010"/>
                      </a:cubicBezTo>
                      <a:close/>
                      <a:moveTo>
                        <a:pt x="93874" y="18935"/>
                      </a:moveTo>
                      <a:cubicBezTo>
                        <a:pt x="95860" y="18360"/>
                        <a:pt x="98003" y="17942"/>
                        <a:pt x="100198" y="17837"/>
                      </a:cubicBezTo>
                      <a:cubicBezTo>
                        <a:pt x="100721" y="17837"/>
                        <a:pt x="101191" y="17837"/>
                        <a:pt x="101714" y="17837"/>
                      </a:cubicBezTo>
                      <a:cubicBezTo>
                        <a:pt x="108875" y="17837"/>
                        <a:pt x="115670" y="20503"/>
                        <a:pt x="120166" y="25051"/>
                      </a:cubicBezTo>
                      <a:cubicBezTo>
                        <a:pt x="123720" y="28710"/>
                        <a:pt x="125549" y="33257"/>
                        <a:pt x="125184" y="37909"/>
                      </a:cubicBezTo>
                      <a:lnTo>
                        <a:pt x="125027" y="39895"/>
                      </a:lnTo>
                      <a:cubicBezTo>
                        <a:pt x="124399" y="48468"/>
                        <a:pt x="116716" y="55629"/>
                        <a:pt x="106314" y="57406"/>
                      </a:cubicBezTo>
                      <a:lnTo>
                        <a:pt x="72338" y="63156"/>
                      </a:lnTo>
                      <a:lnTo>
                        <a:pt x="71868" y="63051"/>
                      </a:lnTo>
                      <a:lnTo>
                        <a:pt x="90528" y="36602"/>
                      </a:lnTo>
                      <a:cubicBezTo>
                        <a:pt x="94396" y="31114"/>
                        <a:pt x="95390" y="24842"/>
                        <a:pt x="93821" y="18935"/>
                      </a:cubicBezTo>
                      <a:close/>
                      <a:moveTo>
                        <a:pt x="88908" y="20921"/>
                      </a:moveTo>
                      <a:cubicBezTo>
                        <a:pt x="89849" y="25208"/>
                        <a:pt x="89065" y="29703"/>
                        <a:pt x="86295" y="33623"/>
                      </a:cubicBezTo>
                      <a:lnTo>
                        <a:pt x="71920" y="53956"/>
                      </a:lnTo>
                      <a:lnTo>
                        <a:pt x="78872" y="32107"/>
                      </a:lnTo>
                      <a:cubicBezTo>
                        <a:pt x="80388" y="27350"/>
                        <a:pt x="84047" y="23430"/>
                        <a:pt x="88856" y="20921"/>
                      </a:cubicBezTo>
                      <a:close/>
                      <a:moveTo>
                        <a:pt x="46412" y="13290"/>
                      </a:moveTo>
                      <a:lnTo>
                        <a:pt x="48033" y="11774"/>
                      </a:lnTo>
                      <a:cubicBezTo>
                        <a:pt x="52789" y="7383"/>
                        <a:pt x="59271" y="5188"/>
                        <a:pt x="65804" y="5188"/>
                      </a:cubicBezTo>
                      <a:cubicBezTo>
                        <a:pt x="72338" y="5188"/>
                        <a:pt x="78924" y="7435"/>
                        <a:pt x="83629" y="11878"/>
                      </a:cubicBezTo>
                      <a:cubicBezTo>
                        <a:pt x="84988" y="13133"/>
                        <a:pt x="86033" y="14596"/>
                        <a:pt x="86922" y="16060"/>
                      </a:cubicBezTo>
                      <a:cubicBezTo>
                        <a:pt x="80649" y="19196"/>
                        <a:pt x="75893" y="24319"/>
                        <a:pt x="73854" y="30539"/>
                      </a:cubicBezTo>
                      <a:lnTo>
                        <a:pt x="65177" y="57667"/>
                      </a:lnTo>
                      <a:lnTo>
                        <a:pt x="56500" y="30539"/>
                      </a:lnTo>
                      <a:cubicBezTo>
                        <a:pt x="54566" y="24423"/>
                        <a:pt x="49862" y="19405"/>
                        <a:pt x="43746" y="16217"/>
                      </a:cubicBezTo>
                      <a:cubicBezTo>
                        <a:pt x="44478" y="15224"/>
                        <a:pt x="45315" y="14231"/>
                        <a:pt x="46308" y="13290"/>
                      </a:cubicBezTo>
                      <a:close/>
                      <a:moveTo>
                        <a:pt x="41446" y="20817"/>
                      </a:moveTo>
                      <a:cubicBezTo>
                        <a:pt x="46360" y="23326"/>
                        <a:pt x="50071" y="27298"/>
                        <a:pt x="51587" y="32107"/>
                      </a:cubicBezTo>
                      <a:lnTo>
                        <a:pt x="58434" y="53590"/>
                      </a:lnTo>
                      <a:lnTo>
                        <a:pt x="44374" y="36027"/>
                      </a:lnTo>
                      <a:cubicBezTo>
                        <a:pt x="40662" y="31375"/>
                        <a:pt x="39722" y="25887"/>
                        <a:pt x="41446" y="20869"/>
                      </a:cubicBezTo>
                      <a:close/>
                      <a:moveTo>
                        <a:pt x="24145" y="57406"/>
                      </a:moveTo>
                      <a:cubicBezTo>
                        <a:pt x="13743" y="55629"/>
                        <a:pt x="6059" y="48468"/>
                        <a:pt x="5432" y="39895"/>
                      </a:cubicBezTo>
                      <a:lnTo>
                        <a:pt x="5275" y="37909"/>
                      </a:lnTo>
                      <a:cubicBezTo>
                        <a:pt x="4962" y="33257"/>
                        <a:pt x="6739" y="28710"/>
                        <a:pt x="10293" y="25051"/>
                      </a:cubicBezTo>
                      <a:cubicBezTo>
                        <a:pt x="14789" y="20451"/>
                        <a:pt x="21584" y="17837"/>
                        <a:pt x="28745" y="17837"/>
                      </a:cubicBezTo>
                      <a:cubicBezTo>
                        <a:pt x="29268" y="17837"/>
                        <a:pt x="29738" y="17837"/>
                        <a:pt x="30261" y="17837"/>
                      </a:cubicBezTo>
                      <a:cubicBezTo>
                        <a:pt x="32456" y="17942"/>
                        <a:pt x="34547" y="18360"/>
                        <a:pt x="36585" y="18935"/>
                      </a:cubicBezTo>
                      <a:cubicBezTo>
                        <a:pt x="34233" y="25678"/>
                        <a:pt x="35383" y="33100"/>
                        <a:pt x="40297" y="39268"/>
                      </a:cubicBezTo>
                      <a:lnTo>
                        <a:pt x="59218" y="62947"/>
                      </a:lnTo>
                      <a:lnTo>
                        <a:pt x="58068" y="63156"/>
                      </a:lnTo>
                      <a:lnTo>
                        <a:pt x="24093" y="57406"/>
                      </a:lnTo>
                      <a:close/>
                      <a:moveTo>
                        <a:pt x="36638" y="112603"/>
                      </a:moveTo>
                      <a:cubicBezTo>
                        <a:pt x="34651" y="113178"/>
                        <a:pt x="32508" y="113597"/>
                        <a:pt x="30313" y="113701"/>
                      </a:cubicBezTo>
                      <a:cubicBezTo>
                        <a:pt x="29790" y="113701"/>
                        <a:pt x="29320" y="113701"/>
                        <a:pt x="28797" y="113701"/>
                      </a:cubicBezTo>
                      <a:cubicBezTo>
                        <a:pt x="21636" y="113701"/>
                        <a:pt x="14841" y="111035"/>
                        <a:pt x="10346" y="106488"/>
                      </a:cubicBezTo>
                      <a:cubicBezTo>
                        <a:pt x="6791" y="102829"/>
                        <a:pt x="4962" y="98281"/>
                        <a:pt x="5328" y="93629"/>
                      </a:cubicBezTo>
                      <a:lnTo>
                        <a:pt x="5484" y="91643"/>
                      </a:lnTo>
                      <a:cubicBezTo>
                        <a:pt x="6112" y="83071"/>
                        <a:pt x="13795" y="75910"/>
                        <a:pt x="24197" y="74132"/>
                      </a:cubicBezTo>
                      <a:lnTo>
                        <a:pt x="58173" y="68383"/>
                      </a:lnTo>
                      <a:lnTo>
                        <a:pt x="58643" y="68487"/>
                      </a:lnTo>
                      <a:lnTo>
                        <a:pt x="39983" y="94936"/>
                      </a:lnTo>
                      <a:cubicBezTo>
                        <a:pt x="36115" y="100424"/>
                        <a:pt x="35122" y="106697"/>
                        <a:pt x="36690" y="112603"/>
                      </a:cubicBezTo>
                      <a:close/>
                      <a:moveTo>
                        <a:pt x="41603" y="110617"/>
                      </a:moveTo>
                      <a:cubicBezTo>
                        <a:pt x="40662" y="106331"/>
                        <a:pt x="41446" y="101836"/>
                        <a:pt x="44217" y="97915"/>
                      </a:cubicBezTo>
                      <a:lnTo>
                        <a:pt x="58591" y="77582"/>
                      </a:lnTo>
                      <a:lnTo>
                        <a:pt x="51639" y="99431"/>
                      </a:lnTo>
                      <a:cubicBezTo>
                        <a:pt x="50123" y="104188"/>
                        <a:pt x="46464" y="108108"/>
                        <a:pt x="41656" y="110617"/>
                      </a:cubicBezTo>
                      <a:close/>
                      <a:moveTo>
                        <a:pt x="84099" y="118249"/>
                      </a:moveTo>
                      <a:lnTo>
                        <a:pt x="82479" y="119765"/>
                      </a:lnTo>
                      <a:cubicBezTo>
                        <a:pt x="77722" y="124155"/>
                        <a:pt x="71241" y="126351"/>
                        <a:pt x="64707" y="126351"/>
                      </a:cubicBezTo>
                      <a:cubicBezTo>
                        <a:pt x="58173" y="126351"/>
                        <a:pt x="51587" y="124103"/>
                        <a:pt x="46883" y="119660"/>
                      </a:cubicBezTo>
                      <a:cubicBezTo>
                        <a:pt x="45524" y="118405"/>
                        <a:pt x="44478" y="116994"/>
                        <a:pt x="43590" y="115478"/>
                      </a:cubicBezTo>
                      <a:cubicBezTo>
                        <a:pt x="49862" y="112342"/>
                        <a:pt x="54619" y="107220"/>
                        <a:pt x="56657" y="101000"/>
                      </a:cubicBezTo>
                      <a:lnTo>
                        <a:pt x="65334" y="73871"/>
                      </a:lnTo>
                      <a:lnTo>
                        <a:pt x="74011" y="101000"/>
                      </a:lnTo>
                      <a:cubicBezTo>
                        <a:pt x="75945" y="107115"/>
                        <a:pt x="80649" y="112133"/>
                        <a:pt x="86765" y="115322"/>
                      </a:cubicBezTo>
                      <a:cubicBezTo>
                        <a:pt x="86033" y="116315"/>
                        <a:pt x="85197" y="117308"/>
                        <a:pt x="84204" y="118249"/>
                      </a:cubicBezTo>
                      <a:close/>
                      <a:moveTo>
                        <a:pt x="89065" y="110722"/>
                      </a:moveTo>
                      <a:cubicBezTo>
                        <a:pt x="84151" y="108213"/>
                        <a:pt x="80440" y="104240"/>
                        <a:pt x="78924" y="99431"/>
                      </a:cubicBezTo>
                      <a:lnTo>
                        <a:pt x="72077" y="77948"/>
                      </a:lnTo>
                      <a:lnTo>
                        <a:pt x="86138" y="95511"/>
                      </a:lnTo>
                      <a:cubicBezTo>
                        <a:pt x="89849" y="100163"/>
                        <a:pt x="90790" y="105651"/>
                        <a:pt x="89065" y="110669"/>
                      </a:cubicBezTo>
                      <a:close/>
                      <a:moveTo>
                        <a:pt x="120166" y="106488"/>
                      </a:moveTo>
                      <a:cubicBezTo>
                        <a:pt x="115670" y="111088"/>
                        <a:pt x="108875" y="113701"/>
                        <a:pt x="101714" y="113701"/>
                      </a:cubicBezTo>
                      <a:cubicBezTo>
                        <a:pt x="101191" y="113701"/>
                        <a:pt x="100721" y="113701"/>
                        <a:pt x="100198" y="113701"/>
                      </a:cubicBezTo>
                      <a:cubicBezTo>
                        <a:pt x="98003" y="113597"/>
                        <a:pt x="95912" y="113178"/>
                        <a:pt x="93874" y="112603"/>
                      </a:cubicBezTo>
                      <a:cubicBezTo>
                        <a:pt x="96226" y="105861"/>
                        <a:pt x="95076" y="98438"/>
                        <a:pt x="90162" y="92270"/>
                      </a:cubicBezTo>
                      <a:lnTo>
                        <a:pt x="71241" y="68592"/>
                      </a:lnTo>
                      <a:lnTo>
                        <a:pt x="72391" y="68383"/>
                      </a:lnTo>
                      <a:lnTo>
                        <a:pt x="106366" y="74132"/>
                      </a:lnTo>
                      <a:cubicBezTo>
                        <a:pt x="116768" y="75857"/>
                        <a:pt x="124452" y="83071"/>
                        <a:pt x="125079" y="91643"/>
                      </a:cubicBezTo>
                      <a:lnTo>
                        <a:pt x="125236" y="93629"/>
                      </a:lnTo>
                      <a:cubicBezTo>
                        <a:pt x="125549" y="98281"/>
                        <a:pt x="123772" y="102829"/>
                        <a:pt x="120218" y="106488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9" name="Freeform: Shape 1208">
                  <a:extLst>
                    <a:ext uri="{FF2B5EF4-FFF2-40B4-BE49-F238E27FC236}">
                      <a16:creationId xmlns:a16="http://schemas.microsoft.com/office/drawing/2014/main" id="{3A86E1A5-832B-889A-3BDB-C86943488E71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534" cy="298463"/>
                </a:xfrm>
                <a:custGeom>
                  <a:avLst/>
                  <a:gdLst>
                    <a:gd name="connsiteX0" fmla="*/ 638535 w 638534"/>
                    <a:gd name="connsiteY0" fmla="*/ 85932 h 298463"/>
                    <a:gd name="connsiteX1" fmla="*/ 464004 w 638534"/>
                    <a:gd name="connsiteY1" fmla="*/ 85932 h 298463"/>
                    <a:gd name="connsiteX2" fmla="*/ 464004 w 638534"/>
                    <a:gd name="connsiteY2" fmla="*/ 0 h 298463"/>
                    <a:gd name="connsiteX3" fmla="*/ 458777 w 638534"/>
                    <a:gd name="connsiteY3" fmla="*/ 0 h 298463"/>
                    <a:gd name="connsiteX4" fmla="*/ 458777 w 638534"/>
                    <a:gd name="connsiteY4" fmla="*/ 85932 h 298463"/>
                    <a:gd name="connsiteX5" fmla="*/ 0 w 638534"/>
                    <a:gd name="connsiteY5" fmla="*/ 85932 h 298463"/>
                    <a:gd name="connsiteX6" fmla="*/ 0 w 638534"/>
                    <a:gd name="connsiteY6" fmla="*/ 91159 h 298463"/>
                    <a:gd name="connsiteX7" fmla="*/ 458777 w 638534"/>
                    <a:gd name="connsiteY7" fmla="*/ 91159 h 298463"/>
                    <a:gd name="connsiteX8" fmla="*/ 458777 w 638534"/>
                    <a:gd name="connsiteY8" fmla="*/ 298464 h 298463"/>
                    <a:gd name="connsiteX9" fmla="*/ 464004 w 638534"/>
                    <a:gd name="connsiteY9" fmla="*/ 298464 h 298463"/>
                    <a:gd name="connsiteX10" fmla="*/ 464004 w 638534"/>
                    <a:gd name="connsiteY10" fmla="*/ 91159 h 298463"/>
                    <a:gd name="connsiteX11" fmla="*/ 638535 w 638534"/>
                    <a:gd name="connsiteY11" fmla="*/ 91159 h 298463"/>
                    <a:gd name="connsiteX12" fmla="*/ 638535 w 638534"/>
                    <a:gd name="connsiteY12" fmla="*/ 85932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8534" h="298463">
                      <a:moveTo>
                        <a:pt x="638535" y="85932"/>
                      </a:moveTo>
                      <a:lnTo>
                        <a:pt x="464004" y="85932"/>
                      </a:lnTo>
                      <a:lnTo>
                        <a:pt x="464004" y="0"/>
                      </a:lnTo>
                      <a:lnTo>
                        <a:pt x="458777" y="0"/>
                      </a:lnTo>
                      <a:lnTo>
                        <a:pt x="458777" y="85932"/>
                      </a:lnTo>
                      <a:lnTo>
                        <a:pt x="0" y="85932"/>
                      </a:lnTo>
                      <a:lnTo>
                        <a:pt x="0" y="91159"/>
                      </a:lnTo>
                      <a:lnTo>
                        <a:pt x="458777" y="91159"/>
                      </a:lnTo>
                      <a:lnTo>
                        <a:pt x="458777" y="298464"/>
                      </a:lnTo>
                      <a:lnTo>
                        <a:pt x="464004" y="298464"/>
                      </a:lnTo>
                      <a:lnTo>
                        <a:pt x="464004" y="91159"/>
                      </a:lnTo>
                      <a:lnTo>
                        <a:pt x="638535" y="91159"/>
                      </a:lnTo>
                      <a:lnTo>
                        <a:pt x="638535" y="85932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210" name="Graphic 1161">
                <a:extLst>
                  <a:ext uri="{FF2B5EF4-FFF2-40B4-BE49-F238E27FC236}">
                    <a16:creationId xmlns:a16="http://schemas.microsoft.com/office/drawing/2014/main" id="{D1EFDB32-E7FF-89FE-9A91-7C17CF0A574C}"/>
                  </a:ext>
                </a:extLst>
              </p:cNvPr>
              <p:cNvGrpSpPr/>
              <p:nvPr/>
            </p:nvGrpSpPr>
            <p:grpSpPr>
              <a:xfrm>
                <a:off x="5894855" y="5396873"/>
                <a:ext cx="342266" cy="363226"/>
                <a:chOff x="5894855" y="5396873"/>
                <a:chExt cx="342266" cy="363226"/>
              </a:xfrm>
            </p:grpSpPr>
            <p:sp>
              <p:nvSpPr>
                <p:cNvPr id="1211" name="Freeform: Shape 1210">
                  <a:extLst>
                    <a:ext uri="{FF2B5EF4-FFF2-40B4-BE49-F238E27FC236}">
                      <a16:creationId xmlns:a16="http://schemas.microsoft.com/office/drawing/2014/main" id="{23411DD3-9345-4776-8E8A-C38D9902BEE4}"/>
                    </a:ext>
                  </a:extLst>
                </p:cNvPr>
                <p:cNvSpPr/>
                <p:nvPr/>
              </p:nvSpPr>
              <p:spPr>
                <a:xfrm>
                  <a:off x="5894855" y="5396873"/>
                  <a:ext cx="342266" cy="363226"/>
                </a:xfrm>
                <a:custGeom>
                  <a:avLst/>
                  <a:gdLst>
                    <a:gd name="connsiteX0" fmla="*/ 0 w 342266"/>
                    <a:gd name="connsiteY0" fmla="*/ 0 h 363226"/>
                    <a:gd name="connsiteX1" fmla="*/ 342266 w 342266"/>
                    <a:gd name="connsiteY1" fmla="*/ 0 h 363226"/>
                    <a:gd name="connsiteX2" fmla="*/ 342266 w 342266"/>
                    <a:gd name="connsiteY2" fmla="*/ 363227 h 363226"/>
                    <a:gd name="connsiteX3" fmla="*/ 0 w 342266"/>
                    <a:gd name="connsiteY3" fmla="*/ 363227 h 36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2266" h="363226">
                      <a:moveTo>
                        <a:pt x="0" y="0"/>
                      </a:moveTo>
                      <a:lnTo>
                        <a:pt x="342266" y="0"/>
                      </a:lnTo>
                      <a:lnTo>
                        <a:pt x="342266" y="363227"/>
                      </a:lnTo>
                      <a:lnTo>
                        <a:pt x="0" y="363227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2" name="Freeform: Shape 1211">
                  <a:extLst>
                    <a:ext uri="{FF2B5EF4-FFF2-40B4-BE49-F238E27FC236}">
                      <a16:creationId xmlns:a16="http://schemas.microsoft.com/office/drawing/2014/main" id="{CF5C4405-F6E9-32F5-3555-B5BF03B38F44}"/>
                    </a:ext>
                  </a:extLst>
                </p:cNvPr>
                <p:cNvSpPr/>
                <p:nvPr/>
              </p:nvSpPr>
              <p:spPr>
                <a:xfrm>
                  <a:off x="6025008" y="5396873"/>
                  <a:ext cx="81959" cy="363174"/>
                </a:xfrm>
                <a:custGeom>
                  <a:avLst/>
                  <a:gdLst>
                    <a:gd name="connsiteX0" fmla="*/ 0 w 81959"/>
                    <a:gd name="connsiteY0" fmla="*/ 0 h 363174"/>
                    <a:gd name="connsiteX1" fmla="*/ 81960 w 81959"/>
                    <a:gd name="connsiteY1" fmla="*/ 0 h 363174"/>
                    <a:gd name="connsiteX2" fmla="*/ 81960 w 81959"/>
                    <a:gd name="connsiteY2" fmla="*/ 363174 h 363174"/>
                    <a:gd name="connsiteX3" fmla="*/ 0 w 81959"/>
                    <a:gd name="connsiteY3" fmla="*/ 363174 h 363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59" h="363174">
                      <a:moveTo>
                        <a:pt x="0" y="0"/>
                      </a:moveTo>
                      <a:lnTo>
                        <a:pt x="81960" y="0"/>
                      </a:lnTo>
                      <a:lnTo>
                        <a:pt x="81960" y="363174"/>
                      </a:lnTo>
                      <a:lnTo>
                        <a:pt x="0" y="363174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13" name="Freeform: Shape 1212">
                <a:extLst>
                  <a:ext uri="{FF2B5EF4-FFF2-40B4-BE49-F238E27FC236}">
                    <a16:creationId xmlns:a16="http://schemas.microsoft.com/office/drawing/2014/main" id="{64EB91AF-89BE-C6AF-9EC7-2C6BFDA159AC}"/>
                  </a:ext>
                </a:extLst>
              </p:cNvPr>
              <p:cNvSpPr/>
              <p:nvPr/>
            </p:nvSpPr>
            <p:spPr>
              <a:xfrm>
                <a:off x="5775538" y="5193405"/>
                <a:ext cx="125393" cy="135829"/>
              </a:xfrm>
              <a:custGeom>
                <a:avLst/>
                <a:gdLst>
                  <a:gd name="connsiteX0" fmla="*/ 124701 w 125393"/>
                  <a:gd name="connsiteY0" fmla="*/ 53609 h 135829"/>
                  <a:gd name="connsiteX1" fmla="*/ 120989 w 125393"/>
                  <a:gd name="connsiteY1" fmla="*/ 53609 h 135829"/>
                  <a:gd name="connsiteX2" fmla="*/ 59520 w 125393"/>
                  <a:gd name="connsiteY2" fmla="*/ 116438 h 135829"/>
                  <a:gd name="connsiteX3" fmla="*/ 98775 w 125393"/>
                  <a:gd name="connsiteY3" fmla="*/ 48904 h 135829"/>
                  <a:gd name="connsiteX4" fmla="*/ 99924 w 125393"/>
                  <a:gd name="connsiteY4" fmla="*/ 32021 h 135829"/>
                  <a:gd name="connsiteX5" fmla="*/ 99193 w 125393"/>
                  <a:gd name="connsiteY5" fmla="*/ 30139 h 135829"/>
                  <a:gd name="connsiteX6" fmla="*/ 87327 w 125393"/>
                  <a:gd name="connsiteY6" fmla="*/ 18274 h 135829"/>
                  <a:gd name="connsiteX7" fmla="*/ 70601 w 125393"/>
                  <a:gd name="connsiteY7" fmla="*/ 19372 h 135829"/>
                  <a:gd name="connsiteX8" fmla="*/ 60147 w 125393"/>
                  <a:gd name="connsiteY8" fmla="*/ 33851 h 135829"/>
                  <a:gd name="connsiteX9" fmla="*/ 51261 w 125393"/>
                  <a:gd name="connsiteY9" fmla="*/ 88839 h 135829"/>
                  <a:gd name="connsiteX10" fmla="*/ 54136 w 125393"/>
                  <a:gd name="connsiteY10" fmla="*/ 22560 h 135829"/>
                  <a:gd name="connsiteX11" fmla="*/ 47759 w 125393"/>
                  <a:gd name="connsiteY11" fmla="*/ 6879 h 135829"/>
                  <a:gd name="connsiteX12" fmla="*/ 46295 w 125393"/>
                  <a:gd name="connsiteY12" fmla="*/ 5520 h 135829"/>
                  <a:gd name="connsiteX13" fmla="*/ 30457 w 125393"/>
                  <a:gd name="connsiteY13" fmla="*/ 84 h 135829"/>
                  <a:gd name="connsiteX14" fmla="*/ 15926 w 125393"/>
                  <a:gd name="connsiteY14" fmla="*/ 8395 h 135829"/>
                  <a:gd name="connsiteX15" fmla="*/ 12894 w 125393"/>
                  <a:gd name="connsiteY15" fmla="*/ 25958 h 135829"/>
                  <a:gd name="connsiteX16" fmla="*/ 41068 w 125393"/>
                  <a:gd name="connsiteY16" fmla="*/ 123128 h 135829"/>
                  <a:gd name="connsiteX17" fmla="*/ 4583 w 125393"/>
                  <a:gd name="connsiteY17" fmla="*/ 82671 h 135829"/>
                  <a:gd name="connsiteX18" fmla="*/ 872 w 125393"/>
                  <a:gd name="connsiteY18" fmla="*/ 82462 h 135829"/>
                  <a:gd name="connsiteX19" fmla="*/ 663 w 125393"/>
                  <a:gd name="connsiteY19" fmla="*/ 86173 h 135829"/>
                  <a:gd name="connsiteX20" fmla="*/ 44779 w 125393"/>
                  <a:gd name="connsiteY20" fmla="*/ 135046 h 135829"/>
                  <a:gd name="connsiteX21" fmla="*/ 44884 w 125393"/>
                  <a:gd name="connsiteY21" fmla="*/ 135150 h 135829"/>
                  <a:gd name="connsiteX22" fmla="*/ 45093 w 125393"/>
                  <a:gd name="connsiteY22" fmla="*/ 135360 h 135829"/>
                  <a:gd name="connsiteX23" fmla="*/ 45197 w 125393"/>
                  <a:gd name="connsiteY23" fmla="*/ 135412 h 135829"/>
                  <a:gd name="connsiteX24" fmla="*/ 45354 w 125393"/>
                  <a:gd name="connsiteY24" fmla="*/ 135516 h 135829"/>
                  <a:gd name="connsiteX25" fmla="*/ 45668 w 125393"/>
                  <a:gd name="connsiteY25" fmla="*/ 135673 h 135829"/>
                  <a:gd name="connsiteX26" fmla="*/ 45772 w 125393"/>
                  <a:gd name="connsiteY26" fmla="*/ 135725 h 135829"/>
                  <a:gd name="connsiteX27" fmla="*/ 46452 w 125393"/>
                  <a:gd name="connsiteY27" fmla="*/ 135830 h 135829"/>
                  <a:gd name="connsiteX28" fmla="*/ 46609 w 125393"/>
                  <a:gd name="connsiteY28" fmla="*/ 135830 h 135829"/>
                  <a:gd name="connsiteX29" fmla="*/ 46661 w 125393"/>
                  <a:gd name="connsiteY29" fmla="*/ 135830 h 135829"/>
                  <a:gd name="connsiteX30" fmla="*/ 46975 w 125393"/>
                  <a:gd name="connsiteY30" fmla="*/ 135830 h 135829"/>
                  <a:gd name="connsiteX31" fmla="*/ 47393 w 125393"/>
                  <a:gd name="connsiteY31" fmla="*/ 135725 h 135829"/>
                  <a:gd name="connsiteX32" fmla="*/ 47759 w 125393"/>
                  <a:gd name="connsiteY32" fmla="*/ 135621 h 135829"/>
                  <a:gd name="connsiteX33" fmla="*/ 47915 w 125393"/>
                  <a:gd name="connsiteY33" fmla="*/ 135569 h 135829"/>
                  <a:gd name="connsiteX34" fmla="*/ 48020 w 125393"/>
                  <a:gd name="connsiteY34" fmla="*/ 135464 h 135829"/>
                  <a:gd name="connsiteX35" fmla="*/ 48334 w 125393"/>
                  <a:gd name="connsiteY35" fmla="*/ 135203 h 135829"/>
                  <a:gd name="connsiteX36" fmla="*/ 48490 w 125393"/>
                  <a:gd name="connsiteY36" fmla="*/ 135098 h 135829"/>
                  <a:gd name="connsiteX37" fmla="*/ 124648 w 125393"/>
                  <a:gd name="connsiteY37" fmla="*/ 57215 h 135829"/>
                  <a:gd name="connsiteX38" fmla="*/ 124648 w 125393"/>
                  <a:gd name="connsiteY38" fmla="*/ 53504 h 135829"/>
                  <a:gd name="connsiteX39" fmla="*/ 65374 w 125393"/>
                  <a:gd name="connsiteY39" fmla="*/ 34791 h 135829"/>
                  <a:gd name="connsiteX40" fmla="*/ 73110 w 125393"/>
                  <a:gd name="connsiteY40" fmla="*/ 24076 h 135829"/>
                  <a:gd name="connsiteX41" fmla="*/ 80219 w 125393"/>
                  <a:gd name="connsiteY41" fmla="*/ 22299 h 135829"/>
                  <a:gd name="connsiteX42" fmla="*/ 85550 w 125393"/>
                  <a:gd name="connsiteY42" fmla="*/ 23292 h 135829"/>
                  <a:gd name="connsiteX43" fmla="*/ 94384 w 125393"/>
                  <a:gd name="connsiteY43" fmla="*/ 32073 h 135829"/>
                  <a:gd name="connsiteX44" fmla="*/ 95116 w 125393"/>
                  <a:gd name="connsiteY44" fmla="*/ 33955 h 135829"/>
                  <a:gd name="connsiteX45" fmla="*/ 94279 w 125393"/>
                  <a:gd name="connsiteY45" fmla="*/ 46448 h 135829"/>
                  <a:gd name="connsiteX46" fmla="*/ 51627 w 125393"/>
                  <a:gd name="connsiteY46" fmla="*/ 119835 h 135829"/>
                  <a:gd name="connsiteX47" fmla="*/ 65426 w 125393"/>
                  <a:gd name="connsiteY47" fmla="*/ 34844 h 135829"/>
                  <a:gd name="connsiteX48" fmla="*/ 20212 w 125393"/>
                  <a:gd name="connsiteY48" fmla="*/ 11479 h 135829"/>
                  <a:gd name="connsiteX49" fmla="*/ 31032 w 125393"/>
                  <a:gd name="connsiteY49" fmla="*/ 5311 h 135829"/>
                  <a:gd name="connsiteX50" fmla="*/ 32443 w 125393"/>
                  <a:gd name="connsiteY50" fmla="*/ 5259 h 135829"/>
                  <a:gd name="connsiteX51" fmla="*/ 42793 w 125393"/>
                  <a:gd name="connsiteY51" fmla="*/ 9388 h 135829"/>
                  <a:gd name="connsiteX52" fmla="*/ 44257 w 125393"/>
                  <a:gd name="connsiteY52" fmla="*/ 10747 h 135829"/>
                  <a:gd name="connsiteX53" fmla="*/ 49013 w 125393"/>
                  <a:gd name="connsiteY53" fmla="*/ 22403 h 135829"/>
                  <a:gd name="connsiteX54" fmla="*/ 44884 w 125393"/>
                  <a:gd name="connsiteY54" fmla="*/ 117379 h 135829"/>
                  <a:gd name="connsiteX55" fmla="*/ 17965 w 125393"/>
                  <a:gd name="connsiteY55" fmla="*/ 24599 h 135829"/>
                  <a:gd name="connsiteX56" fmla="*/ 20212 w 125393"/>
                  <a:gd name="connsiteY56" fmla="*/ 11531 h 135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25393" h="135829">
                    <a:moveTo>
                      <a:pt x="124701" y="53609"/>
                    </a:moveTo>
                    <a:cubicBezTo>
                      <a:pt x="123655" y="52616"/>
                      <a:pt x="122035" y="52616"/>
                      <a:pt x="120989" y="53609"/>
                    </a:cubicBezTo>
                    <a:lnTo>
                      <a:pt x="59520" y="116438"/>
                    </a:lnTo>
                    <a:lnTo>
                      <a:pt x="98775" y="48904"/>
                    </a:lnTo>
                    <a:cubicBezTo>
                      <a:pt x="101597" y="43730"/>
                      <a:pt x="102015" y="37562"/>
                      <a:pt x="99924" y="32021"/>
                    </a:cubicBezTo>
                    <a:lnTo>
                      <a:pt x="99193" y="30139"/>
                    </a:lnTo>
                    <a:cubicBezTo>
                      <a:pt x="97102" y="24651"/>
                      <a:pt x="92816" y="20365"/>
                      <a:pt x="87327" y="18274"/>
                    </a:cubicBezTo>
                    <a:cubicBezTo>
                      <a:pt x="81839" y="16235"/>
                      <a:pt x="75776" y="16601"/>
                      <a:pt x="70601" y="19372"/>
                    </a:cubicBezTo>
                    <a:cubicBezTo>
                      <a:pt x="65060" y="22351"/>
                      <a:pt x="61244" y="27578"/>
                      <a:pt x="60147" y="33851"/>
                    </a:cubicBezTo>
                    <a:lnTo>
                      <a:pt x="51261" y="88839"/>
                    </a:lnTo>
                    <a:lnTo>
                      <a:pt x="54136" y="22560"/>
                    </a:lnTo>
                    <a:cubicBezTo>
                      <a:pt x="54397" y="16654"/>
                      <a:pt x="52045" y="10904"/>
                      <a:pt x="47759" y="6879"/>
                    </a:cubicBezTo>
                    <a:lnTo>
                      <a:pt x="46295" y="5520"/>
                    </a:lnTo>
                    <a:cubicBezTo>
                      <a:pt x="42061" y="1495"/>
                      <a:pt x="36259" y="-439"/>
                      <a:pt x="30457" y="84"/>
                    </a:cubicBezTo>
                    <a:cubicBezTo>
                      <a:pt x="24655" y="659"/>
                      <a:pt x="19324" y="3691"/>
                      <a:pt x="15926" y="8395"/>
                    </a:cubicBezTo>
                    <a:cubicBezTo>
                      <a:pt x="12215" y="13517"/>
                      <a:pt x="11117" y="19894"/>
                      <a:pt x="12894" y="25958"/>
                    </a:cubicBezTo>
                    <a:lnTo>
                      <a:pt x="41068" y="123128"/>
                    </a:lnTo>
                    <a:lnTo>
                      <a:pt x="4583" y="82671"/>
                    </a:lnTo>
                    <a:cubicBezTo>
                      <a:pt x="3642" y="81573"/>
                      <a:pt x="1970" y="81521"/>
                      <a:pt x="872" y="82462"/>
                    </a:cubicBezTo>
                    <a:cubicBezTo>
                      <a:pt x="-226" y="83403"/>
                      <a:pt x="-278" y="85075"/>
                      <a:pt x="663" y="86173"/>
                    </a:cubicBezTo>
                    <a:lnTo>
                      <a:pt x="44779" y="135046"/>
                    </a:lnTo>
                    <a:cubicBezTo>
                      <a:pt x="44779" y="135046"/>
                      <a:pt x="44884" y="135098"/>
                      <a:pt x="44884" y="135150"/>
                    </a:cubicBezTo>
                    <a:cubicBezTo>
                      <a:pt x="44936" y="135203"/>
                      <a:pt x="45041" y="135307"/>
                      <a:pt x="45093" y="135360"/>
                    </a:cubicBezTo>
                    <a:cubicBezTo>
                      <a:pt x="45093" y="135360"/>
                      <a:pt x="45197" y="135360"/>
                      <a:pt x="45197" y="135412"/>
                    </a:cubicBezTo>
                    <a:cubicBezTo>
                      <a:pt x="45250" y="135412"/>
                      <a:pt x="45302" y="135464"/>
                      <a:pt x="45354" y="135516"/>
                    </a:cubicBezTo>
                    <a:cubicBezTo>
                      <a:pt x="45459" y="135569"/>
                      <a:pt x="45563" y="135621"/>
                      <a:pt x="45668" y="135673"/>
                    </a:cubicBezTo>
                    <a:cubicBezTo>
                      <a:pt x="45668" y="135673"/>
                      <a:pt x="45720" y="135673"/>
                      <a:pt x="45772" y="135725"/>
                    </a:cubicBezTo>
                    <a:cubicBezTo>
                      <a:pt x="45982" y="135778"/>
                      <a:pt x="46191" y="135830"/>
                      <a:pt x="46452" y="135830"/>
                    </a:cubicBezTo>
                    <a:cubicBezTo>
                      <a:pt x="46504" y="135830"/>
                      <a:pt x="46556" y="135830"/>
                      <a:pt x="46609" y="135830"/>
                    </a:cubicBezTo>
                    <a:lnTo>
                      <a:pt x="46661" y="135830"/>
                    </a:lnTo>
                    <a:cubicBezTo>
                      <a:pt x="46661" y="135830"/>
                      <a:pt x="46870" y="135830"/>
                      <a:pt x="46975" y="135830"/>
                    </a:cubicBezTo>
                    <a:cubicBezTo>
                      <a:pt x="47131" y="135830"/>
                      <a:pt x="47236" y="135725"/>
                      <a:pt x="47393" y="135725"/>
                    </a:cubicBezTo>
                    <a:cubicBezTo>
                      <a:pt x="47497" y="135725"/>
                      <a:pt x="47654" y="135673"/>
                      <a:pt x="47759" y="135621"/>
                    </a:cubicBezTo>
                    <a:cubicBezTo>
                      <a:pt x="47811" y="135621"/>
                      <a:pt x="47863" y="135621"/>
                      <a:pt x="47915" y="135569"/>
                    </a:cubicBezTo>
                    <a:cubicBezTo>
                      <a:pt x="47915" y="135569"/>
                      <a:pt x="48020" y="135516"/>
                      <a:pt x="48020" y="135464"/>
                    </a:cubicBezTo>
                    <a:cubicBezTo>
                      <a:pt x="48125" y="135412"/>
                      <a:pt x="48229" y="135307"/>
                      <a:pt x="48334" y="135203"/>
                    </a:cubicBezTo>
                    <a:cubicBezTo>
                      <a:pt x="48386" y="135203"/>
                      <a:pt x="48438" y="135150"/>
                      <a:pt x="48490" y="135098"/>
                    </a:cubicBezTo>
                    <a:lnTo>
                      <a:pt x="124648" y="57215"/>
                    </a:lnTo>
                    <a:cubicBezTo>
                      <a:pt x="125641" y="56170"/>
                      <a:pt x="125641" y="54550"/>
                      <a:pt x="124648" y="53504"/>
                    </a:cubicBezTo>
                    <a:close/>
                    <a:moveTo>
                      <a:pt x="65374" y="34791"/>
                    </a:moveTo>
                    <a:cubicBezTo>
                      <a:pt x="66158" y="30192"/>
                      <a:pt x="68980" y="26271"/>
                      <a:pt x="73110" y="24076"/>
                    </a:cubicBezTo>
                    <a:cubicBezTo>
                      <a:pt x="75305" y="22874"/>
                      <a:pt x="77762" y="22299"/>
                      <a:pt x="80219" y="22299"/>
                    </a:cubicBezTo>
                    <a:cubicBezTo>
                      <a:pt x="81996" y="22299"/>
                      <a:pt x="83825" y="22612"/>
                      <a:pt x="85550" y="23292"/>
                    </a:cubicBezTo>
                    <a:cubicBezTo>
                      <a:pt x="89627" y="24808"/>
                      <a:pt x="92816" y="28049"/>
                      <a:pt x="94384" y="32073"/>
                    </a:cubicBezTo>
                    <a:lnTo>
                      <a:pt x="95116" y="33955"/>
                    </a:lnTo>
                    <a:cubicBezTo>
                      <a:pt x="96684" y="38085"/>
                      <a:pt x="96370" y="42632"/>
                      <a:pt x="94279" y="46448"/>
                    </a:cubicBezTo>
                    <a:lnTo>
                      <a:pt x="51627" y="119835"/>
                    </a:lnTo>
                    <a:lnTo>
                      <a:pt x="65426" y="34844"/>
                    </a:lnTo>
                    <a:close/>
                    <a:moveTo>
                      <a:pt x="20212" y="11479"/>
                    </a:moveTo>
                    <a:cubicBezTo>
                      <a:pt x="22773" y="7977"/>
                      <a:pt x="26694" y="5677"/>
                      <a:pt x="31032" y="5311"/>
                    </a:cubicBezTo>
                    <a:cubicBezTo>
                      <a:pt x="31503" y="5311"/>
                      <a:pt x="31973" y="5259"/>
                      <a:pt x="32443" y="5259"/>
                    </a:cubicBezTo>
                    <a:cubicBezTo>
                      <a:pt x="36259" y="5259"/>
                      <a:pt x="39970" y="6722"/>
                      <a:pt x="42793" y="9388"/>
                    </a:cubicBezTo>
                    <a:lnTo>
                      <a:pt x="44257" y="10747"/>
                    </a:lnTo>
                    <a:cubicBezTo>
                      <a:pt x="47445" y="13779"/>
                      <a:pt x="49170" y="18013"/>
                      <a:pt x="49013" y="22403"/>
                    </a:cubicBezTo>
                    <a:lnTo>
                      <a:pt x="44884" y="117379"/>
                    </a:lnTo>
                    <a:lnTo>
                      <a:pt x="17965" y="24599"/>
                    </a:lnTo>
                    <a:cubicBezTo>
                      <a:pt x="16658" y="20103"/>
                      <a:pt x="17494" y="15347"/>
                      <a:pt x="20212" y="11531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14" name="Graphic 1161">
              <a:extLst>
                <a:ext uri="{FF2B5EF4-FFF2-40B4-BE49-F238E27FC236}">
                  <a16:creationId xmlns:a16="http://schemas.microsoft.com/office/drawing/2014/main" id="{24292831-E8B2-3531-B90C-F648268937B6}"/>
                </a:ext>
              </a:extLst>
            </p:cNvPr>
            <p:cNvGrpSpPr/>
            <p:nvPr/>
          </p:nvGrpSpPr>
          <p:grpSpPr>
            <a:xfrm>
              <a:off x="5791882" y="5495298"/>
              <a:ext cx="176464" cy="264749"/>
              <a:chOff x="5791882" y="5495298"/>
              <a:chExt cx="176464" cy="264749"/>
            </a:xfrm>
          </p:grpSpPr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AF4CBD03-56C7-4B9E-D723-E72B1BB775F1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F4A254B3-6B33-58ED-29A7-A4F65A3596A3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CEF5F92F-35F6-BCD0-915E-46319E857482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996A1162-9FAD-D212-37B1-6C26CB33F65F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E887246C-047E-2049-B72A-3F7504FD174D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A3083484-6E9E-A2C1-007B-48B96325AE93}"/>
                </a:ext>
              </a:extLst>
            </p:cNvPr>
            <p:cNvSpPr/>
            <p:nvPr/>
          </p:nvSpPr>
          <p:spPr>
            <a:xfrm>
              <a:off x="5921163" y="5369557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19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0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19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0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3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6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2" y="56170"/>
                    <a:pt x="125642" y="54549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4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7ABBD793-2FDD-E209-A666-AB64C0DF7CD5}"/>
                </a:ext>
              </a:extLst>
            </p:cNvPr>
            <p:cNvSpPr/>
            <p:nvPr/>
          </p:nvSpPr>
          <p:spPr>
            <a:xfrm>
              <a:off x="595752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22" name="Graphic 1161">
              <a:extLst>
                <a:ext uri="{FF2B5EF4-FFF2-40B4-BE49-F238E27FC236}">
                  <a16:creationId xmlns:a16="http://schemas.microsoft.com/office/drawing/2014/main" id="{959A6E53-723E-2C43-9573-70CC8017138D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grpSp>
            <p:nvGrpSpPr>
              <p:cNvPr id="1223" name="Graphic 1161">
                <a:extLst>
                  <a:ext uri="{FF2B5EF4-FFF2-40B4-BE49-F238E27FC236}">
                    <a16:creationId xmlns:a16="http://schemas.microsoft.com/office/drawing/2014/main" id="{737B4102-A919-4CA9-4B4E-F8C18CAD8205}"/>
                  </a:ext>
                </a:extLst>
              </p:cNvPr>
              <p:cNvGrpSpPr/>
              <p:nvPr/>
            </p:nvGrpSpPr>
            <p:grpSpPr>
              <a:xfrm>
                <a:off x="5968347" y="5495298"/>
                <a:ext cx="176516" cy="264749"/>
                <a:chOff x="5968347" y="5495298"/>
                <a:chExt cx="176516" cy="264749"/>
              </a:xfrm>
            </p:grpSpPr>
            <p:sp>
              <p:nvSpPr>
                <p:cNvPr id="1224" name="Freeform: Shape 1223">
                  <a:extLst>
                    <a:ext uri="{FF2B5EF4-FFF2-40B4-BE49-F238E27FC236}">
                      <a16:creationId xmlns:a16="http://schemas.microsoft.com/office/drawing/2014/main" id="{32B85BE8-2975-CAE4-A9D4-291841DC45B9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76516" cy="264749"/>
                </a:xfrm>
                <a:custGeom>
                  <a:avLst/>
                  <a:gdLst>
                    <a:gd name="connsiteX0" fmla="*/ 0 w 176516"/>
                    <a:gd name="connsiteY0" fmla="*/ 0 h 264749"/>
                    <a:gd name="connsiteX1" fmla="*/ 176517 w 176516"/>
                    <a:gd name="connsiteY1" fmla="*/ 0 h 264749"/>
                    <a:gd name="connsiteX2" fmla="*/ 176517 w 176516"/>
                    <a:gd name="connsiteY2" fmla="*/ 264749 h 264749"/>
                    <a:gd name="connsiteX3" fmla="*/ 0 w 176516"/>
                    <a:gd name="connsiteY3" fmla="*/ 264749 h 264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516" h="264749">
                      <a:moveTo>
                        <a:pt x="0" y="0"/>
                      </a:moveTo>
                      <a:lnTo>
                        <a:pt x="176517" y="0"/>
                      </a:lnTo>
                      <a:lnTo>
                        <a:pt x="176517" y="264749"/>
                      </a:lnTo>
                      <a:lnTo>
                        <a:pt x="0" y="264749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5" name="Freeform: Shape 1224">
                  <a:extLst>
                    <a:ext uri="{FF2B5EF4-FFF2-40B4-BE49-F238E27FC236}">
                      <a16:creationId xmlns:a16="http://schemas.microsoft.com/office/drawing/2014/main" id="{9008A648-41CA-BD3D-9B9F-2934912D51E0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2770" cy="2770"/>
                </a:xfrm>
                <a:custGeom>
                  <a:avLst/>
                  <a:gdLst>
                    <a:gd name="connsiteX0" fmla="*/ 2770 w 2770"/>
                    <a:gd name="connsiteY0" fmla="*/ 0 h 2770"/>
                    <a:gd name="connsiteX1" fmla="*/ 0 w 2770"/>
                    <a:gd name="connsiteY1" fmla="*/ 2770 h 2770"/>
                    <a:gd name="connsiteX2" fmla="*/ 0 w 2770"/>
                    <a:gd name="connsiteY2" fmla="*/ 0 h 2770"/>
                    <a:gd name="connsiteX3" fmla="*/ 2770 w 2770"/>
                    <a:gd name="connsiteY3" fmla="*/ 0 h 2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70" h="2770">
                      <a:moveTo>
                        <a:pt x="2770" y="0"/>
                      </a:moveTo>
                      <a:lnTo>
                        <a:pt x="0" y="2770"/>
                      </a:lnTo>
                      <a:lnTo>
                        <a:pt x="0" y="0"/>
                      </a:lnTo>
                      <a:lnTo>
                        <a:pt x="2770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381219EC-1480-9E6B-7A88-EC316B699F06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31669" cy="131668"/>
                </a:xfrm>
                <a:custGeom>
                  <a:avLst/>
                  <a:gdLst>
                    <a:gd name="connsiteX0" fmla="*/ 131669 w 131669"/>
                    <a:gd name="connsiteY0" fmla="*/ 0 h 131668"/>
                    <a:gd name="connsiteX1" fmla="*/ 0 w 131669"/>
                    <a:gd name="connsiteY1" fmla="*/ 131669 h 131668"/>
                    <a:gd name="connsiteX2" fmla="*/ 0 w 131669"/>
                    <a:gd name="connsiteY2" fmla="*/ 71663 h 131668"/>
                    <a:gd name="connsiteX3" fmla="*/ 71663 w 131669"/>
                    <a:gd name="connsiteY3" fmla="*/ 0 h 131668"/>
                    <a:gd name="connsiteX4" fmla="*/ 131669 w 131669"/>
                    <a:gd name="connsiteY4" fmla="*/ 0 h 13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669" h="131668">
                      <a:moveTo>
                        <a:pt x="131669" y="0"/>
                      </a:moveTo>
                      <a:lnTo>
                        <a:pt x="0" y="131669"/>
                      </a:lnTo>
                      <a:lnTo>
                        <a:pt x="0" y="71663"/>
                      </a:lnTo>
                      <a:lnTo>
                        <a:pt x="71663" y="0"/>
                      </a:lnTo>
                      <a:lnTo>
                        <a:pt x="131669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7" name="Freeform: Shape 1226">
                  <a:extLst>
                    <a:ext uri="{FF2B5EF4-FFF2-40B4-BE49-F238E27FC236}">
                      <a16:creationId xmlns:a16="http://schemas.microsoft.com/office/drawing/2014/main" id="{89D8130F-E824-4606-D843-9BCAC4177FC9}"/>
                    </a:ext>
                  </a:extLst>
                </p:cNvPr>
                <p:cNvSpPr/>
                <p:nvPr/>
              </p:nvSpPr>
              <p:spPr>
                <a:xfrm>
                  <a:off x="5968347" y="5508993"/>
                  <a:ext cx="176516" cy="236470"/>
                </a:xfrm>
                <a:custGeom>
                  <a:avLst/>
                  <a:gdLst>
                    <a:gd name="connsiteX0" fmla="*/ 176517 w 176516"/>
                    <a:gd name="connsiteY0" fmla="*/ 0 h 236470"/>
                    <a:gd name="connsiteX1" fmla="*/ 176517 w 176516"/>
                    <a:gd name="connsiteY1" fmla="*/ 59954 h 236470"/>
                    <a:gd name="connsiteX2" fmla="*/ 0 w 176516"/>
                    <a:gd name="connsiteY2" fmla="*/ 236471 h 236470"/>
                    <a:gd name="connsiteX3" fmla="*/ 0 w 176516"/>
                    <a:gd name="connsiteY3" fmla="*/ 176517 h 236470"/>
                    <a:gd name="connsiteX4" fmla="*/ 176517 w 176516"/>
                    <a:gd name="connsiteY4" fmla="*/ 0 h 23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516" h="236470">
                      <a:moveTo>
                        <a:pt x="176517" y="0"/>
                      </a:moveTo>
                      <a:lnTo>
                        <a:pt x="176517" y="59954"/>
                      </a:lnTo>
                      <a:lnTo>
                        <a:pt x="0" y="236471"/>
                      </a:lnTo>
                      <a:lnTo>
                        <a:pt x="0" y="176517"/>
                      </a:lnTo>
                      <a:lnTo>
                        <a:pt x="176517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9EFA2679-BAA2-CD91-0CC5-F6B1B65A8B0F}"/>
                    </a:ext>
                  </a:extLst>
                </p:cNvPr>
                <p:cNvSpPr/>
                <p:nvPr/>
              </p:nvSpPr>
              <p:spPr>
                <a:xfrm>
                  <a:off x="6015808" y="5630992"/>
                  <a:ext cx="129055" cy="129055"/>
                </a:xfrm>
                <a:custGeom>
                  <a:avLst/>
                  <a:gdLst>
                    <a:gd name="connsiteX0" fmla="*/ 129056 w 129055"/>
                    <a:gd name="connsiteY0" fmla="*/ 0 h 129055"/>
                    <a:gd name="connsiteX1" fmla="*/ 129056 w 129055"/>
                    <a:gd name="connsiteY1" fmla="*/ 59954 h 129055"/>
                    <a:gd name="connsiteX2" fmla="*/ 59902 w 129055"/>
                    <a:gd name="connsiteY2" fmla="*/ 129055 h 129055"/>
                    <a:gd name="connsiteX3" fmla="*/ 0 w 129055"/>
                    <a:gd name="connsiteY3" fmla="*/ 129055 h 129055"/>
                    <a:gd name="connsiteX4" fmla="*/ 129056 w 129055"/>
                    <a:gd name="connsiteY4" fmla="*/ 0 h 12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055" h="129055">
                      <a:moveTo>
                        <a:pt x="129056" y="0"/>
                      </a:moveTo>
                      <a:lnTo>
                        <a:pt x="129056" y="59954"/>
                      </a:lnTo>
                      <a:lnTo>
                        <a:pt x="59902" y="129055"/>
                      </a:lnTo>
                      <a:lnTo>
                        <a:pt x="0" y="129055"/>
                      </a:lnTo>
                      <a:lnTo>
                        <a:pt x="129056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29" name="Freeform: Shape 1228">
                <a:extLst>
                  <a:ext uri="{FF2B5EF4-FFF2-40B4-BE49-F238E27FC236}">
                    <a16:creationId xmlns:a16="http://schemas.microsoft.com/office/drawing/2014/main" id="{072A7DDF-A50E-88EA-663F-2C1247C68573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0819" cy="264749"/>
              </a:xfrm>
              <a:custGeom>
                <a:avLst/>
                <a:gdLst>
                  <a:gd name="connsiteX0" fmla="*/ 0 w 10819"/>
                  <a:gd name="connsiteY0" fmla="*/ 0 h 264749"/>
                  <a:gd name="connsiteX1" fmla="*/ 10820 w 10819"/>
                  <a:gd name="connsiteY1" fmla="*/ 0 h 264749"/>
                  <a:gd name="connsiteX2" fmla="*/ 10820 w 10819"/>
                  <a:gd name="connsiteY2" fmla="*/ 264749 h 264749"/>
                  <a:gd name="connsiteX3" fmla="*/ 0 w 10819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9" h="264749">
                    <a:moveTo>
                      <a:pt x="0" y="0"/>
                    </a:moveTo>
                    <a:lnTo>
                      <a:pt x="10820" y="0"/>
                    </a:lnTo>
                    <a:lnTo>
                      <a:pt x="10820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A27723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290" name="Freeform: Shape 1289">
            <a:extLst>
              <a:ext uri="{FF2B5EF4-FFF2-40B4-BE49-F238E27FC236}">
                <a16:creationId xmlns:a16="http://schemas.microsoft.com/office/drawing/2014/main" id="{E021920B-AC95-12DF-91D3-21CC0E879AD8}"/>
              </a:ext>
            </a:extLst>
          </p:cNvPr>
          <p:cNvSpPr/>
          <p:nvPr/>
        </p:nvSpPr>
        <p:spPr>
          <a:xfrm>
            <a:off x="5921163" y="5369557"/>
            <a:ext cx="125393" cy="135829"/>
          </a:xfrm>
          <a:custGeom>
            <a:avLst/>
            <a:gdLst>
              <a:gd name="connsiteX0" fmla="*/ 124701 w 125393"/>
              <a:gd name="connsiteY0" fmla="*/ 53609 h 135829"/>
              <a:gd name="connsiteX1" fmla="*/ 120989 w 125393"/>
              <a:gd name="connsiteY1" fmla="*/ 53609 h 135829"/>
              <a:gd name="connsiteX2" fmla="*/ 59519 w 125393"/>
              <a:gd name="connsiteY2" fmla="*/ 116438 h 135829"/>
              <a:gd name="connsiteX3" fmla="*/ 98775 w 125393"/>
              <a:gd name="connsiteY3" fmla="*/ 48904 h 135829"/>
              <a:gd name="connsiteX4" fmla="*/ 99924 w 125393"/>
              <a:gd name="connsiteY4" fmla="*/ 32021 h 135829"/>
              <a:gd name="connsiteX5" fmla="*/ 99193 w 125393"/>
              <a:gd name="connsiteY5" fmla="*/ 30139 h 135829"/>
              <a:gd name="connsiteX6" fmla="*/ 87327 w 125393"/>
              <a:gd name="connsiteY6" fmla="*/ 18274 h 135829"/>
              <a:gd name="connsiteX7" fmla="*/ 70601 w 125393"/>
              <a:gd name="connsiteY7" fmla="*/ 19372 h 135829"/>
              <a:gd name="connsiteX8" fmla="*/ 60147 w 125393"/>
              <a:gd name="connsiteY8" fmla="*/ 33850 h 135829"/>
              <a:gd name="connsiteX9" fmla="*/ 51261 w 125393"/>
              <a:gd name="connsiteY9" fmla="*/ 88839 h 135829"/>
              <a:gd name="connsiteX10" fmla="*/ 54136 w 125393"/>
              <a:gd name="connsiteY10" fmla="*/ 22560 h 135829"/>
              <a:gd name="connsiteX11" fmla="*/ 47759 w 125393"/>
              <a:gd name="connsiteY11" fmla="*/ 6879 h 135829"/>
              <a:gd name="connsiteX12" fmla="*/ 46295 w 125393"/>
              <a:gd name="connsiteY12" fmla="*/ 5520 h 135829"/>
              <a:gd name="connsiteX13" fmla="*/ 30457 w 125393"/>
              <a:gd name="connsiteY13" fmla="*/ 84 h 135829"/>
              <a:gd name="connsiteX14" fmla="*/ 15926 w 125393"/>
              <a:gd name="connsiteY14" fmla="*/ 8395 h 135829"/>
              <a:gd name="connsiteX15" fmla="*/ 12894 w 125393"/>
              <a:gd name="connsiteY15" fmla="*/ 25958 h 135829"/>
              <a:gd name="connsiteX16" fmla="*/ 41068 w 125393"/>
              <a:gd name="connsiteY16" fmla="*/ 123128 h 135829"/>
              <a:gd name="connsiteX17" fmla="*/ 4583 w 125393"/>
              <a:gd name="connsiteY17" fmla="*/ 82671 h 135829"/>
              <a:gd name="connsiteX18" fmla="*/ 872 w 125393"/>
              <a:gd name="connsiteY18" fmla="*/ 82462 h 135829"/>
              <a:gd name="connsiteX19" fmla="*/ 663 w 125393"/>
              <a:gd name="connsiteY19" fmla="*/ 86173 h 135829"/>
              <a:gd name="connsiteX20" fmla="*/ 44779 w 125393"/>
              <a:gd name="connsiteY20" fmla="*/ 135046 h 135829"/>
              <a:gd name="connsiteX21" fmla="*/ 44884 w 125393"/>
              <a:gd name="connsiteY21" fmla="*/ 135150 h 135829"/>
              <a:gd name="connsiteX22" fmla="*/ 45093 w 125393"/>
              <a:gd name="connsiteY22" fmla="*/ 135360 h 135829"/>
              <a:gd name="connsiteX23" fmla="*/ 45197 w 125393"/>
              <a:gd name="connsiteY23" fmla="*/ 135412 h 135829"/>
              <a:gd name="connsiteX24" fmla="*/ 45354 w 125393"/>
              <a:gd name="connsiteY24" fmla="*/ 135516 h 135829"/>
              <a:gd name="connsiteX25" fmla="*/ 45668 w 125393"/>
              <a:gd name="connsiteY25" fmla="*/ 135673 h 135829"/>
              <a:gd name="connsiteX26" fmla="*/ 45772 w 125393"/>
              <a:gd name="connsiteY26" fmla="*/ 135725 h 135829"/>
              <a:gd name="connsiteX27" fmla="*/ 46452 w 125393"/>
              <a:gd name="connsiteY27" fmla="*/ 135830 h 135829"/>
              <a:gd name="connsiteX28" fmla="*/ 46609 w 125393"/>
              <a:gd name="connsiteY28" fmla="*/ 135830 h 135829"/>
              <a:gd name="connsiteX29" fmla="*/ 46661 w 125393"/>
              <a:gd name="connsiteY29" fmla="*/ 135830 h 135829"/>
              <a:gd name="connsiteX30" fmla="*/ 46975 w 125393"/>
              <a:gd name="connsiteY30" fmla="*/ 135830 h 135829"/>
              <a:gd name="connsiteX31" fmla="*/ 47393 w 125393"/>
              <a:gd name="connsiteY31" fmla="*/ 135725 h 135829"/>
              <a:gd name="connsiteX32" fmla="*/ 47759 w 125393"/>
              <a:gd name="connsiteY32" fmla="*/ 135621 h 135829"/>
              <a:gd name="connsiteX33" fmla="*/ 47915 w 125393"/>
              <a:gd name="connsiteY33" fmla="*/ 135569 h 135829"/>
              <a:gd name="connsiteX34" fmla="*/ 48020 w 125393"/>
              <a:gd name="connsiteY34" fmla="*/ 135464 h 135829"/>
              <a:gd name="connsiteX35" fmla="*/ 48334 w 125393"/>
              <a:gd name="connsiteY35" fmla="*/ 135203 h 135829"/>
              <a:gd name="connsiteX36" fmla="*/ 48490 w 125393"/>
              <a:gd name="connsiteY36" fmla="*/ 135098 h 135829"/>
              <a:gd name="connsiteX37" fmla="*/ 124648 w 125393"/>
              <a:gd name="connsiteY37" fmla="*/ 57215 h 135829"/>
              <a:gd name="connsiteX38" fmla="*/ 124648 w 125393"/>
              <a:gd name="connsiteY38" fmla="*/ 53504 h 135829"/>
              <a:gd name="connsiteX39" fmla="*/ 65374 w 125393"/>
              <a:gd name="connsiteY39" fmla="*/ 34791 h 135829"/>
              <a:gd name="connsiteX40" fmla="*/ 73110 w 125393"/>
              <a:gd name="connsiteY40" fmla="*/ 24076 h 135829"/>
              <a:gd name="connsiteX41" fmla="*/ 80219 w 125393"/>
              <a:gd name="connsiteY41" fmla="*/ 22299 h 135829"/>
              <a:gd name="connsiteX42" fmla="*/ 85550 w 125393"/>
              <a:gd name="connsiteY42" fmla="*/ 23292 h 135829"/>
              <a:gd name="connsiteX43" fmla="*/ 94384 w 125393"/>
              <a:gd name="connsiteY43" fmla="*/ 32073 h 135829"/>
              <a:gd name="connsiteX44" fmla="*/ 95116 w 125393"/>
              <a:gd name="connsiteY44" fmla="*/ 33955 h 135829"/>
              <a:gd name="connsiteX45" fmla="*/ 94279 w 125393"/>
              <a:gd name="connsiteY45" fmla="*/ 46448 h 135829"/>
              <a:gd name="connsiteX46" fmla="*/ 51627 w 125393"/>
              <a:gd name="connsiteY46" fmla="*/ 119835 h 135829"/>
              <a:gd name="connsiteX47" fmla="*/ 65426 w 125393"/>
              <a:gd name="connsiteY47" fmla="*/ 34844 h 135829"/>
              <a:gd name="connsiteX48" fmla="*/ 20212 w 125393"/>
              <a:gd name="connsiteY48" fmla="*/ 11479 h 135829"/>
              <a:gd name="connsiteX49" fmla="*/ 31032 w 125393"/>
              <a:gd name="connsiteY49" fmla="*/ 5311 h 135829"/>
              <a:gd name="connsiteX50" fmla="*/ 32443 w 125393"/>
              <a:gd name="connsiteY50" fmla="*/ 5259 h 135829"/>
              <a:gd name="connsiteX51" fmla="*/ 42793 w 125393"/>
              <a:gd name="connsiteY51" fmla="*/ 9388 h 135829"/>
              <a:gd name="connsiteX52" fmla="*/ 44257 w 125393"/>
              <a:gd name="connsiteY52" fmla="*/ 10747 h 135829"/>
              <a:gd name="connsiteX53" fmla="*/ 49013 w 125393"/>
              <a:gd name="connsiteY53" fmla="*/ 22403 h 135829"/>
              <a:gd name="connsiteX54" fmla="*/ 44884 w 125393"/>
              <a:gd name="connsiteY54" fmla="*/ 117379 h 135829"/>
              <a:gd name="connsiteX55" fmla="*/ 17965 w 125393"/>
              <a:gd name="connsiteY55" fmla="*/ 24599 h 135829"/>
              <a:gd name="connsiteX56" fmla="*/ 20212 w 125393"/>
              <a:gd name="connsiteY56" fmla="*/ 11531 h 13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5393" h="135829">
                <a:moveTo>
                  <a:pt x="124701" y="53609"/>
                </a:moveTo>
                <a:cubicBezTo>
                  <a:pt x="123655" y="52616"/>
                  <a:pt x="122035" y="52616"/>
                  <a:pt x="120989" y="53609"/>
                </a:cubicBezTo>
                <a:lnTo>
                  <a:pt x="59519" y="116438"/>
                </a:lnTo>
                <a:lnTo>
                  <a:pt x="98775" y="48904"/>
                </a:lnTo>
                <a:cubicBezTo>
                  <a:pt x="101597" y="43730"/>
                  <a:pt x="102015" y="37562"/>
                  <a:pt x="99924" y="32021"/>
                </a:cubicBezTo>
                <a:lnTo>
                  <a:pt x="99193" y="30139"/>
                </a:lnTo>
                <a:cubicBezTo>
                  <a:pt x="97102" y="24651"/>
                  <a:pt x="92816" y="20365"/>
                  <a:pt x="87327" y="18274"/>
                </a:cubicBezTo>
                <a:cubicBezTo>
                  <a:pt x="81839" y="16235"/>
                  <a:pt x="75776" y="16601"/>
                  <a:pt x="70601" y="19372"/>
                </a:cubicBezTo>
                <a:cubicBezTo>
                  <a:pt x="65060" y="22351"/>
                  <a:pt x="61244" y="27578"/>
                  <a:pt x="60147" y="33850"/>
                </a:cubicBezTo>
                <a:lnTo>
                  <a:pt x="51261" y="88839"/>
                </a:lnTo>
                <a:lnTo>
                  <a:pt x="54136" y="22560"/>
                </a:lnTo>
                <a:cubicBezTo>
                  <a:pt x="54397" y="16653"/>
                  <a:pt x="52045" y="10904"/>
                  <a:pt x="47759" y="6879"/>
                </a:cubicBezTo>
                <a:lnTo>
                  <a:pt x="46295" y="5520"/>
                </a:lnTo>
                <a:cubicBezTo>
                  <a:pt x="42061" y="1495"/>
                  <a:pt x="36259" y="-439"/>
                  <a:pt x="30457" y="84"/>
                </a:cubicBezTo>
                <a:cubicBezTo>
                  <a:pt x="24655" y="659"/>
                  <a:pt x="19324" y="3691"/>
                  <a:pt x="15926" y="8395"/>
                </a:cubicBezTo>
                <a:cubicBezTo>
                  <a:pt x="12215" y="13517"/>
                  <a:pt x="11117" y="19894"/>
                  <a:pt x="12894" y="25958"/>
                </a:cubicBezTo>
                <a:lnTo>
                  <a:pt x="41068" y="123128"/>
                </a:lnTo>
                <a:lnTo>
                  <a:pt x="4583" y="82671"/>
                </a:lnTo>
                <a:cubicBezTo>
                  <a:pt x="3642" y="81573"/>
                  <a:pt x="1970" y="81521"/>
                  <a:pt x="872" y="82462"/>
                </a:cubicBezTo>
                <a:cubicBezTo>
                  <a:pt x="-226" y="83403"/>
                  <a:pt x="-278" y="85076"/>
                  <a:pt x="663" y="86173"/>
                </a:cubicBezTo>
                <a:lnTo>
                  <a:pt x="44779" y="135046"/>
                </a:lnTo>
                <a:cubicBezTo>
                  <a:pt x="44779" y="135046"/>
                  <a:pt x="44884" y="135098"/>
                  <a:pt x="44884" y="135150"/>
                </a:cubicBezTo>
                <a:cubicBezTo>
                  <a:pt x="44936" y="135203"/>
                  <a:pt x="45041" y="135307"/>
                  <a:pt x="45093" y="135360"/>
                </a:cubicBezTo>
                <a:cubicBezTo>
                  <a:pt x="45093" y="135360"/>
                  <a:pt x="45197" y="135360"/>
                  <a:pt x="45197" y="135412"/>
                </a:cubicBezTo>
                <a:cubicBezTo>
                  <a:pt x="45250" y="135412"/>
                  <a:pt x="45302" y="135464"/>
                  <a:pt x="45354" y="135516"/>
                </a:cubicBezTo>
                <a:cubicBezTo>
                  <a:pt x="45459" y="135569"/>
                  <a:pt x="45563" y="135621"/>
                  <a:pt x="45668" y="135673"/>
                </a:cubicBezTo>
                <a:cubicBezTo>
                  <a:pt x="45668" y="135673"/>
                  <a:pt x="45720" y="135673"/>
                  <a:pt x="45772" y="135725"/>
                </a:cubicBezTo>
                <a:cubicBezTo>
                  <a:pt x="45982" y="135778"/>
                  <a:pt x="46191" y="135830"/>
                  <a:pt x="46452" y="135830"/>
                </a:cubicBezTo>
                <a:cubicBezTo>
                  <a:pt x="46504" y="135830"/>
                  <a:pt x="46556" y="135830"/>
                  <a:pt x="46609" y="135830"/>
                </a:cubicBezTo>
                <a:lnTo>
                  <a:pt x="46661" y="135830"/>
                </a:lnTo>
                <a:cubicBezTo>
                  <a:pt x="46661" y="135830"/>
                  <a:pt x="46870" y="135830"/>
                  <a:pt x="46975" y="135830"/>
                </a:cubicBezTo>
                <a:cubicBezTo>
                  <a:pt x="47131" y="135830"/>
                  <a:pt x="47236" y="135725"/>
                  <a:pt x="47393" y="135725"/>
                </a:cubicBezTo>
                <a:cubicBezTo>
                  <a:pt x="47497" y="135725"/>
                  <a:pt x="47654" y="135673"/>
                  <a:pt x="47759" y="135621"/>
                </a:cubicBezTo>
                <a:cubicBezTo>
                  <a:pt x="47811" y="135621"/>
                  <a:pt x="47863" y="135621"/>
                  <a:pt x="47915" y="135569"/>
                </a:cubicBezTo>
                <a:cubicBezTo>
                  <a:pt x="47915" y="135569"/>
                  <a:pt x="48020" y="135516"/>
                  <a:pt x="48020" y="135464"/>
                </a:cubicBezTo>
                <a:cubicBezTo>
                  <a:pt x="48125" y="135412"/>
                  <a:pt x="48229" y="135307"/>
                  <a:pt x="48334" y="135203"/>
                </a:cubicBezTo>
                <a:cubicBezTo>
                  <a:pt x="48386" y="135203"/>
                  <a:pt x="48438" y="135150"/>
                  <a:pt x="48490" y="135098"/>
                </a:cubicBezTo>
                <a:lnTo>
                  <a:pt x="124648" y="57215"/>
                </a:lnTo>
                <a:cubicBezTo>
                  <a:pt x="125642" y="56170"/>
                  <a:pt x="125642" y="54549"/>
                  <a:pt x="124648" y="53504"/>
                </a:cubicBezTo>
                <a:close/>
                <a:moveTo>
                  <a:pt x="65374" y="34791"/>
                </a:moveTo>
                <a:cubicBezTo>
                  <a:pt x="66158" y="30192"/>
                  <a:pt x="68980" y="26271"/>
                  <a:pt x="73110" y="24076"/>
                </a:cubicBezTo>
                <a:cubicBezTo>
                  <a:pt x="75305" y="22874"/>
                  <a:pt x="77762" y="22299"/>
                  <a:pt x="80219" y="22299"/>
                </a:cubicBezTo>
                <a:cubicBezTo>
                  <a:pt x="81996" y="22299"/>
                  <a:pt x="83825" y="22612"/>
                  <a:pt x="85550" y="23292"/>
                </a:cubicBezTo>
                <a:cubicBezTo>
                  <a:pt x="89627" y="24808"/>
                  <a:pt x="92816" y="28049"/>
                  <a:pt x="94384" y="32073"/>
                </a:cubicBezTo>
                <a:lnTo>
                  <a:pt x="95116" y="33955"/>
                </a:lnTo>
                <a:cubicBezTo>
                  <a:pt x="96684" y="38084"/>
                  <a:pt x="96370" y="42632"/>
                  <a:pt x="94279" y="46448"/>
                </a:cubicBezTo>
                <a:lnTo>
                  <a:pt x="51627" y="119835"/>
                </a:lnTo>
                <a:lnTo>
                  <a:pt x="65426" y="34844"/>
                </a:lnTo>
                <a:close/>
                <a:moveTo>
                  <a:pt x="20212" y="11479"/>
                </a:moveTo>
                <a:cubicBezTo>
                  <a:pt x="22773" y="7977"/>
                  <a:pt x="26694" y="5677"/>
                  <a:pt x="31032" y="5311"/>
                </a:cubicBezTo>
                <a:cubicBezTo>
                  <a:pt x="31503" y="5311"/>
                  <a:pt x="31973" y="5259"/>
                  <a:pt x="32443" y="5259"/>
                </a:cubicBezTo>
                <a:cubicBezTo>
                  <a:pt x="36259" y="5259"/>
                  <a:pt x="39970" y="6722"/>
                  <a:pt x="42793" y="9388"/>
                </a:cubicBezTo>
                <a:lnTo>
                  <a:pt x="44257" y="10747"/>
                </a:lnTo>
                <a:cubicBezTo>
                  <a:pt x="47445" y="13779"/>
                  <a:pt x="49170" y="18013"/>
                  <a:pt x="49013" y="22403"/>
                </a:cubicBezTo>
                <a:lnTo>
                  <a:pt x="44884" y="117379"/>
                </a:lnTo>
                <a:lnTo>
                  <a:pt x="17965" y="24599"/>
                </a:lnTo>
                <a:cubicBezTo>
                  <a:pt x="16658" y="20103"/>
                  <a:pt x="17494" y="15347"/>
                  <a:pt x="20212" y="11531"/>
                </a:cubicBezTo>
                <a:close/>
              </a:path>
            </a:pathLst>
          </a:custGeom>
          <a:solidFill>
            <a:srgbClr val="A27723"/>
          </a:solidFill>
          <a:ln w="52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335" name="Freeform: Shape 334">
            <a:extLst>
              <a:ext uri="{FF2B5EF4-FFF2-40B4-BE49-F238E27FC236}">
                <a16:creationId xmlns:a16="http://schemas.microsoft.com/office/drawing/2014/main" id="{504322DD-683A-1DB8-FDE2-B5673283B22B}"/>
              </a:ext>
            </a:extLst>
          </p:cNvPr>
          <p:cNvSpPr/>
          <p:nvPr/>
        </p:nvSpPr>
        <p:spPr>
          <a:xfrm>
            <a:off x="-573468" y="1096018"/>
            <a:ext cx="2233972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36" name="Graphic 2">
            <a:extLst>
              <a:ext uri="{FF2B5EF4-FFF2-40B4-BE49-F238E27FC236}">
                <a16:creationId xmlns:a16="http://schemas.microsoft.com/office/drawing/2014/main" id="{E1F19A13-1A7B-537F-459D-767CBA880E22}"/>
              </a:ext>
            </a:extLst>
          </p:cNvPr>
          <p:cNvGrpSpPr/>
          <p:nvPr/>
        </p:nvGrpSpPr>
        <p:grpSpPr>
          <a:xfrm>
            <a:off x="446069" y="3429000"/>
            <a:ext cx="919969" cy="2295053"/>
            <a:chOff x="588349" y="3120887"/>
            <a:chExt cx="1056058" cy="2634555"/>
          </a:xfrm>
        </p:grpSpPr>
        <p:grpSp>
          <p:nvGrpSpPr>
            <p:cNvPr id="337" name="Graphic 2">
              <a:extLst>
                <a:ext uri="{FF2B5EF4-FFF2-40B4-BE49-F238E27FC236}">
                  <a16:creationId xmlns:a16="http://schemas.microsoft.com/office/drawing/2014/main" id="{371B4425-C891-0E18-3D7D-20C1F200C182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792" name="Freeform: Shape 791">
                <a:extLst>
                  <a:ext uri="{FF2B5EF4-FFF2-40B4-BE49-F238E27FC236}">
                    <a16:creationId xmlns:a16="http://schemas.microsoft.com/office/drawing/2014/main" id="{D1D64427-AB7C-3B19-40FF-7CA803F5F614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93" name="Graphic 2">
                <a:extLst>
                  <a:ext uri="{FF2B5EF4-FFF2-40B4-BE49-F238E27FC236}">
                    <a16:creationId xmlns:a16="http://schemas.microsoft.com/office/drawing/2014/main" id="{2A426660-3D24-5CD2-B7BE-BE2FF85F9F0A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804" name="Freeform: Shape 803">
                  <a:extLst>
                    <a:ext uri="{FF2B5EF4-FFF2-40B4-BE49-F238E27FC236}">
                      <a16:creationId xmlns:a16="http://schemas.microsoft.com/office/drawing/2014/main" id="{46CA9BB4-1128-D4D6-5CDA-1EC8038F4F41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5" name="Freeform: Shape 804">
                  <a:extLst>
                    <a:ext uri="{FF2B5EF4-FFF2-40B4-BE49-F238E27FC236}">
                      <a16:creationId xmlns:a16="http://schemas.microsoft.com/office/drawing/2014/main" id="{81B55C13-E156-A6F9-D91E-B55DEBE9E0F8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794" name="Freeform: Shape 793">
                <a:extLst>
                  <a:ext uri="{FF2B5EF4-FFF2-40B4-BE49-F238E27FC236}">
                    <a16:creationId xmlns:a16="http://schemas.microsoft.com/office/drawing/2014/main" id="{76621A74-ADA2-8369-D2C3-E142E4F380AF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95" name="Graphic 2">
                <a:extLst>
                  <a:ext uri="{FF2B5EF4-FFF2-40B4-BE49-F238E27FC236}">
                    <a16:creationId xmlns:a16="http://schemas.microsoft.com/office/drawing/2014/main" id="{7D19351E-2566-8F5E-578C-47CF8D9B3D64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796" name="Graphic 2">
                  <a:extLst>
                    <a:ext uri="{FF2B5EF4-FFF2-40B4-BE49-F238E27FC236}">
                      <a16:creationId xmlns:a16="http://schemas.microsoft.com/office/drawing/2014/main" id="{1AF34D86-8F1A-9765-DF85-C7860FC7A192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801" name="Freeform: Shape 800">
                    <a:extLst>
                      <a:ext uri="{FF2B5EF4-FFF2-40B4-BE49-F238E27FC236}">
                        <a16:creationId xmlns:a16="http://schemas.microsoft.com/office/drawing/2014/main" id="{CF345DD1-6D0B-7548-98DE-4F68EB9FC28E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2" name="Freeform: Shape 801">
                    <a:extLst>
                      <a:ext uri="{FF2B5EF4-FFF2-40B4-BE49-F238E27FC236}">
                        <a16:creationId xmlns:a16="http://schemas.microsoft.com/office/drawing/2014/main" id="{7C98A29C-D924-1BB8-2861-810F6CCD7891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3" name="Freeform: Shape 802">
                    <a:extLst>
                      <a:ext uri="{FF2B5EF4-FFF2-40B4-BE49-F238E27FC236}">
                        <a16:creationId xmlns:a16="http://schemas.microsoft.com/office/drawing/2014/main" id="{DBA14289-54D3-2140-9154-102D6E80C1D6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97" name="Graphic 2">
                  <a:extLst>
                    <a:ext uri="{FF2B5EF4-FFF2-40B4-BE49-F238E27FC236}">
                      <a16:creationId xmlns:a16="http://schemas.microsoft.com/office/drawing/2014/main" id="{98014D61-78AE-7DF4-8CEC-CDAA3F53B0BB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798" name="Freeform: Shape 797">
                    <a:extLst>
                      <a:ext uri="{FF2B5EF4-FFF2-40B4-BE49-F238E27FC236}">
                        <a16:creationId xmlns:a16="http://schemas.microsoft.com/office/drawing/2014/main" id="{83801D84-CA03-7649-6479-B0C974A02300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99" name="Freeform: Shape 798">
                    <a:extLst>
                      <a:ext uri="{FF2B5EF4-FFF2-40B4-BE49-F238E27FC236}">
                        <a16:creationId xmlns:a16="http://schemas.microsoft.com/office/drawing/2014/main" id="{EA61E728-1FAA-FDBE-88B2-E46ACD77D9E0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00" name="Freeform: Shape 799">
                    <a:extLst>
                      <a:ext uri="{FF2B5EF4-FFF2-40B4-BE49-F238E27FC236}">
                        <a16:creationId xmlns:a16="http://schemas.microsoft.com/office/drawing/2014/main" id="{EA96D9E1-EDB1-A0DF-F73F-EC891C3C4570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338" name="Graphic 2">
              <a:extLst>
                <a:ext uri="{FF2B5EF4-FFF2-40B4-BE49-F238E27FC236}">
                  <a16:creationId xmlns:a16="http://schemas.microsoft.com/office/drawing/2014/main" id="{E15408E5-37B6-484C-A516-B4887DAA2129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339" name="Graphic 2">
                <a:extLst>
                  <a:ext uri="{FF2B5EF4-FFF2-40B4-BE49-F238E27FC236}">
                    <a16:creationId xmlns:a16="http://schemas.microsoft.com/office/drawing/2014/main" id="{14A47F19-4B7C-6DFF-2E12-8CDDFB630EA7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348" name="Graphic 2">
                  <a:extLst>
                    <a:ext uri="{FF2B5EF4-FFF2-40B4-BE49-F238E27FC236}">
                      <a16:creationId xmlns:a16="http://schemas.microsoft.com/office/drawing/2014/main" id="{403582A5-E822-0451-5583-303E9487AFBC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788" name="Freeform: Shape 787">
                    <a:extLst>
                      <a:ext uri="{FF2B5EF4-FFF2-40B4-BE49-F238E27FC236}">
                        <a16:creationId xmlns:a16="http://schemas.microsoft.com/office/drawing/2014/main" id="{E711D617-3C79-CB4E-2D64-5DF0407508F5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89" name="Freeform: Shape 788">
                    <a:extLst>
                      <a:ext uri="{FF2B5EF4-FFF2-40B4-BE49-F238E27FC236}">
                        <a16:creationId xmlns:a16="http://schemas.microsoft.com/office/drawing/2014/main" id="{505168A4-D0A0-F044-61E2-991A7CF2D0D1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90" name="Freeform: Shape 789">
                    <a:extLst>
                      <a:ext uri="{FF2B5EF4-FFF2-40B4-BE49-F238E27FC236}">
                        <a16:creationId xmlns:a16="http://schemas.microsoft.com/office/drawing/2014/main" id="{DF6DFCAC-1736-C056-C1A6-7C76E27DA18A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91" name="Freeform: Shape 790">
                    <a:extLst>
                      <a:ext uri="{FF2B5EF4-FFF2-40B4-BE49-F238E27FC236}">
                        <a16:creationId xmlns:a16="http://schemas.microsoft.com/office/drawing/2014/main" id="{E1CBA100-DE58-49D2-77A5-1600CD6365EF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49" name="Graphic 2">
                  <a:extLst>
                    <a:ext uri="{FF2B5EF4-FFF2-40B4-BE49-F238E27FC236}">
                      <a16:creationId xmlns:a16="http://schemas.microsoft.com/office/drawing/2014/main" id="{96C89987-1EB3-DB6D-BB0A-1CF8C41C438A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350" name="Freeform: Shape 349">
                    <a:extLst>
                      <a:ext uri="{FF2B5EF4-FFF2-40B4-BE49-F238E27FC236}">
                        <a16:creationId xmlns:a16="http://schemas.microsoft.com/office/drawing/2014/main" id="{8B6598B3-DE6D-C090-E4FF-B64F11399591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351" name="Graphic 2">
                    <a:extLst>
                      <a:ext uri="{FF2B5EF4-FFF2-40B4-BE49-F238E27FC236}">
                        <a16:creationId xmlns:a16="http://schemas.microsoft.com/office/drawing/2014/main" id="{C8321E1F-F752-73EB-6286-F5A291E9ED59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775" name="Graphic 2">
                      <a:extLst>
                        <a:ext uri="{FF2B5EF4-FFF2-40B4-BE49-F238E27FC236}">
                          <a16:creationId xmlns:a16="http://schemas.microsoft.com/office/drawing/2014/main" id="{AAE85901-F074-01AC-0A41-566222DA8FB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780" name="Graphic 2">
                        <a:extLst>
                          <a:ext uri="{FF2B5EF4-FFF2-40B4-BE49-F238E27FC236}">
                            <a16:creationId xmlns:a16="http://schemas.microsoft.com/office/drawing/2014/main" id="{8DA39B99-8356-D8CD-6CCE-95EB4758E3B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782" name="Freeform: Shape 781">
                          <a:extLst>
                            <a:ext uri="{FF2B5EF4-FFF2-40B4-BE49-F238E27FC236}">
                              <a16:creationId xmlns:a16="http://schemas.microsoft.com/office/drawing/2014/main" id="{9CC36BB9-A4D0-7412-ED87-0BED85F4A2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783" name="Freeform: Shape 782">
                          <a:extLst>
                            <a:ext uri="{FF2B5EF4-FFF2-40B4-BE49-F238E27FC236}">
                              <a16:creationId xmlns:a16="http://schemas.microsoft.com/office/drawing/2014/main" id="{6E889B98-445B-06B6-6A9D-5A50ED24BCA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784" name="Graphic 2">
                          <a:extLst>
                            <a:ext uri="{FF2B5EF4-FFF2-40B4-BE49-F238E27FC236}">
                              <a16:creationId xmlns:a16="http://schemas.microsoft.com/office/drawing/2014/main" id="{A574B9CA-FCA9-A550-B8D5-6DA96E51749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785" name="Freeform: Shape 784">
                            <a:extLst>
                              <a:ext uri="{FF2B5EF4-FFF2-40B4-BE49-F238E27FC236}">
                                <a16:creationId xmlns:a16="http://schemas.microsoft.com/office/drawing/2014/main" id="{518C18DC-2CC4-CCC4-A9A0-865A62CB2C2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786" name="Freeform: Shape 785">
                            <a:extLst>
                              <a:ext uri="{FF2B5EF4-FFF2-40B4-BE49-F238E27FC236}">
                                <a16:creationId xmlns:a16="http://schemas.microsoft.com/office/drawing/2014/main" id="{67A3D5E3-DBF4-E6D7-C3A4-DD9015A32D7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787" name="Freeform: Shape 786">
                            <a:extLst>
                              <a:ext uri="{FF2B5EF4-FFF2-40B4-BE49-F238E27FC236}">
                                <a16:creationId xmlns:a16="http://schemas.microsoft.com/office/drawing/2014/main" id="{C6F401AB-98BC-C578-224B-BD5A93E7B97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781" name="Freeform: Shape 780">
                        <a:extLst>
                          <a:ext uri="{FF2B5EF4-FFF2-40B4-BE49-F238E27FC236}">
                            <a16:creationId xmlns:a16="http://schemas.microsoft.com/office/drawing/2014/main" id="{59E93425-89AB-FD77-3BA0-FA0AC18C0B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776" name="Graphic 2">
                      <a:extLst>
                        <a:ext uri="{FF2B5EF4-FFF2-40B4-BE49-F238E27FC236}">
                          <a16:creationId xmlns:a16="http://schemas.microsoft.com/office/drawing/2014/main" id="{53F88B48-70CC-F0FA-1677-341A01E34A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777" name="Freeform: Shape 776">
                        <a:extLst>
                          <a:ext uri="{FF2B5EF4-FFF2-40B4-BE49-F238E27FC236}">
                            <a16:creationId xmlns:a16="http://schemas.microsoft.com/office/drawing/2014/main" id="{B217349D-6BC7-E1E3-2322-782457B085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78" name="Freeform: Shape 777">
                        <a:extLst>
                          <a:ext uri="{FF2B5EF4-FFF2-40B4-BE49-F238E27FC236}">
                            <a16:creationId xmlns:a16="http://schemas.microsoft.com/office/drawing/2014/main" id="{F2C70B8E-EC22-3D72-B636-B77023ABA4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79" name="Freeform: Shape 778">
                        <a:extLst>
                          <a:ext uri="{FF2B5EF4-FFF2-40B4-BE49-F238E27FC236}">
                            <a16:creationId xmlns:a16="http://schemas.microsoft.com/office/drawing/2014/main" id="{359B5805-AFF0-9E48-0103-D305DC1360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352" name="Graphic 2">
                    <a:extLst>
                      <a:ext uri="{FF2B5EF4-FFF2-40B4-BE49-F238E27FC236}">
                        <a16:creationId xmlns:a16="http://schemas.microsoft.com/office/drawing/2014/main" id="{11DC752D-B80D-D573-76A0-07D75DA90CC5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353" name="Freeform: Shape 352">
                      <a:extLst>
                        <a:ext uri="{FF2B5EF4-FFF2-40B4-BE49-F238E27FC236}">
                          <a16:creationId xmlns:a16="http://schemas.microsoft.com/office/drawing/2014/main" id="{B58E9288-C218-1B26-DC77-F4F1811E13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354" name="Graphic 2">
                      <a:extLst>
                        <a:ext uri="{FF2B5EF4-FFF2-40B4-BE49-F238E27FC236}">
                          <a16:creationId xmlns:a16="http://schemas.microsoft.com/office/drawing/2014/main" id="{B798AB7F-67E6-A14B-B3D5-61C062ED9F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355" name="Freeform: Shape 354">
                        <a:extLst>
                          <a:ext uri="{FF2B5EF4-FFF2-40B4-BE49-F238E27FC236}">
                            <a16:creationId xmlns:a16="http://schemas.microsoft.com/office/drawing/2014/main" id="{2AEC2383-C211-5760-4478-8134838CA9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56" name="Freeform: Shape 355">
                        <a:extLst>
                          <a:ext uri="{FF2B5EF4-FFF2-40B4-BE49-F238E27FC236}">
                            <a16:creationId xmlns:a16="http://schemas.microsoft.com/office/drawing/2014/main" id="{80A98CB6-59DD-D284-F16D-B68582805B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357" name="Graphic 2">
                        <a:extLst>
                          <a:ext uri="{FF2B5EF4-FFF2-40B4-BE49-F238E27FC236}">
                            <a16:creationId xmlns:a16="http://schemas.microsoft.com/office/drawing/2014/main" id="{ABF8B4E1-0FDF-A341-1D6B-8797078999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770" name="Graphic 2">
                          <a:extLst>
                            <a:ext uri="{FF2B5EF4-FFF2-40B4-BE49-F238E27FC236}">
                              <a16:creationId xmlns:a16="http://schemas.microsoft.com/office/drawing/2014/main" id="{1FF952BF-152E-37A6-33E5-95B3586D877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773" name="Freeform: Shape 772">
                            <a:extLst>
                              <a:ext uri="{FF2B5EF4-FFF2-40B4-BE49-F238E27FC236}">
                                <a16:creationId xmlns:a16="http://schemas.microsoft.com/office/drawing/2014/main" id="{66ABAF7F-8C66-FB46-3096-3FE1E53995F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774" name="Freeform: Shape 773">
                            <a:extLst>
                              <a:ext uri="{FF2B5EF4-FFF2-40B4-BE49-F238E27FC236}">
                                <a16:creationId xmlns:a16="http://schemas.microsoft.com/office/drawing/2014/main" id="{AE24C0A6-1F87-1CA8-D449-AEDAAC964DD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771" name="Freeform: Shape 770">
                          <a:extLst>
                            <a:ext uri="{FF2B5EF4-FFF2-40B4-BE49-F238E27FC236}">
                              <a16:creationId xmlns:a16="http://schemas.microsoft.com/office/drawing/2014/main" id="{6986EEFF-419F-DDD6-6F80-64D02158BC8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772" name="Freeform: Shape 771">
                          <a:extLst>
                            <a:ext uri="{FF2B5EF4-FFF2-40B4-BE49-F238E27FC236}">
                              <a16:creationId xmlns:a16="http://schemas.microsoft.com/office/drawing/2014/main" id="{0AB9003B-99E6-0B92-FBF4-42F4872256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358" name="Graphic 2">
                        <a:extLst>
                          <a:ext uri="{FF2B5EF4-FFF2-40B4-BE49-F238E27FC236}">
                            <a16:creationId xmlns:a16="http://schemas.microsoft.com/office/drawing/2014/main" id="{3CAAD8BE-34CE-5019-C870-C2FC699431A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359" name="Graphic 2">
                          <a:extLst>
                            <a:ext uri="{FF2B5EF4-FFF2-40B4-BE49-F238E27FC236}">
                              <a16:creationId xmlns:a16="http://schemas.microsoft.com/office/drawing/2014/main" id="{860CB4DA-359A-9D2E-E592-9B61322AE38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768" name="Freeform: Shape 767">
                            <a:extLst>
                              <a:ext uri="{FF2B5EF4-FFF2-40B4-BE49-F238E27FC236}">
                                <a16:creationId xmlns:a16="http://schemas.microsoft.com/office/drawing/2014/main" id="{E886F2C6-4E95-A8C0-9541-04741173F9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769" name="Freeform: Shape 768">
                            <a:extLst>
                              <a:ext uri="{FF2B5EF4-FFF2-40B4-BE49-F238E27FC236}">
                                <a16:creationId xmlns:a16="http://schemas.microsoft.com/office/drawing/2014/main" id="{4D132DFB-5586-F0C1-43C1-AF9B6143847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510" name="Freeform: Shape 509">
                          <a:extLst>
                            <a:ext uri="{FF2B5EF4-FFF2-40B4-BE49-F238E27FC236}">
                              <a16:creationId xmlns:a16="http://schemas.microsoft.com/office/drawing/2014/main" id="{EDB03459-30BF-B8AD-B4B0-02A8723373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511" name="Freeform: Shape 510">
                          <a:extLst>
                            <a:ext uri="{FF2B5EF4-FFF2-40B4-BE49-F238E27FC236}">
                              <a16:creationId xmlns:a16="http://schemas.microsoft.com/office/drawing/2014/main" id="{8F9C2607-CD39-2329-2E6C-EC41EA1454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340" name="Graphic 2">
                <a:extLst>
                  <a:ext uri="{FF2B5EF4-FFF2-40B4-BE49-F238E27FC236}">
                    <a16:creationId xmlns:a16="http://schemas.microsoft.com/office/drawing/2014/main" id="{63BFC717-9263-8C26-B2D2-69B5606AB9DE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B2C08E9C-29A2-959A-8698-3FF3004BB30E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41F30ABB-9BAF-59AC-63B4-F90DF83A6C73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BC33A549-0A19-CD74-2D07-1503367BB18D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1" name="Graphic 2">
                <a:extLst>
                  <a:ext uri="{FF2B5EF4-FFF2-40B4-BE49-F238E27FC236}">
                    <a16:creationId xmlns:a16="http://schemas.microsoft.com/office/drawing/2014/main" id="{E0741B2B-06E2-FA75-EC11-21D8B84071B7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1E70E0DF-48B5-B06C-7981-FFD29D322E78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B9B4D5BB-8327-D3D1-5593-704C66EDF311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DCA9B0FF-DD0B-31AC-6A44-811BE6C59CD8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806" name="Group 805">
            <a:extLst>
              <a:ext uri="{FF2B5EF4-FFF2-40B4-BE49-F238E27FC236}">
                <a16:creationId xmlns:a16="http://schemas.microsoft.com/office/drawing/2014/main" id="{82291886-80FC-45F6-E083-7DB11A005275}"/>
              </a:ext>
            </a:extLst>
          </p:cNvPr>
          <p:cNvGrpSpPr/>
          <p:nvPr/>
        </p:nvGrpSpPr>
        <p:grpSpPr>
          <a:xfrm>
            <a:off x="1030546" y="3872552"/>
            <a:ext cx="310326" cy="1119442"/>
            <a:chOff x="5275852" y="3621387"/>
            <a:chExt cx="356232" cy="1285039"/>
          </a:xfrm>
        </p:grpSpPr>
        <p:grpSp>
          <p:nvGrpSpPr>
            <p:cNvPr id="807" name="Graphic 2">
              <a:extLst>
                <a:ext uri="{FF2B5EF4-FFF2-40B4-BE49-F238E27FC236}">
                  <a16:creationId xmlns:a16="http://schemas.microsoft.com/office/drawing/2014/main" id="{B0CE1E7A-DB23-0078-DD78-6DD4333A7FFC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813" name="Freeform: Shape 812">
                <a:extLst>
                  <a:ext uri="{FF2B5EF4-FFF2-40B4-BE49-F238E27FC236}">
                    <a16:creationId xmlns:a16="http://schemas.microsoft.com/office/drawing/2014/main" id="{E6BBE1DC-06D2-2A5A-994C-0DC54BE53A10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4" name="Freeform: Shape 813">
                <a:extLst>
                  <a:ext uri="{FF2B5EF4-FFF2-40B4-BE49-F238E27FC236}">
                    <a16:creationId xmlns:a16="http://schemas.microsoft.com/office/drawing/2014/main" id="{0FCC680D-EEE7-62B0-14E7-FE1E80998D2A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5" name="Freeform: Shape 814">
                <a:extLst>
                  <a:ext uri="{FF2B5EF4-FFF2-40B4-BE49-F238E27FC236}">
                    <a16:creationId xmlns:a16="http://schemas.microsoft.com/office/drawing/2014/main" id="{5BE9AD1B-BAEB-37C8-F5F1-7920394858D0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6" name="Freeform: Shape 815">
                <a:extLst>
                  <a:ext uri="{FF2B5EF4-FFF2-40B4-BE49-F238E27FC236}">
                    <a16:creationId xmlns:a16="http://schemas.microsoft.com/office/drawing/2014/main" id="{335034F5-68C4-047D-D1FC-34DC9F99777D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08" name="Graphic 2">
              <a:extLst>
                <a:ext uri="{FF2B5EF4-FFF2-40B4-BE49-F238E27FC236}">
                  <a16:creationId xmlns:a16="http://schemas.microsoft.com/office/drawing/2014/main" id="{1495D0FA-19E7-2E2F-E5DD-0CDF6032331A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809" name="Freeform: Shape 808">
                <a:extLst>
                  <a:ext uri="{FF2B5EF4-FFF2-40B4-BE49-F238E27FC236}">
                    <a16:creationId xmlns:a16="http://schemas.microsoft.com/office/drawing/2014/main" id="{26826308-373E-8AD3-B88B-D99B4F14E850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0" name="Freeform: Shape 809">
                <a:extLst>
                  <a:ext uri="{FF2B5EF4-FFF2-40B4-BE49-F238E27FC236}">
                    <a16:creationId xmlns:a16="http://schemas.microsoft.com/office/drawing/2014/main" id="{F2AB7045-7865-89A7-64FC-70DC39250559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1" name="Freeform: Shape 810">
                <a:extLst>
                  <a:ext uri="{FF2B5EF4-FFF2-40B4-BE49-F238E27FC236}">
                    <a16:creationId xmlns:a16="http://schemas.microsoft.com/office/drawing/2014/main" id="{1B83B74E-79AE-1D13-2655-D76993F0398F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2" name="Freeform: Shape 811">
                <a:extLst>
                  <a:ext uri="{FF2B5EF4-FFF2-40B4-BE49-F238E27FC236}">
                    <a16:creationId xmlns:a16="http://schemas.microsoft.com/office/drawing/2014/main" id="{788C639C-7BB9-F2A6-4710-AD674EB5FFD8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0F140B1-E1FE-E4EE-5B78-BD44C5A6635C}"/>
              </a:ext>
            </a:extLst>
          </p:cNvPr>
          <p:cNvSpPr/>
          <p:nvPr/>
        </p:nvSpPr>
        <p:spPr>
          <a:xfrm>
            <a:off x="10502102" y="1096018"/>
            <a:ext cx="2212584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" name="Graphic 2">
            <a:extLst>
              <a:ext uri="{FF2B5EF4-FFF2-40B4-BE49-F238E27FC236}">
                <a16:creationId xmlns:a16="http://schemas.microsoft.com/office/drawing/2014/main" id="{A695DEBD-C597-C292-7292-87D94BE99406}"/>
              </a:ext>
            </a:extLst>
          </p:cNvPr>
          <p:cNvGrpSpPr/>
          <p:nvPr/>
        </p:nvGrpSpPr>
        <p:grpSpPr>
          <a:xfrm flipH="1">
            <a:off x="10786711" y="3438053"/>
            <a:ext cx="916340" cy="2286000"/>
            <a:chOff x="588349" y="3120887"/>
            <a:chExt cx="1056058" cy="2634555"/>
          </a:xfrm>
        </p:grpSpPr>
        <p:grpSp>
          <p:nvGrpSpPr>
            <p:cNvPr id="67" name="Graphic 2">
              <a:extLst>
                <a:ext uri="{FF2B5EF4-FFF2-40B4-BE49-F238E27FC236}">
                  <a16:creationId xmlns:a16="http://schemas.microsoft.com/office/drawing/2014/main" id="{041D9AD2-B78C-63C1-0342-98DE0B5C8122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20EF02B-8F70-1200-182F-4B0CC2024914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19" name="Graphic 2">
                <a:extLst>
                  <a:ext uri="{FF2B5EF4-FFF2-40B4-BE49-F238E27FC236}">
                    <a16:creationId xmlns:a16="http://schemas.microsoft.com/office/drawing/2014/main" id="{B41BFA1A-EF3F-7CB0-201F-02B98105C725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31EFCB5B-9568-A029-C14E-DAAC25502F75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A8E9C85A-B8EA-DFCF-820B-B110E6ED1BC0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0FD6AFDF-B8BB-37E6-AFBC-D382820C7E72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1" name="Graphic 2">
                <a:extLst>
                  <a:ext uri="{FF2B5EF4-FFF2-40B4-BE49-F238E27FC236}">
                    <a16:creationId xmlns:a16="http://schemas.microsoft.com/office/drawing/2014/main" id="{43BE1FEB-BF18-C02C-5375-B7C955A44D90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2" name="Graphic 2">
                  <a:extLst>
                    <a:ext uri="{FF2B5EF4-FFF2-40B4-BE49-F238E27FC236}">
                      <a16:creationId xmlns:a16="http://schemas.microsoft.com/office/drawing/2014/main" id="{FEF1CD0E-6186-9D9B-7C0B-A5693E5199E0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13AEFA51-89F1-64A1-D100-4C000E13B605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0" name="Freeform: Shape 319">
                    <a:extLst>
                      <a:ext uri="{FF2B5EF4-FFF2-40B4-BE49-F238E27FC236}">
                        <a16:creationId xmlns:a16="http://schemas.microsoft.com/office/drawing/2014/main" id="{3F51A449-D937-4618-18DB-4C39F9CAED95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1" name="Freeform: Shape 320">
                    <a:extLst>
                      <a:ext uri="{FF2B5EF4-FFF2-40B4-BE49-F238E27FC236}">
                        <a16:creationId xmlns:a16="http://schemas.microsoft.com/office/drawing/2014/main" id="{7A0CA895-CC27-BD56-BD48-98ECDBFC63B7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3" name="Graphic 2">
                  <a:extLst>
                    <a:ext uri="{FF2B5EF4-FFF2-40B4-BE49-F238E27FC236}">
                      <a16:creationId xmlns:a16="http://schemas.microsoft.com/office/drawing/2014/main" id="{513EFBF9-24C0-8E5C-AB27-57C3776B3194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F4AC1FB1-2C41-CE06-266D-AD14C663932C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D1EC585B-C38D-F0A4-9616-7953136269A2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049ECA9A-F807-EA52-5A15-3F6FA0D859AC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0" name="Graphic 2">
              <a:extLst>
                <a:ext uri="{FF2B5EF4-FFF2-40B4-BE49-F238E27FC236}">
                  <a16:creationId xmlns:a16="http://schemas.microsoft.com/office/drawing/2014/main" id="{32490B9D-AAE8-6E01-1139-C36F0E6D6EF2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1" name="Graphic 2">
                <a:extLst>
                  <a:ext uri="{FF2B5EF4-FFF2-40B4-BE49-F238E27FC236}">
                    <a16:creationId xmlns:a16="http://schemas.microsoft.com/office/drawing/2014/main" id="{0B3BE022-4528-9E4D-00E7-BE97F3E6566F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80" name="Graphic 2">
                  <a:extLst>
                    <a:ext uri="{FF2B5EF4-FFF2-40B4-BE49-F238E27FC236}">
                      <a16:creationId xmlns:a16="http://schemas.microsoft.com/office/drawing/2014/main" id="{05A29A4D-CF18-3090-2E35-EBF0A14F6D65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1A33BD96-3384-BDCD-9229-6C128523F80D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E5064022-7F12-0519-A7BB-73BAA7A78E89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68649D62-554C-F6CE-4F17-1C9901BB41D4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CF14969F-C975-F2FA-84B9-0427CD582CED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1" name="Graphic 2">
                  <a:extLst>
                    <a:ext uri="{FF2B5EF4-FFF2-40B4-BE49-F238E27FC236}">
                      <a16:creationId xmlns:a16="http://schemas.microsoft.com/office/drawing/2014/main" id="{F853408F-32E1-D13F-9FF0-FCC2EA0042E2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02B80159-82CC-86D8-6FA2-9DE7C014CB7F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83" name="Graphic 2">
                    <a:extLst>
                      <a:ext uri="{FF2B5EF4-FFF2-40B4-BE49-F238E27FC236}">
                        <a16:creationId xmlns:a16="http://schemas.microsoft.com/office/drawing/2014/main" id="{FE738B74-D5F9-B6AA-95EB-8EB20086166F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101" name="Graphic 2">
                      <a:extLst>
                        <a:ext uri="{FF2B5EF4-FFF2-40B4-BE49-F238E27FC236}">
                          <a16:creationId xmlns:a16="http://schemas.microsoft.com/office/drawing/2014/main" id="{B1DE9E84-8BF9-4793-1FE3-C9E3BB42377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106" name="Graphic 2">
                        <a:extLst>
                          <a:ext uri="{FF2B5EF4-FFF2-40B4-BE49-F238E27FC236}">
                            <a16:creationId xmlns:a16="http://schemas.microsoft.com/office/drawing/2014/main" id="{5F462D49-2420-FB7E-91AB-4A340239C5A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108" name="Freeform: Shape 107">
                          <a:extLst>
                            <a:ext uri="{FF2B5EF4-FFF2-40B4-BE49-F238E27FC236}">
                              <a16:creationId xmlns:a16="http://schemas.microsoft.com/office/drawing/2014/main" id="{CFF5FAE6-AADA-753C-C125-8E6FBC6042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9" name="Freeform: Shape 108">
                          <a:extLst>
                            <a:ext uri="{FF2B5EF4-FFF2-40B4-BE49-F238E27FC236}">
                              <a16:creationId xmlns:a16="http://schemas.microsoft.com/office/drawing/2014/main" id="{ED218DE1-7830-4502-40A6-4B10B96DC5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10" name="Graphic 2">
                          <a:extLst>
                            <a:ext uri="{FF2B5EF4-FFF2-40B4-BE49-F238E27FC236}">
                              <a16:creationId xmlns:a16="http://schemas.microsoft.com/office/drawing/2014/main" id="{5E824F3D-0316-8E65-FE8B-E91C22C36B6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111" name="Freeform: Shape 110">
                            <a:extLst>
                              <a:ext uri="{FF2B5EF4-FFF2-40B4-BE49-F238E27FC236}">
                                <a16:creationId xmlns:a16="http://schemas.microsoft.com/office/drawing/2014/main" id="{D05E23A6-6B14-CDD2-0A19-D84C9C1EBBB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2" name="Freeform: Shape 111">
                            <a:extLst>
                              <a:ext uri="{FF2B5EF4-FFF2-40B4-BE49-F238E27FC236}">
                                <a16:creationId xmlns:a16="http://schemas.microsoft.com/office/drawing/2014/main" id="{56D7215E-0FE3-B013-0604-2BDC19BF894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3" name="Freeform: Shape 112">
                            <a:extLst>
                              <a:ext uri="{FF2B5EF4-FFF2-40B4-BE49-F238E27FC236}">
                                <a16:creationId xmlns:a16="http://schemas.microsoft.com/office/drawing/2014/main" id="{8A54B07F-FFB4-A3FD-607D-D23F82D9F12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6D81AA87-BAB3-D8A1-4C7D-408D0CA5F9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102" name="Graphic 2">
                      <a:extLst>
                        <a:ext uri="{FF2B5EF4-FFF2-40B4-BE49-F238E27FC236}">
                          <a16:creationId xmlns:a16="http://schemas.microsoft.com/office/drawing/2014/main" id="{1D6F76B2-1F99-D69C-7A55-6F21CF26C4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103" name="Freeform: Shape 102">
                        <a:extLst>
                          <a:ext uri="{FF2B5EF4-FFF2-40B4-BE49-F238E27FC236}">
                            <a16:creationId xmlns:a16="http://schemas.microsoft.com/office/drawing/2014/main" id="{C57BBC8B-CBA6-5B8A-022D-FEB65F3642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4" name="Freeform: Shape 103">
                        <a:extLst>
                          <a:ext uri="{FF2B5EF4-FFF2-40B4-BE49-F238E27FC236}">
                            <a16:creationId xmlns:a16="http://schemas.microsoft.com/office/drawing/2014/main" id="{F7BC0598-C76A-A02E-B174-8A191A0BFD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5" name="Freeform: Shape 104">
                        <a:extLst>
                          <a:ext uri="{FF2B5EF4-FFF2-40B4-BE49-F238E27FC236}">
                            <a16:creationId xmlns:a16="http://schemas.microsoft.com/office/drawing/2014/main" id="{4B81682B-D2D4-5EE6-87FE-565FC1CC11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84" name="Graphic 2">
                    <a:extLst>
                      <a:ext uri="{FF2B5EF4-FFF2-40B4-BE49-F238E27FC236}">
                        <a16:creationId xmlns:a16="http://schemas.microsoft.com/office/drawing/2014/main" id="{E7142C95-1860-C286-9C23-88C8300467A5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4AF3C351-825A-43E3-D509-092AB8EA47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86" name="Graphic 2">
                      <a:extLst>
                        <a:ext uri="{FF2B5EF4-FFF2-40B4-BE49-F238E27FC236}">
                          <a16:creationId xmlns:a16="http://schemas.microsoft.com/office/drawing/2014/main" id="{F03D2B35-326B-5491-8987-5E8DCB66414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87" name="Freeform: Shape 86">
                        <a:extLst>
                          <a:ext uri="{FF2B5EF4-FFF2-40B4-BE49-F238E27FC236}">
                            <a16:creationId xmlns:a16="http://schemas.microsoft.com/office/drawing/2014/main" id="{1FDD22C3-C892-949A-704D-AA4C3B1070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8" name="Freeform: Shape 87">
                        <a:extLst>
                          <a:ext uri="{FF2B5EF4-FFF2-40B4-BE49-F238E27FC236}">
                            <a16:creationId xmlns:a16="http://schemas.microsoft.com/office/drawing/2014/main" id="{89669F9B-DD60-5271-352B-E4BF65E8E7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89" name="Graphic 2">
                        <a:extLst>
                          <a:ext uri="{FF2B5EF4-FFF2-40B4-BE49-F238E27FC236}">
                            <a16:creationId xmlns:a16="http://schemas.microsoft.com/office/drawing/2014/main" id="{F1137212-EFF0-C7E6-0F43-12A71E8B0CF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96" name="Graphic 2">
                          <a:extLst>
                            <a:ext uri="{FF2B5EF4-FFF2-40B4-BE49-F238E27FC236}">
                              <a16:creationId xmlns:a16="http://schemas.microsoft.com/office/drawing/2014/main" id="{E99D902A-01B5-9205-88EB-E3046A9FFBA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9" name="Freeform: Shape 98">
                            <a:extLst>
                              <a:ext uri="{FF2B5EF4-FFF2-40B4-BE49-F238E27FC236}">
                                <a16:creationId xmlns:a16="http://schemas.microsoft.com/office/drawing/2014/main" id="{D86025B4-DAC3-3226-3EDB-4BCB755564B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0" name="Freeform: Shape 99">
                            <a:extLst>
                              <a:ext uri="{FF2B5EF4-FFF2-40B4-BE49-F238E27FC236}">
                                <a16:creationId xmlns:a16="http://schemas.microsoft.com/office/drawing/2014/main" id="{2CAB5975-354A-F276-04B4-2D8851687EC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7" name="Freeform: Shape 96">
                          <a:extLst>
                            <a:ext uri="{FF2B5EF4-FFF2-40B4-BE49-F238E27FC236}">
                              <a16:creationId xmlns:a16="http://schemas.microsoft.com/office/drawing/2014/main" id="{C9218BC6-6E52-4C9E-56EA-F0657FBE4A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8" name="Freeform: Shape 97">
                          <a:extLst>
                            <a:ext uri="{FF2B5EF4-FFF2-40B4-BE49-F238E27FC236}">
                              <a16:creationId xmlns:a16="http://schemas.microsoft.com/office/drawing/2014/main" id="{823EBC79-713F-9F6B-390E-2B44F4EC67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90" name="Graphic 2">
                        <a:extLst>
                          <a:ext uri="{FF2B5EF4-FFF2-40B4-BE49-F238E27FC236}">
                            <a16:creationId xmlns:a16="http://schemas.microsoft.com/office/drawing/2014/main" id="{F8D22D48-5960-38F5-F959-43A27385C9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91" name="Graphic 2">
                          <a:extLst>
                            <a:ext uri="{FF2B5EF4-FFF2-40B4-BE49-F238E27FC236}">
                              <a16:creationId xmlns:a16="http://schemas.microsoft.com/office/drawing/2014/main" id="{C0E7D06C-D305-465E-D062-8921D69E63B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4" name="Freeform: Shape 93">
                            <a:extLst>
                              <a:ext uri="{FF2B5EF4-FFF2-40B4-BE49-F238E27FC236}">
                                <a16:creationId xmlns:a16="http://schemas.microsoft.com/office/drawing/2014/main" id="{8D1F8FE5-A888-31A9-15E5-06A9CF578FA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95" name="Freeform: Shape 94">
                            <a:extLst>
                              <a:ext uri="{FF2B5EF4-FFF2-40B4-BE49-F238E27FC236}">
                                <a16:creationId xmlns:a16="http://schemas.microsoft.com/office/drawing/2014/main" id="{D40BE60F-542F-DDE8-A742-CC9C2018C2A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2" name="Freeform: Shape 91">
                          <a:extLst>
                            <a:ext uri="{FF2B5EF4-FFF2-40B4-BE49-F238E27FC236}">
                              <a16:creationId xmlns:a16="http://schemas.microsoft.com/office/drawing/2014/main" id="{624C827A-306C-7564-967A-C0EEF9A72A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3" name="Freeform: Shape 92">
                          <a:extLst>
                            <a:ext uri="{FF2B5EF4-FFF2-40B4-BE49-F238E27FC236}">
                              <a16:creationId xmlns:a16="http://schemas.microsoft.com/office/drawing/2014/main" id="{353FF1F4-66AD-63A0-7CB0-D2CEDA122E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2" name="Graphic 2">
                <a:extLst>
                  <a:ext uri="{FF2B5EF4-FFF2-40B4-BE49-F238E27FC236}">
                    <a16:creationId xmlns:a16="http://schemas.microsoft.com/office/drawing/2014/main" id="{FBBAE54F-724B-4779-BA85-E8DDCC02EBD0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CBE0E4DE-C0C2-FA53-2A50-21FDF36D04DF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62A482B7-064A-B38C-C4C5-4F54638A260C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86B6FD7-7653-E311-716D-E0C0C2907A6F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3" name="Graphic 2">
                <a:extLst>
                  <a:ext uri="{FF2B5EF4-FFF2-40B4-BE49-F238E27FC236}">
                    <a16:creationId xmlns:a16="http://schemas.microsoft.com/office/drawing/2014/main" id="{B291EA80-740D-0FC1-0D7F-BD94C1D0D59C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8BB0071C-1818-36E9-8AF3-2B21E3BCA54E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B1BC2D79-C119-0778-81F6-22E6D0555990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5267C8F6-5CF0-5FB8-CACD-519A1AF8BE6A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F26DAA89-11AE-E886-76E1-1F423BB2778A}"/>
              </a:ext>
            </a:extLst>
          </p:cNvPr>
          <p:cNvGrpSpPr/>
          <p:nvPr/>
        </p:nvGrpSpPr>
        <p:grpSpPr>
          <a:xfrm flipH="1">
            <a:off x="10816877" y="3874148"/>
            <a:ext cx="309102" cy="1115027"/>
            <a:chOff x="5275852" y="3621387"/>
            <a:chExt cx="356232" cy="1285039"/>
          </a:xfrm>
        </p:grpSpPr>
        <p:grpSp>
          <p:nvGrpSpPr>
            <p:cNvPr id="325" name="Graphic 2">
              <a:extLst>
                <a:ext uri="{FF2B5EF4-FFF2-40B4-BE49-F238E27FC236}">
                  <a16:creationId xmlns:a16="http://schemas.microsoft.com/office/drawing/2014/main" id="{5C9684A4-D9E0-DE09-9E4E-E1B3737BDFD0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5ABAF8F3-E9F1-369E-8990-3A1436DDCC4A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95E999C9-A79B-0F7D-E846-72C2B0AC4C57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F88A3ECE-1FFC-0BB1-1234-CE0DCD0D9E76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359B9CCA-01BA-5CCD-B7E6-AB0F904649C7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6" name="Graphic 2">
              <a:extLst>
                <a:ext uri="{FF2B5EF4-FFF2-40B4-BE49-F238E27FC236}">
                  <a16:creationId xmlns:a16="http://schemas.microsoft.com/office/drawing/2014/main" id="{A25E80B6-EEC8-BE76-6C4D-3FB1D707E997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C202744E-47E9-F0E6-F53D-986B7511D679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E81485A6-4FD7-37B6-004E-4D5F70F69E07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9A3D1DDE-7FC7-6742-05D3-AF882F075867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FB0940FE-8EF7-553F-1FE1-C2FEABFC8996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511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Freeform: Shape 827">
            <a:extLst>
              <a:ext uri="{FF2B5EF4-FFF2-40B4-BE49-F238E27FC236}">
                <a16:creationId xmlns:a16="http://schemas.microsoft.com/office/drawing/2014/main" id="{57A485B9-9276-BA4B-868B-06AC9BFB8055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56" name="Graphic 1253">
            <a:extLst>
              <a:ext uri="{FF2B5EF4-FFF2-40B4-BE49-F238E27FC236}">
                <a16:creationId xmlns:a16="http://schemas.microsoft.com/office/drawing/2014/main" id="{075E4451-AE9B-EA96-4224-F0423550B432}"/>
              </a:ext>
            </a:extLst>
          </p:cNvPr>
          <p:cNvGrpSpPr/>
          <p:nvPr/>
        </p:nvGrpSpPr>
        <p:grpSpPr>
          <a:xfrm>
            <a:off x="1237028" y="2668215"/>
            <a:ext cx="1983581" cy="3093107"/>
            <a:chOff x="1237028" y="2668215"/>
            <a:chExt cx="1983581" cy="3093107"/>
          </a:xfrm>
        </p:grpSpPr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D7C6AD62-1D5B-8E2D-1057-C621BDFA6B96}"/>
                </a:ext>
              </a:extLst>
            </p:cNvPr>
            <p:cNvSpPr/>
            <p:nvPr/>
          </p:nvSpPr>
          <p:spPr>
            <a:xfrm>
              <a:off x="1910826" y="2807811"/>
              <a:ext cx="336423" cy="322326"/>
            </a:xfrm>
            <a:custGeom>
              <a:avLst/>
              <a:gdLst>
                <a:gd name="connsiteX0" fmla="*/ 0 w 336423"/>
                <a:gd name="connsiteY0" fmla="*/ 0 h 322326"/>
                <a:gd name="connsiteX1" fmla="*/ 336423 w 336423"/>
                <a:gd name="connsiteY1" fmla="*/ 0 h 322326"/>
                <a:gd name="connsiteX2" fmla="*/ 336423 w 336423"/>
                <a:gd name="connsiteY2" fmla="*/ 322326 h 322326"/>
                <a:gd name="connsiteX3" fmla="*/ 0 w 336423"/>
                <a:gd name="connsiteY3" fmla="*/ 322326 h 3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423" h="322326">
                  <a:moveTo>
                    <a:pt x="0" y="0"/>
                  </a:moveTo>
                  <a:lnTo>
                    <a:pt x="336423" y="0"/>
                  </a:lnTo>
                  <a:lnTo>
                    <a:pt x="336423" y="322326"/>
                  </a:lnTo>
                  <a:lnTo>
                    <a:pt x="0" y="322326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2A407875-FB26-C4AB-55DC-FB7F02319C38}"/>
                </a:ext>
              </a:extLst>
            </p:cNvPr>
            <p:cNvSpPr/>
            <p:nvPr/>
          </p:nvSpPr>
          <p:spPr>
            <a:xfrm>
              <a:off x="1446292" y="2783236"/>
              <a:ext cx="1684496" cy="1352740"/>
            </a:xfrm>
            <a:custGeom>
              <a:avLst/>
              <a:gdLst>
                <a:gd name="connsiteX0" fmla="*/ 422529 w 1684496"/>
                <a:gd name="connsiteY0" fmla="*/ 1284541 h 1352740"/>
                <a:gd name="connsiteX1" fmla="*/ 398431 w 1684496"/>
                <a:gd name="connsiteY1" fmla="*/ 1352741 h 1352740"/>
                <a:gd name="connsiteX2" fmla="*/ 549878 w 1684496"/>
                <a:gd name="connsiteY2" fmla="*/ 1352741 h 1352740"/>
                <a:gd name="connsiteX3" fmla="*/ 628555 w 1684496"/>
                <a:gd name="connsiteY3" fmla="*/ 1206056 h 1352740"/>
                <a:gd name="connsiteX4" fmla="*/ 706279 w 1684496"/>
                <a:gd name="connsiteY4" fmla="*/ 1352741 h 1352740"/>
                <a:gd name="connsiteX5" fmla="*/ 823722 w 1684496"/>
                <a:gd name="connsiteY5" fmla="*/ 1352741 h 1352740"/>
                <a:gd name="connsiteX6" fmla="*/ 826103 w 1684496"/>
                <a:gd name="connsiteY6" fmla="*/ 949928 h 1352740"/>
                <a:gd name="connsiteX7" fmla="*/ 1684496 w 1684496"/>
                <a:gd name="connsiteY7" fmla="*/ 703802 h 1352740"/>
                <a:gd name="connsiteX8" fmla="*/ 464534 w 1684496"/>
                <a:gd name="connsiteY8" fmla="*/ 703802 h 1352740"/>
                <a:gd name="connsiteX9" fmla="*/ 0 w 1684496"/>
                <a:gd name="connsiteY9" fmla="*/ 0 h 1352740"/>
                <a:gd name="connsiteX10" fmla="*/ 422529 w 1684496"/>
                <a:gd name="connsiteY10" fmla="*/ 1124712 h 1352740"/>
                <a:gd name="connsiteX11" fmla="*/ 422529 w 1684496"/>
                <a:gd name="connsiteY11" fmla="*/ 1284541 h 135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4496" h="1352740">
                  <a:moveTo>
                    <a:pt x="422529" y="1284541"/>
                  </a:moveTo>
                  <a:lnTo>
                    <a:pt x="398431" y="1352741"/>
                  </a:lnTo>
                  <a:lnTo>
                    <a:pt x="549878" y="1352741"/>
                  </a:lnTo>
                  <a:lnTo>
                    <a:pt x="628555" y="1206056"/>
                  </a:lnTo>
                  <a:lnTo>
                    <a:pt x="706279" y="1352741"/>
                  </a:lnTo>
                  <a:lnTo>
                    <a:pt x="823722" y="1352741"/>
                  </a:lnTo>
                  <a:lnTo>
                    <a:pt x="826103" y="949928"/>
                  </a:lnTo>
                  <a:lnTo>
                    <a:pt x="1684496" y="703802"/>
                  </a:lnTo>
                  <a:lnTo>
                    <a:pt x="464534" y="703802"/>
                  </a:lnTo>
                  <a:lnTo>
                    <a:pt x="0" y="0"/>
                  </a:lnTo>
                  <a:lnTo>
                    <a:pt x="422529" y="1124712"/>
                  </a:lnTo>
                  <a:lnTo>
                    <a:pt x="422529" y="1284541"/>
                  </a:ln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59" name="Graphic 1253">
              <a:extLst>
                <a:ext uri="{FF2B5EF4-FFF2-40B4-BE49-F238E27FC236}">
                  <a16:creationId xmlns:a16="http://schemas.microsoft.com/office/drawing/2014/main" id="{B517AF93-26B6-807B-9520-BF4F38F793A4}"/>
                </a:ext>
              </a:extLst>
            </p:cNvPr>
            <p:cNvGrpSpPr/>
            <p:nvPr/>
          </p:nvGrpSpPr>
          <p:grpSpPr>
            <a:xfrm>
              <a:off x="1910731" y="2668215"/>
              <a:ext cx="411289" cy="828443"/>
              <a:chOff x="1910731" y="2668215"/>
              <a:chExt cx="411289" cy="828443"/>
            </a:xfrm>
          </p:grpSpPr>
          <p:grpSp>
            <p:nvGrpSpPr>
              <p:cNvPr id="1260" name="Graphic 1253">
                <a:extLst>
                  <a:ext uri="{FF2B5EF4-FFF2-40B4-BE49-F238E27FC236}">
                    <a16:creationId xmlns:a16="http://schemas.microsoft.com/office/drawing/2014/main" id="{45B73B84-8875-B1C5-E20A-BA8DF2C28398}"/>
                  </a:ext>
                </a:extLst>
              </p:cNvPr>
              <p:cNvGrpSpPr/>
              <p:nvPr/>
            </p:nvGrpSpPr>
            <p:grpSpPr>
              <a:xfrm>
                <a:off x="1910826" y="2668215"/>
                <a:ext cx="336327" cy="139636"/>
                <a:chOff x="1910826" y="2668215"/>
                <a:chExt cx="336327" cy="139636"/>
              </a:xfrm>
            </p:grpSpPr>
            <p:grpSp>
              <p:nvGrpSpPr>
                <p:cNvPr id="1261" name="Graphic 1253">
                  <a:extLst>
                    <a:ext uri="{FF2B5EF4-FFF2-40B4-BE49-F238E27FC236}">
                      <a16:creationId xmlns:a16="http://schemas.microsoft.com/office/drawing/2014/main" id="{09CDA991-EBA9-912D-05B8-5A9CD36AB199}"/>
                    </a:ext>
                  </a:extLst>
                </p:cNvPr>
                <p:cNvGrpSpPr/>
                <p:nvPr/>
              </p:nvGrpSpPr>
              <p:grpSpPr>
                <a:xfrm>
                  <a:off x="1910826" y="2668215"/>
                  <a:ext cx="84105" cy="139624"/>
                  <a:chOff x="1910826" y="2668215"/>
                  <a:chExt cx="84105" cy="139624"/>
                </a:xfrm>
              </p:grpSpPr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B2340B03-40F7-B015-5644-40816CC25B33}"/>
                      </a:ext>
                    </a:extLst>
                  </p:cNvPr>
                  <p:cNvSpPr/>
                  <p:nvPr/>
                </p:nvSpPr>
                <p:spPr>
                  <a:xfrm>
                    <a:off x="1910826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5D3E0157-FD6B-3218-EC2F-743197943F84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72" y="2678434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06F89B-8A6F-2AF3-70AE-4976A921286B}"/>
                      </a:ext>
                    </a:extLst>
                  </p:cNvPr>
                  <p:cNvSpPr/>
                  <p:nvPr/>
                </p:nvSpPr>
                <p:spPr>
                  <a:xfrm>
                    <a:off x="1910826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A437F9AB-1FAE-C02C-2A3E-865FE7582EB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42" y="2748281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66" name="Graphic 1253">
                  <a:extLst>
                    <a:ext uri="{FF2B5EF4-FFF2-40B4-BE49-F238E27FC236}">
                      <a16:creationId xmlns:a16="http://schemas.microsoft.com/office/drawing/2014/main" id="{D1750311-E85E-40CC-933A-9C2806728643}"/>
                    </a:ext>
                  </a:extLst>
                </p:cNvPr>
                <p:cNvGrpSpPr/>
                <p:nvPr/>
              </p:nvGrpSpPr>
              <p:grpSpPr>
                <a:xfrm>
                  <a:off x="1994932" y="2668251"/>
                  <a:ext cx="84105" cy="139529"/>
                  <a:chOff x="1994932" y="2668251"/>
                  <a:chExt cx="84105" cy="139529"/>
                </a:xfrm>
              </p:grpSpPr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32E8C4E3-3326-061F-6CB2-8E24520C0D4B}"/>
                      </a:ext>
                    </a:extLst>
                  </p:cNvPr>
                  <p:cNvSpPr/>
                  <p:nvPr/>
                </p:nvSpPr>
                <p:spPr>
                  <a:xfrm>
                    <a:off x="1994932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E7F7D304-C415-B25C-96F6-6D6924E19830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313" y="2678469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FA1BA063-EE43-90DF-D5BA-800AF32F1F90}"/>
                      </a:ext>
                    </a:extLst>
                  </p:cNvPr>
                  <p:cNvSpPr/>
                  <p:nvPr/>
                </p:nvSpPr>
                <p:spPr>
                  <a:xfrm>
                    <a:off x="1994932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EAFD72EE-19D4-43C7-952C-1DE47F4A0AB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284" y="2748222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1" name="Graphic 1253">
                  <a:extLst>
                    <a:ext uri="{FF2B5EF4-FFF2-40B4-BE49-F238E27FC236}">
                      <a16:creationId xmlns:a16="http://schemas.microsoft.com/office/drawing/2014/main" id="{AC0CCC2C-65C5-CBCC-DF1A-408C499FF43E}"/>
                    </a:ext>
                  </a:extLst>
                </p:cNvPr>
                <p:cNvGrpSpPr/>
                <p:nvPr/>
              </p:nvGrpSpPr>
              <p:grpSpPr>
                <a:xfrm>
                  <a:off x="2078942" y="2668227"/>
                  <a:ext cx="168211" cy="139624"/>
                  <a:chOff x="2078942" y="2668227"/>
                  <a:chExt cx="168211" cy="139624"/>
                </a:xfrm>
              </p:grpSpPr>
              <p:grpSp>
                <p:nvGrpSpPr>
                  <p:cNvPr id="1272" name="Graphic 1253">
                    <a:extLst>
                      <a:ext uri="{FF2B5EF4-FFF2-40B4-BE49-F238E27FC236}">
                        <a16:creationId xmlns:a16="http://schemas.microsoft.com/office/drawing/2014/main" id="{F00BEBC8-C72F-A81E-5AD1-853E0D8CAF43}"/>
                      </a:ext>
                    </a:extLst>
                  </p:cNvPr>
                  <p:cNvGrpSpPr/>
                  <p:nvPr/>
                </p:nvGrpSpPr>
                <p:grpSpPr>
                  <a:xfrm>
                    <a:off x="2078942" y="2668270"/>
                    <a:ext cx="84105" cy="139546"/>
                    <a:chOff x="2078942" y="2668270"/>
                    <a:chExt cx="84105" cy="139546"/>
                  </a:xfrm>
                </p:grpSpPr>
                <p:sp>
                  <p:nvSpPr>
                    <p:cNvPr id="1273" name="Freeform: Shape 1272">
                      <a:extLst>
                        <a:ext uri="{FF2B5EF4-FFF2-40B4-BE49-F238E27FC236}">
                          <a16:creationId xmlns:a16="http://schemas.microsoft.com/office/drawing/2014/main" id="{575DCBB6-EAD1-815F-38A9-C0A151247E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4" name="Freeform: Shape 1273">
                      <a:extLst>
                        <a:ext uri="{FF2B5EF4-FFF2-40B4-BE49-F238E27FC236}">
                          <a16:creationId xmlns:a16="http://schemas.microsoft.com/office/drawing/2014/main" id="{71D6429F-5A9D-076B-9436-2E010694EA59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60" y="2678505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5" name="Freeform: Shape 1274">
                      <a:extLst>
                        <a:ext uri="{FF2B5EF4-FFF2-40B4-BE49-F238E27FC236}">
                          <a16:creationId xmlns:a16="http://schemas.microsoft.com/office/drawing/2014/main" id="{7365F368-6AD5-D428-36E3-3B8F0572AF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6" name="Freeform: Shape 1275">
                      <a:extLst>
                        <a:ext uri="{FF2B5EF4-FFF2-40B4-BE49-F238E27FC236}">
                          <a16:creationId xmlns:a16="http://schemas.microsoft.com/office/drawing/2014/main" id="{45ACB4B6-F771-989B-D32B-59F5123AF23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30" y="2748258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277" name="Graphic 1253">
                    <a:extLst>
                      <a:ext uri="{FF2B5EF4-FFF2-40B4-BE49-F238E27FC236}">
                        <a16:creationId xmlns:a16="http://schemas.microsoft.com/office/drawing/2014/main" id="{6757ECE9-FB7F-ED49-DB36-F24730331320}"/>
                      </a:ext>
                    </a:extLst>
                  </p:cNvPr>
                  <p:cNvGrpSpPr/>
                  <p:nvPr/>
                </p:nvGrpSpPr>
                <p:grpSpPr>
                  <a:xfrm>
                    <a:off x="2163048" y="2668227"/>
                    <a:ext cx="84105" cy="139624"/>
                    <a:chOff x="2163048" y="2668227"/>
                    <a:chExt cx="84105" cy="139624"/>
                  </a:xfrm>
                </p:grpSpPr>
                <p:sp>
                  <p:nvSpPr>
                    <p:cNvPr id="1278" name="Freeform: Shape 1277">
                      <a:extLst>
                        <a:ext uri="{FF2B5EF4-FFF2-40B4-BE49-F238E27FC236}">
                          <a16:creationId xmlns:a16="http://schemas.microsoft.com/office/drawing/2014/main" id="{F09B2CA9-B8C2-B952-DDF0-7D1B0DA69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9" name="Freeform: Shape 1278">
                      <a:extLst>
                        <a:ext uri="{FF2B5EF4-FFF2-40B4-BE49-F238E27FC236}">
                          <a16:creationId xmlns:a16="http://schemas.microsoft.com/office/drawing/2014/main" id="{14389D95-2958-C4BC-E686-9899CC0677EE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501" y="2678446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0" name="Freeform: Shape 1279">
                      <a:extLst>
                        <a:ext uri="{FF2B5EF4-FFF2-40B4-BE49-F238E27FC236}">
                          <a16:creationId xmlns:a16="http://schemas.microsoft.com/office/drawing/2014/main" id="{CD9EEF4F-229A-259C-B460-32B03B40E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1" name="Freeform: Shape 1280">
                      <a:extLst>
                        <a:ext uri="{FF2B5EF4-FFF2-40B4-BE49-F238E27FC236}">
                          <a16:creationId xmlns:a16="http://schemas.microsoft.com/office/drawing/2014/main" id="{F78423B8-F7FE-9FC4-8807-A2E9CC219585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472" y="2748293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282" name="Graphic 1253">
                <a:extLst>
                  <a:ext uri="{FF2B5EF4-FFF2-40B4-BE49-F238E27FC236}">
                    <a16:creationId xmlns:a16="http://schemas.microsoft.com/office/drawing/2014/main" id="{F5FDF3D6-F1B9-B757-C7A8-6B3C18D452BC}"/>
                  </a:ext>
                </a:extLst>
              </p:cNvPr>
              <p:cNvGrpSpPr/>
              <p:nvPr/>
            </p:nvGrpSpPr>
            <p:grpSpPr>
              <a:xfrm>
                <a:off x="1910826" y="2807811"/>
                <a:ext cx="336327" cy="322326"/>
                <a:chOff x="1910826" y="2807811"/>
                <a:chExt cx="336327" cy="322326"/>
              </a:xfrm>
              <a:solidFill>
                <a:srgbClr val="E24321"/>
              </a:solidFill>
            </p:grpSpPr>
            <p:sp>
              <p:nvSpPr>
                <p:cNvPr id="1283" name="Freeform: Shape 1282">
                  <a:extLst>
                    <a:ext uri="{FF2B5EF4-FFF2-40B4-BE49-F238E27FC236}">
                      <a16:creationId xmlns:a16="http://schemas.microsoft.com/office/drawing/2014/main" id="{074AB3AB-60E6-3BAC-F7AC-357C7E0964F2}"/>
                    </a:ext>
                  </a:extLst>
                </p:cNvPr>
                <p:cNvSpPr/>
                <p:nvPr/>
              </p:nvSpPr>
              <p:spPr>
                <a:xfrm>
                  <a:off x="1910826" y="2807811"/>
                  <a:ext cx="84105" cy="322326"/>
                </a:xfrm>
                <a:custGeom>
                  <a:avLst/>
                  <a:gdLst>
                    <a:gd name="connsiteX0" fmla="*/ 42005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005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4" name="Freeform: Shape 1283">
                  <a:extLst>
                    <a:ext uri="{FF2B5EF4-FFF2-40B4-BE49-F238E27FC236}">
                      <a16:creationId xmlns:a16="http://schemas.microsoft.com/office/drawing/2014/main" id="{2B3DE40E-7144-0CC8-FCD7-C0B39D7EE7E6}"/>
                    </a:ext>
                  </a:extLst>
                </p:cNvPr>
                <p:cNvSpPr/>
                <p:nvPr/>
              </p:nvSpPr>
              <p:spPr>
                <a:xfrm>
                  <a:off x="1994932" y="2807811"/>
                  <a:ext cx="84010" cy="322326"/>
                </a:xfrm>
                <a:custGeom>
                  <a:avLst/>
                  <a:gdLst>
                    <a:gd name="connsiteX0" fmla="*/ 42005 w 84010"/>
                    <a:gd name="connsiteY0" fmla="*/ 0 h 322326"/>
                    <a:gd name="connsiteX1" fmla="*/ 0 w 84010"/>
                    <a:gd name="connsiteY1" fmla="*/ 322326 h 322326"/>
                    <a:gd name="connsiteX2" fmla="*/ 84011 w 84010"/>
                    <a:gd name="connsiteY2" fmla="*/ 322326 h 322326"/>
                    <a:gd name="connsiteX3" fmla="*/ 42005 w 84010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010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011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5" name="Freeform: Shape 1284">
                  <a:extLst>
                    <a:ext uri="{FF2B5EF4-FFF2-40B4-BE49-F238E27FC236}">
                      <a16:creationId xmlns:a16="http://schemas.microsoft.com/office/drawing/2014/main" id="{184B49CD-6AC8-7B49-ECE4-F792DADC503A}"/>
                    </a:ext>
                  </a:extLst>
                </p:cNvPr>
                <p:cNvSpPr/>
                <p:nvPr/>
              </p:nvSpPr>
              <p:spPr>
                <a:xfrm>
                  <a:off x="2078942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6" name="Freeform: Shape 1285">
                  <a:extLst>
                    <a:ext uri="{FF2B5EF4-FFF2-40B4-BE49-F238E27FC236}">
                      <a16:creationId xmlns:a16="http://schemas.microsoft.com/office/drawing/2014/main" id="{D6C446F0-1ACB-A9D8-575F-5C4D2C59A71C}"/>
                    </a:ext>
                  </a:extLst>
                </p:cNvPr>
                <p:cNvSpPr/>
                <p:nvPr/>
              </p:nvSpPr>
              <p:spPr>
                <a:xfrm>
                  <a:off x="2163048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87" name="Freeform: Shape 1286">
                <a:extLst>
                  <a:ext uri="{FF2B5EF4-FFF2-40B4-BE49-F238E27FC236}">
                    <a16:creationId xmlns:a16="http://schemas.microsoft.com/office/drawing/2014/main" id="{F6AE6459-11FE-F4D8-5262-EEA3622EF418}"/>
                  </a:ext>
                </a:extLst>
              </p:cNvPr>
              <p:cNvSpPr/>
              <p:nvPr/>
            </p:nvSpPr>
            <p:spPr>
              <a:xfrm>
                <a:off x="1910731" y="3130137"/>
                <a:ext cx="378237" cy="325183"/>
              </a:xfrm>
              <a:custGeom>
                <a:avLst/>
                <a:gdLst>
                  <a:gd name="connsiteX0" fmla="*/ 336423 w 378237"/>
                  <a:gd name="connsiteY0" fmla="*/ 0 h 325183"/>
                  <a:gd name="connsiteX1" fmla="*/ 378238 w 378237"/>
                  <a:gd name="connsiteY1" fmla="*/ 177355 h 325183"/>
                  <a:gd name="connsiteX2" fmla="*/ 330898 w 378237"/>
                  <a:gd name="connsiteY2" fmla="*/ 177355 h 325183"/>
                  <a:gd name="connsiteX3" fmla="*/ 321278 w 378237"/>
                  <a:gd name="connsiteY3" fmla="*/ 232220 h 325183"/>
                  <a:gd name="connsiteX4" fmla="*/ 274034 w 378237"/>
                  <a:gd name="connsiteY4" fmla="*/ 271939 h 325183"/>
                  <a:gd name="connsiteX5" fmla="*/ 243364 w 378237"/>
                  <a:gd name="connsiteY5" fmla="*/ 271939 h 325183"/>
                  <a:gd name="connsiteX6" fmla="*/ 243364 w 378237"/>
                  <a:gd name="connsiteY6" fmla="*/ 325183 h 325183"/>
                  <a:gd name="connsiteX7" fmla="*/ 60103 w 378237"/>
                  <a:gd name="connsiteY7" fmla="*/ 325183 h 325183"/>
                  <a:gd name="connsiteX8" fmla="*/ 23813 w 378237"/>
                  <a:gd name="connsiteY8" fmla="*/ 170116 h 325183"/>
                  <a:gd name="connsiteX9" fmla="*/ 2667 w 378237"/>
                  <a:gd name="connsiteY9" fmla="*/ 34004 h 325183"/>
                  <a:gd name="connsiteX10" fmla="*/ 0 w 378237"/>
                  <a:gd name="connsiteY10" fmla="*/ 0 h 325183"/>
                  <a:gd name="connsiteX11" fmla="*/ 336423 w 378237"/>
                  <a:gd name="connsiteY11" fmla="*/ 0 h 325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8237" h="325183">
                    <a:moveTo>
                      <a:pt x="336423" y="0"/>
                    </a:moveTo>
                    <a:lnTo>
                      <a:pt x="378238" y="177355"/>
                    </a:lnTo>
                    <a:lnTo>
                      <a:pt x="330898" y="177355"/>
                    </a:lnTo>
                    <a:lnTo>
                      <a:pt x="321278" y="232220"/>
                    </a:lnTo>
                    <a:cubicBezTo>
                      <a:pt x="317278" y="255175"/>
                      <a:pt x="297370" y="271939"/>
                      <a:pt x="274034" y="271939"/>
                    </a:cubicBezTo>
                    <a:lnTo>
                      <a:pt x="243364" y="271939"/>
                    </a:lnTo>
                    <a:lnTo>
                      <a:pt x="243364" y="325183"/>
                    </a:lnTo>
                    <a:lnTo>
                      <a:pt x="60103" y="325183"/>
                    </a:lnTo>
                    <a:lnTo>
                      <a:pt x="23813" y="170116"/>
                    </a:lnTo>
                    <a:cubicBezTo>
                      <a:pt x="13335" y="125349"/>
                      <a:pt x="6286" y="79915"/>
                      <a:pt x="2667" y="34004"/>
                    </a:cubicBezTo>
                    <a:lnTo>
                      <a:pt x="0" y="0"/>
                    </a:lnTo>
                    <a:lnTo>
                      <a:pt x="336423" y="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8" name="Freeform: Shape 1287">
                <a:extLst>
                  <a:ext uri="{FF2B5EF4-FFF2-40B4-BE49-F238E27FC236}">
                    <a16:creationId xmlns:a16="http://schemas.microsoft.com/office/drawing/2014/main" id="{0F2F41DF-DDB2-7C07-0315-9EAEBB3276DA}"/>
                  </a:ext>
                </a:extLst>
              </p:cNvPr>
              <p:cNvSpPr/>
              <p:nvPr/>
            </p:nvSpPr>
            <p:spPr>
              <a:xfrm>
                <a:off x="1996068" y="3130137"/>
                <a:ext cx="292805" cy="366521"/>
              </a:xfrm>
              <a:custGeom>
                <a:avLst/>
                <a:gdLst>
                  <a:gd name="connsiteX0" fmla="*/ 251086 w 292805"/>
                  <a:gd name="connsiteY0" fmla="*/ 0 h 366521"/>
                  <a:gd name="connsiteX1" fmla="*/ 131547 w 292805"/>
                  <a:gd name="connsiteY1" fmla="*/ 0 h 366521"/>
                  <a:gd name="connsiteX2" fmla="*/ 129928 w 292805"/>
                  <a:gd name="connsiteY2" fmla="*/ 18574 h 366521"/>
                  <a:gd name="connsiteX3" fmla="*/ 71159 w 292805"/>
                  <a:gd name="connsiteY3" fmla="*/ 99822 h 366521"/>
                  <a:gd name="connsiteX4" fmla="*/ 14485 w 292805"/>
                  <a:gd name="connsiteY4" fmla="*/ 167735 h 366521"/>
                  <a:gd name="connsiteX5" fmla="*/ 2484 w 292805"/>
                  <a:gd name="connsiteY5" fmla="*/ 219932 h 366521"/>
                  <a:gd name="connsiteX6" fmla="*/ 674 w 292805"/>
                  <a:gd name="connsiteY6" fmla="*/ 253270 h 366521"/>
                  <a:gd name="connsiteX7" fmla="*/ 5151 w 292805"/>
                  <a:gd name="connsiteY7" fmla="*/ 366522 h 366521"/>
                  <a:gd name="connsiteX8" fmla="*/ 160599 w 292805"/>
                  <a:gd name="connsiteY8" fmla="*/ 343472 h 366521"/>
                  <a:gd name="connsiteX9" fmla="*/ 157932 w 292805"/>
                  <a:gd name="connsiteY9" fmla="*/ 271939 h 366521"/>
                  <a:gd name="connsiteX10" fmla="*/ 188602 w 292805"/>
                  <a:gd name="connsiteY10" fmla="*/ 271939 h 366521"/>
                  <a:gd name="connsiteX11" fmla="*/ 235846 w 292805"/>
                  <a:gd name="connsiteY11" fmla="*/ 232220 h 366521"/>
                  <a:gd name="connsiteX12" fmla="*/ 245466 w 292805"/>
                  <a:gd name="connsiteY12" fmla="*/ 177355 h 366521"/>
                  <a:gd name="connsiteX13" fmla="*/ 292806 w 292805"/>
                  <a:gd name="connsiteY13" fmla="*/ 177355 h 366521"/>
                  <a:gd name="connsiteX14" fmla="*/ 250991 w 292805"/>
                  <a:gd name="connsiteY14" fmla="*/ 0 h 36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2805" h="366521">
                    <a:moveTo>
                      <a:pt x="251086" y="0"/>
                    </a:moveTo>
                    <a:lnTo>
                      <a:pt x="131547" y="0"/>
                    </a:lnTo>
                    <a:lnTo>
                      <a:pt x="129928" y="18574"/>
                    </a:lnTo>
                    <a:cubicBezTo>
                      <a:pt x="126785" y="54388"/>
                      <a:pt x="104211" y="85630"/>
                      <a:pt x="71159" y="99822"/>
                    </a:cubicBezTo>
                    <a:cubicBezTo>
                      <a:pt x="42489" y="112109"/>
                      <a:pt x="21438" y="137350"/>
                      <a:pt x="14485" y="167735"/>
                    </a:cubicBezTo>
                    <a:lnTo>
                      <a:pt x="2484" y="219932"/>
                    </a:lnTo>
                    <a:cubicBezTo>
                      <a:pt x="7" y="230886"/>
                      <a:pt x="-660" y="242126"/>
                      <a:pt x="674" y="253270"/>
                    </a:cubicBezTo>
                    <a:lnTo>
                      <a:pt x="5151" y="366522"/>
                    </a:lnTo>
                    <a:lnTo>
                      <a:pt x="160599" y="343472"/>
                    </a:lnTo>
                    <a:lnTo>
                      <a:pt x="157932" y="271939"/>
                    </a:lnTo>
                    <a:lnTo>
                      <a:pt x="188602" y="271939"/>
                    </a:lnTo>
                    <a:cubicBezTo>
                      <a:pt x="211938" y="271939"/>
                      <a:pt x="231846" y="255175"/>
                      <a:pt x="235846" y="232220"/>
                    </a:cubicBezTo>
                    <a:lnTo>
                      <a:pt x="245466" y="177355"/>
                    </a:lnTo>
                    <a:lnTo>
                      <a:pt x="292806" y="177355"/>
                    </a:lnTo>
                    <a:lnTo>
                      <a:pt x="250991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9" name="Freeform: Shape 1288">
                <a:extLst>
                  <a:ext uri="{FF2B5EF4-FFF2-40B4-BE49-F238E27FC236}">
                    <a16:creationId xmlns:a16="http://schemas.microsoft.com/office/drawing/2014/main" id="{810DFD0D-B065-1411-76C1-B1EB8AA7524F}"/>
                  </a:ext>
                </a:extLst>
              </p:cNvPr>
              <p:cNvSpPr/>
              <p:nvPr/>
            </p:nvSpPr>
            <p:spPr>
              <a:xfrm>
                <a:off x="2100469" y="3130137"/>
                <a:ext cx="221551" cy="85168"/>
              </a:xfrm>
              <a:custGeom>
                <a:avLst/>
                <a:gdLst>
                  <a:gd name="connsiteX0" fmla="*/ 95 w 221551"/>
                  <a:gd name="connsiteY0" fmla="*/ 0 h 85168"/>
                  <a:gd name="connsiteX1" fmla="*/ 146685 w 221551"/>
                  <a:gd name="connsiteY1" fmla="*/ 0 h 85168"/>
                  <a:gd name="connsiteX2" fmla="*/ 221552 w 221551"/>
                  <a:gd name="connsiteY2" fmla="*/ 83534 h 85168"/>
                  <a:gd name="connsiteX3" fmla="*/ 0 w 221551"/>
                  <a:gd name="connsiteY3" fmla="*/ 0 h 8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1551" h="85168">
                    <a:moveTo>
                      <a:pt x="95" y="0"/>
                    </a:moveTo>
                    <a:lnTo>
                      <a:pt x="146685" y="0"/>
                    </a:lnTo>
                    <a:lnTo>
                      <a:pt x="221552" y="83534"/>
                    </a:lnTo>
                    <a:cubicBezTo>
                      <a:pt x="221552" y="83534"/>
                      <a:pt x="22098" y="104013"/>
                      <a:pt x="0" y="0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1" name="Freeform: Shape 1290">
                <a:extLst>
                  <a:ext uri="{FF2B5EF4-FFF2-40B4-BE49-F238E27FC236}">
                    <a16:creationId xmlns:a16="http://schemas.microsoft.com/office/drawing/2014/main" id="{4F596A9E-1818-19BA-1B92-257084CD7ADD}"/>
                  </a:ext>
                </a:extLst>
              </p:cNvPr>
              <p:cNvSpPr/>
              <p:nvPr/>
            </p:nvSpPr>
            <p:spPr>
              <a:xfrm>
                <a:off x="2100564" y="3267202"/>
                <a:ext cx="80390" cy="80390"/>
              </a:xfrm>
              <a:custGeom>
                <a:avLst/>
                <a:gdLst>
                  <a:gd name="connsiteX0" fmla="*/ 80391 w 80390"/>
                  <a:gd name="connsiteY0" fmla="*/ 40195 h 80390"/>
                  <a:gd name="connsiteX1" fmla="*/ 40195 w 80390"/>
                  <a:gd name="connsiteY1" fmla="*/ 80391 h 80390"/>
                  <a:gd name="connsiteX2" fmla="*/ 0 w 80390"/>
                  <a:gd name="connsiteY2" fmla="*/ 40195 h 80390"/>
                  <a:gd name="connsiteX3" fmla="*/ 40195 w 80390"/>
                  <a:gd name="connsiteY3" fmla="*/ 0 h 80390"/>
                  <a:gd name="connsiteX4" fmla="*/ 80391 w 80390"/>
                  <a:gd name="connsiteY4" fmla="*/ 40195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5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5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5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92" name="Graphic 1253">
              <a:extLst>
                <a:ext uri="{FF2B5EF4-FFF2-40B4-BE49-F238E27FC236}">
                  <a16:creationId xmlns:a16="http://schemas.microsoft.com/office/drawing/2014/main" id="{021F57C8-0085-B58A-D8E3-8B099619AF16}"/>
                </a:ext>
              </a:extLst>
            </p:cNvPr>
            <p:cNvGrpSpPr/>
            <p:nvPr/>
          </p:nvGrpSpPr>
          <p:grpSpPr>
            <a:xfrm>
              <a:off x="1910826" y="3419506"/>
              <a:ext cx="328041" cy="565499"/>
              <a:chOff x="1910826" y="3419506"/>
              <a:chExt cx="328041" cy="565499"/>
            </a:xfrm>
          </p:grpSpPr>
          <p:grpSp>
            <p:nvGrpSpPr>
              <p:cNvPr id="1293" name="Graphic 1253">
                <a:extLst>
                  <a:ext uri="{FF2B5EF4-FFF2-40B4-BE49-F238E27FC236}">
                    <a16:creationId xmlns:a16="http://schemas.microsoft.com/office/drawing/2014/main" id="{91E50A45-8D2B-450B-4EE9-F56DDC28C525}"/>
                  </a:ext>
                </a:extLst>
              </p:cNvPr>
              <p:cNvGrpSpPr/>
              <p:nvPr/>
            </p:nvGrpSpPr>
            <p:grpSpPr>
              <a:xfrm>
                <a:off x="1910826" y="3419506"/>
                <a:ext cx="328041" cy="565499"/>
                <a:chOff x="1910826" y="3419506"/>
                <a:chExt cx="328041" cy="565499"/>
              </a:xfrm>
            </p:grpSpPr>
            <p:sp>
              <p:nvSpPr>
                <p:cNvPr id="1294" name="Freeform: Shape 1293">
                  <a:extLst>
                    <a:ext uri="{FF2B5EF4-FFF2-40B4-BE49-F238E27FC236}">
                      <a16:creationId xmlns:a16="http://schemas.microsoft.com/office/drawing/2014/main" id="{E43EB7B0-0ED7-D0B2-A90A-4DC059FF9EB2}"/>
                    </a:ext>
                  </a:extLst>
                </p:cNvPr>
                <p:cNvSpPr/>
                <p:nvPr/>
              </p:nvSpPr>
              <p:spPr>
                <a:xfrm>
                  <a:off x="1910826" y="3487038"/>
                  <a:ext cx="328041" cy="497967"/>
                </a:xfrm>
                <a:custGeom>
                  <a:avLst/>
                  <a:gdLst>
                    <a:gd name="connsiteX0" fmla="*/ 0 w 328041"/>
                    <a:gd name="connsiteY0" fmla="*/ 0 h 497967"/>
                    <a:gd name="connsiteX1" fmla="*/ 164021 w 328041"/>
                    <a:gd name="connsiteY1" fmla="*/ 497967 h 497967"/>
                    <a:gd name="connsiteX2" fmla="*/ 328041 w 328041"/>
                    <a:gd name="connsiteY2" fmla="*/ 0 h 497967"/>
                    <a:gd name="connsiteX3" fmla="*/ 0 w 328041"/>
                    <a:gd name="connsiteY3" fmla="*/ 0 h 49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41" h="497967">
                      <a:moveTo>
                        <a:pt x="0" y="0"/>
                      </a:moveTo>
                      <a:lnTo>
                        <a:pt x="164021" y="497967"/>
                      </a:lnTo>
                      <a:lnTo>
                        <a:pt x="3280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1295" name="Graphic 1253">
                  <a:extLst>
                    <a:ext uri="{FF2B5EF4-FFF2-40B4-BE49-F238E27FC236}">
                      <a16:creationId xmlns:a16="http://schemas.microsoft.com/office/drawing/2014/main" id="{B4F5C4A4-F0B8-DD63-DB44-8C7098CE5C06}"/>
                    </a:ext>
                  </a:extLst>
                </p:cNvPr>
                <p:cNvGrpSpPr/>
                <p:nvPr/>
              </p:nvGrpSpPr>
              <p:grpSpPr>
                <a:xfrm>
                  <a:off x="1958165" y="3419506"/>
                  <a:ext cx="233362" cy="135064"/>
                  <a:chOff x="1958165" y="3419506"/>
                  <a:chExt cx="233362" cy="135064"/>
                </a:xfrm>
                <a:solidFill>
                  <a:srgbClr val="422521"/>
                </a:solidFill>
              </p:grpSpPr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4A3F961C-2046-62BF-133B-0C80057A87D9}"/>
                      </a:ext>
                    </a:extLst>
                  </p:cNvPr>
                  <p:cNvSpPr/>
                  <p:nvPr/>
                </p:nvSpPr>
                <p:spPr>
                  <a:xfrm>
                    <a:off x="1958165" y="3419506"/>
                    <a:ext cx="116871" cy="135064"/>
                  </a:xfrm>
                  <a:custGeom>
                    <a:avLst/>
                    <a:gdLst>
                      <a:gd name="connsiteX0" fmla="*/ 0 w 116871"/>
                      <a:gd name="connsiteY0" fmla="*/ 0 h 135064"/>
                      <a:gd name="connsiteX1" fmla="*/ 0 w 116871"/>
                      <a:gd name="connsiteY1" fmla="*/ 135065 h 135064"/>
                      <a:gd name="connsiteX2" fmla="*/ 116872 w 116871"/>
                      <a:gd name="connsiteY2" fmla="*/ 67532 h 135064"/>
                      <a:gd name="connsiteX3" fmla="*/ 0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0" y="0"/>
                        </a:moveTo>
                        <a:lnTo>
                          <a:pt x="0" y="135065"/>
                        </a:lnTo>
                        <a:lnTo>
                          <a:pt x="116872" y="675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E6614F1E-E2C3-3D26-62D9-CB8930DEC8EA}"/>
                      </a:ext>
                    </a:extLst>
                  </p:cNvPr>
                  <p:cNvSpPr/>
                  <p:nvPr/>
                </p:nvSpPr>
                <p:spPr>
                  <a:xfrm>
                    <a:off x="2074656" y="3419506"/>
                    <a:ext cx="116871" cy="135064"/>
                  </a:xfrm>
                  <a:custGeom>
                    <a:avLst/>
                    <a:gdLst>
                      <a:gd name="connsiteX0" fmla="*/ 116872 w 116871"/>
                      <a:gd name="connsiteY0" fmla="*/ 0 h 135064"/>
                      <a:gd name="connsiteX1" fmla="*/ 116872 w 116871"/>
                      <a:gd name="connsiteY1" fmla="*/ 135065 h 135064"/>
                      <a:gd name="connsiteX2" fmla="*/ 0 w 116871"/>
                      <a:gd name="connsiteY2" fmla="*/ 67532 h 135064"/>
                      <a:gd name="connsiteX3" fmla="*/ 116872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116872" y="0"/>
                        </a:moveTo>
                        <a:lnTo>
                          <a:pt x="116872" y="135065"/>
                        </a:lnTo>
                        <a:lnTo>
                          <a:pt x="0" y="67532"/>
                        </a:lnTo>
                        <a:lnTo>
                          <a:pt x="116872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2F16D8E8-D923-D7DC-C779-F11D0A74E367}"/>
                  </a:ext>
                </a:extLst>
              </p:cNvPr>
              <p:cNvSpPr/>
              <p:nvPr/>
            </p:nvSpPr>
            <p:spPr>
              <a:xfrm>
                <a:off x="2053606" y="3559619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55BEA724-BE77-4680-F7F1-212D553A9FF2}"/>
                  </a:ext>
                </a:extLst>
              </p:cNvPr>
              <p:cNvSpPr/>
              <p:nvPr/>
            </p:nvSpPr>
            <p:spPr>
              <a:xfrm>
                <a:off x="2053606" y="3650488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D9CACD85-504F-DED9-2B44-1215D834539A}"/>
                </a:ext>
              </a:extLst>
            </p:cNvPr>
            <p:cNvSpPr/>
            <p:nvPr/>
          </p:nvSpPr>
          <p:spPr>
            <a:xfrm>
              <a:off x="1446292" y="2783236"/>
              <a:ext cx="177641" cy="310514"/>
            </a:xfrm>
            <a:custGeom>
              <a:avLst/>
              <a:gdLst>
                <a:gd name="connsiteX0" fmla="*/ 116681 w 177641"/>
                <a:gd name="connsiteY0" fmla="*/ 310515 h 310514"/>
                <a:gd name="connsiteX1" fmla="*/ 177641 w 177641"/>
                <a:gd name="connsiteY1" fmla="*/ 269177 h 310514"/>
                <a:gd name="connsiteX2" fmla="*/ 177641 w 177641"/>
                <a:gd name="connsiteY2" fmla="*/ 269177 h 310514"/>
                <a:gd name="connsiteX3" fmla="*/ 0 w 177641"/>
                <a:gd name="connsiteY3" fmla="*/ 0 h 310514"/>
                <a:gd name="connsiteX4" fmla="*/ 116681 w 177641"/>
                <a:gd name="connsiteY4" fmla="*/ 310515 h 310514"/>
                <a:gd name="connsiteX5" fmla="*/ 116681 w 177641"/>
                <a:gd name="connsiteY5" fmla="*/ 310515 h 31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41" h="310514">
                  <a:moveTo>
                    <a:pt x="116681" y="310515"/>
                  </a:moveTo>
                  <a:lnTo>
                    <a:pt x="177641" y="269177"/>
                  </a:lnTo>
                  <a:lnTo>
                    <a:pt x="177641" y="269177"/>
                  </a:lnTo>
                  <a:lnTo>
                    <a:pt x="0" y="0"/>
                  </a:lnTo>
                  <a:lnTo>
                    <a:pt x="116681" y="310515"/>
                  </a:lnTo>
                  <a:lnTo>
                    <a:pt x="116681" y="31051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9B50E313-A8C8-31E0-9AC0-C3AE23C265E1}"/>
                </a:ext>
              </a:extLst>
            </p:cNvPr>
            <p:cNvSpPr/>
            <p:nvPr/>
          </p:nvSpPr>
          <p:spPr>
            <a:xfrm>
              <a:off x="1839008" y="3452463"/>
              <a:ext cx="235838" cy="532542"/>
            </a:xfrm>
            <a:custGeom>
              <a:avLst/>
              <a:gdLst>
                <a:gd name="connsiteX0" fmla="*/ 48958 w 235838"/>
                <a:gd name="connsiteY0" fmla="*/ 0 h 532542"/>
                <a:gd name="connsiteX1" fmla="*/ 0 w 235838"/>
                <a:gd name="connsiteY1" fmla="*/ 44196 h 532542"/>
                <a:gd name="connsiteX2" fmla="*/ 94012 w 235838"/>
                <a:gd name="connsiteY2" fmla="*/ 102108 h 532542"/>
                <a:gd name="connsiteX3" fmla="*/ 25432 w 235838"/>
                <a:gd name="connsiteY3" fmla="*/ 144685 h 532542"/>
                <a:gd name="connsiteX4" fmla="*/ 235839 w 235838"/>
                <a:gd name="connsiteY4" fmla="*/ 532543 h 532542"/>
                <a:gd name="connsiteX5" fmla="*/ 71818 w 235838"/>
                <a:gd name="connsiteY5" fmla="*/ 34576 h 532542"/>
                <a:gd name="connsiteX6" fmla="*/ 48958 w 235838"/>
                <a:gd name="connsiteY6" fmla="*/ 0 h 5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38" h="532542">
                  <a:moveTo>
                    <a:pt x="48958" y="0"/>
                  </a:moveTo>
                  <a:lnTo>
                    <a:pt x="0" y="44196"/>
                  </a:lnTo>
                  <a:lnTo>
                    <a:pt x="94012" y="102108"/>
                  </a:lnTo>
                  <a:lnTo>
                    <a:pt x="25432" y="144685"/>
                  </a:lnTo>
                  <a:lnTo>
                    <a:pt x="235839" y="532543"/>
                  </a:lnTo>
                  <a:lnTo>
                    <a:pt x="71818" y="34576"/>
                  </a:lnTo>
                  <a:lnTo>
                    <a:pt x="48958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229C6A02-BFEF-F5B0-3CBD-F1E55C820B29}"/>
                </a:ext>
              </a:extLst>
            </p:cNvPr>
            <p:cNvSpPr/>
            <p:nvPr/>
          </p:nvSpPr>
          <p:spPr>
            <a:xfrm>
              <a:off x="2074846" y="3487038"/>
              <a:ext cx="234219" cy="497967"/>
            </a:xfrm>
            <a:custGeom>
              <a:avLst/>
              <a:gdLst>
                <a:gd name="connsiteX0" fmla="*/ 164021 w 234219"/>
                <a:gd name="connsiteY0" fmla="*/ 0 h 497967"/>
                <a:gd name="connsiteX1" fmla="*/ 0 w 234219"/>
                <a:gd name="connsiteY1" fmla="*/ 497967 h 497967"/>
                <a:gd name="connsiteX2" fmla="*/ 198692 w 234219"/>
                <a:gd name="connsiteY2" fmla="*/ 112490 h 497967"/>
                <a:gd name="connsiteX3" fmla="*/ 142589 w 234219"/>
                <a:gd name="connsiteY3" fmla="*/ 63437 h 497967"/>
                <a:gd name="connsiteX4" fmla="*/ 234220 w 234219"/>
                <a:gd name="connsiteY4" fmla="*/ 1905 h 497967"/>
                <a:gd name="connsiteX5" fmla="*/ 164021 w 234219"/>
                <a:gd name="connsiteY5" fmla="*/ 0 h 49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219" h="497967">
                  <a:moveTo>
                    <a:pt x="164021" y="0"/>
                  </a:moveTo>
                  <a:lnTo>
                    <a:pt x="0" y="497967"/>
                  </a:lnTo>
                  <a:lnTo>
                    <a:pt x="198692" y="112490"/>
                  </a:lnTo>
                  <a:lnTo>
                    <a:pt x="142589" y="63437"/>
                  </a:lnTo>
                  <a:lnTo>
                    <a:pt x="234220" y="1905"/>
                  </a:lnTo>
                  <a:lnTo>
                    <a:pt x="164021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03" name="Graphic 1253">
              <a:extLst>
                <a:ext uri="{FF2B5EF4-FFF2-40B4-BE49-F238E27FC236}">
                  <a16:creationId xmlns:a16="http://schemas.microsoft.com/office/drawing/2014/main" id="{33B56286-9A83-B443-6BD6-877438E375FE}"/>
                </a:ext>
              </a:extLst>
            </p:cNvPr>
            <p:cNvGrpSpPr/>
            <p:nvPr/>
          </p:nvGrpSpPr>
          <p:grpSpPr>
            <a:xfrm>
              <a:off x="1920827" y="3801173"/>
              <a:ext cx="308038" cy="48005"/>
              <a:chOff x="1920827" y="3801173"/>
              <a:chExt cx="308038" cy="48005"/>
            </a:xfrm>
            <a:solidFill>
              <a:srgbClr val="A27723"/>
            </a:solidFill>
          </p:grpSpPr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1F433147-8C1D-0596-F422-FB31E36CCD1B}"/>
                  </a:ext>
                </a:extLst>
              </p:cNvPr>
              <p:cNvSpPr/>
              <p:nvPr/>
            </p:nvSpPr>
            <p:spPr>
              <a:xfrm>
                <a:off x="1920827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60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DF2DF399-4EF3-218A-EE57-E1F4B91EA768}"/>
                  </a:ext>
                </a:extLst>
              </p:cNvPr>
              <p:cNvSpPr/>
              <p:nvPr/>
            </p:nvSpPr>
            <p:spPr>
              <a:xfrm>
                <a:off x="2180860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59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" name="Freeform: Shape 1305">
                <a:extLst>
                  <a:ext uri="{FF2B5EF4-FFF2-40B4-BE49-F238E27FC236}">
                    <a16:creationId xmlns:a16="http://schemas.microsoft.com/office/drawing/2014/main" id="{A1582D92-D67A-3BCB-B8DC-8416CE404D04}"/>
                  </a:ext>
                </a:extLst>
              </p:cNvPr>
              <p:cNvSpPr/>
              <p:nvPr/>
            </p:nvSpPr>
            <p:spPr>
              <a:xfrm>
                <a:off x="1944830" y="3816985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7" name="Graphic 1253">
              <a:extLst>
                <a:ext uri="{FF2B5EF4-FFF2-40B4-BE49-F238E27FC236}">
                  <a16:creationId xmlns:a16="http://schemas.microsoft.com/office/drawing/2014/main" id="{29B991DA-52C8-C444-16BD-3506E76B394B}"/>
                </a:ext>
              </a:extLst>
            </p:cNvPr>
            <p:cNvGrpSpPr/>
            <p:nvPr/>
          </p:nvGrpSpPr>
          <p:grpSpPr>
            <a:xfrm>
              <a:off x="1920827" y="3883945"/>
              <a:ext cx="308038" cy="48006"/>
              <a:chOff x="1920827" y="3883945"/>
              <a:chExt cx="308038" cy="48006"/>
            </a:xfrm>
            <a:solidFill>
              <a:srgbClr val="A27723"/>
            </a:solidFill>
          </p:grpSpPr>
          <p:sp>
            <p:nvSpPr>
              <p:cNvPr id="1308" name="Freeform: Shape 1307">
                <a:extLst>
                  <a:ext uri="{FF2B5EF4-FFF2-40B4-BE49-F238E27FC236}">
                    <a16:creationId xmlns:a16="http://schemas.microsoft.com/office/drawing/2014/main" id="{AF8C69FF-BA9C-5E86-0F40-11FA2B890079}"/>
                  </a:ext>
                </a:extLst>
              </p:cNvPr>
              <p:cNvSpPr/>
              <p:nvPr/>
            </p:nvSpPr>
            <p:spPr>
              <a:xfrm>
                <a:off x="1920827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60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" name="Freeform: Shape 1308">
                <a:extLst>
                  <a:ext uri="{FF2B5EF4-FFF2-40B4-BE49-F238E27FC236}">
                    <a16:creationId xmlns:a16="http://schemas.microsoft.com/office/drawing/2014/main" id="{D5E3D245-4AD1-96F8-249B-18426255A0D6}"/>
                  </a:ext>
                </a:extLst>
              </p:cNvPr>
              <p:cNvSpPr/>
              <p:nvPr/>
            </p:nvSpPr>
            <p:spPr>
              <a:xfrm>
                <a:off x="2180860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59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" name="Freeform: Shape 1309">
                <a:extLst>
                  <a:ext uri="{FF2B5EF4-FFF2-40B4-BE49-F238E27FC236}">
                    <a16:creationId xmlns:a16="http://schemas.microsoft.com/office/drawing/2014/main" id="{B3FF9856-8C28-4487-B4CB-37BFC580B6E1}"/>
                  </a:ext>
                </a:extLst>
              </p:cNvPr>
              <p:cNvSpPr/>
              <p:nvPr/>
            </p:nvSpPr>
            <p:spPr>
              <a:xfrm>
                <a:off x="1944830" y="3899757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2996143A-53F3-1E9B-698B-B3DA345D9AAF}"/>
                </a:ext>
              </a:extLst>
            </p:cNvPr>
            <p:cNvSpPr/>
            <p:nvPr/>
          </p:nvSpPr>
          <p:spPr>
            <a:xfrm>
              <a:off x="1342660" y="3989292"/>
              <a:ext cx="927353" cy="1718500"/>
            </a:xfrm>
            <a:custGeom>
              <a:avLst/>
              <a:gdLst>
                <a:gd name="connsiteX0" fmla="*/ 502063 w 927353"/>
                <a:gd name="connsiteY0" fmla="*/ 146685 h 1718500"/>
                <a:gd name="connsiteX1" fmla="*/ 653510 w 927353"/>
                <a:gd name="connsiteY1" fmla="*/ 146685 h 1718500"/>
                <a:gd name="connsiteX2" fmla="*/ 732187 w 927353"/>
                <a:gd name="connsiteY2" fmla="*/ 0 h 1718500"/>
                <a:gd name="connsiteX3" fmla="*/ 809911 w 927353"/>
                <a:gd name="connsiteY3" fmla="*/ 146685 h 1718500"/>
                <a:gd name="connsiteX4" fmla="*/ 927354 w 927353"/>
                <a:gd name="connsiteY4" fmla="*/ 146685 h 1718500"/>
                <a:gd name="connsiteX5" fmla="*/ 917924 w 927353"/>
                <a:gd name="connsiteY5" fmla="*/ 1718500 h 1718500"/>
                <a:gd name="connsiteX6" fmla="*/ 626174 w 927353"/>
                <a:gd name="connsiteY6" fmla="*/ 734663 h 1718500"/>
                <a:gd name="connsiteX7" fmla="*/ 0 w 927353"/>
                <a:gd name="connsiteY7" fmla="*/ 1631347 h 1718500"/>
                <a:gd name="connsiteX8" fmla="*/ 502063 w 927353"/>
                <a:gd name="connsiteY8" fmla="*/ 146685 h 171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7353" h="1718500">
                  <a:moveTo>
                    <a:pt x="502063" y="146685"/>
                  </a:moveTo>
                  <a:lnTo>
                    <a:pt x="653510" y="146685"/>
                  </a:lnTo>
                  <a:lnTo>
                    <a:pt x="732187" y="0"/>
                  </a:lnTo>
                  <a:lnTo>
                    <a:pt x="809911" y="146685"/>
                  </a:lnTo>
                  <a:lnTo>
                    <a:pt x="927354" y="146685"/>
                  </a:lnTo>
                  <a:lnTo>
                    <a:pt x="917924" y="1718500"/>
                  </a:lnTo>
                  <a:lnTo>
                    <a:pt x="626174" y="734663"/>
                  </a:lnTo>
                  <a:lnTo>
                    <a:pt x="0" y="1631347"/>
                  </a:lnTo>
                  <a:lnTo>
                    <a:pt x="502063" y="14668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12" name="Graphic 1253">
              <a:extLst>
                <a:ext uri="{FF2B5EF4-FFF2-40B4-BE49-F238E27FC236}">
                  <a16:creationId xmlns:a16="http://schemas.microsoft.com/office/drawing/2014/main" id="{2A66EB86-988D-DFF6-47CA-0CB8B0519BCF}"/>
                </a:ext>
              </a:extLst>
            </p:cNvPr>
            <p:cNvGrpSpPr/>
            <p:nvPr/>
          </p:nvGrpSpPr>
          <p:grpSpPr>
            <a:xfrm>
              <a:off x="1868821" y="3983100"/>
              <a:ext cx="402526" cy="86296"/>
              <a:chOff x="1868821" y="3983100"/>
              <a:chExt cx="402526" cy="86296"/>
            </a:xfrm>
          </p:grpSpPr>
          <p:sp>
            <p:nvSpPr>
              <p:cNvPr id="1313" name="Freeform: Shape 1312">
                <a:extLst>
                  <a:ext uri="{FF2B5EF4-FFF2-40B4-BE49-F238E27FC236}">
                    <a16:creationId xmlns:a16="http://schemas.microsoft.com/office/drawing/2014/main" id="{894C8642-5ABB-B68B-0E5C-733663181E87}"/>
                  </a:ext>
                </a:extLst>
              </p:cNvPr>
              <p:cNvSpPr/>
              <p:nvPr/>
            </p:nvSpPr>
            <p:spPr>
              <a:xfrm>
                <a:off x="1868821" y="3983101"/>
                <a:ext cx="402526" cy="86296"/>
              </a:xfrm>
              <a:custGeom>
                <a:avLst/>
                <a:gdLst>
                  <a:gd name="connsiteX0" fmla="*/ 0 w 402526"/>
                  <a:gd name="connsiteY0" fmla="*/ 0 h 86296"/>
                  <a:gd name="connsiteX1" fmla="*/ 402527 w 402526"/>
                  <a:gd name="connsiteY1" fmla="*/ 0 h 86296"/>
                  <a:gd name="connsiteX2" fmla="*/ 402527 w 402526"/>
                  <a:gd name="connsiteY2" fmla="*/ 86296 h 86296"/>
                  <a:gd name="connsiteX3" fmla="*/ 0 w 402526"/>
                  <a:gd name="connsiteY3" fmla="*/ 86296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2526" h="86296">
                    <a:moveTo>
                      <a:pt x="0" y="0"/>
                    </a:moveTo>
                    <a:lnTo>
                      <a:pt x="402527" y="0"/>
                    </a:lnTo>
                    <a:lnTo>
                      <a:pt x="402527" y="86296"/>
                    </a:lnTo>
                    <a:lnTo>
                      <a:pt x="0" y="86296"/>
                    </a:ln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4" name="Freeform: Shape 1313">
                <a:extLst>
                  <a:ext uri="{FF2B5EF4-FFF2-40B4-BE49-F238E27FC236}">
                    <a16:creationId xmlns:a16="http://schemas.microsoft.com/office/drawing/2014/main" id="{3BC39DAE-65C4-4FC2-1F69-67AFCF8CCDBC}"/>
                  </a:ext>
                </a:extLst>
              </p:cNvPr>
              <p:cNvSpPr/>
              <p:nvPr/>
            </p:nvSpPr>
            <p:spPr>
              <a:xfrm>
                <a:off x="2016268" y="3983100"/>
                <a:ext cx="107632" cy="86296"/>
              </a:xfrm>
              <a:custGeom>
                <a:avLst/>
                <a:gdLst>
                  <a:gd name="connsiteX0" fmla="*/ 0 w 107632"/>
                  <a:gd name="connsiteY0" fmla="*/ 0 h 86296"/>
                  <a:gd name="connsiteX1" fmla="*/ 0 w 107632"/>
                  <a:gd name="connsiteY1" fmla="*/ 86297 h 86296"/>
                  <a:gd name="connsiteX2" fmla="*/ 107633 w 107632"/>
                  <a:gd name="connsiteY2" fmla="*/ 86297 h 86296"/>
                  <a:gd name="connsiteX3" fmla="*/ 107633 w 107632"/>
                  <a:gd name="connsiteY3" fmla="*/ 0 h 86296"/>
                  <a:gd name="connsiteX4" fmla="*/ 0 w 107632"/>
                  <a:gd name="connsiteY4" fmla="*/ 0 h 86296"/>
                  <a:gd name="connsiteX5" fmla="*/ 80677 w 107632"/>
                  <a:gd name="connsiteY5" fmla="*/ 64770 h 86296"/>
                  <a:gd name="connsiteX6" fmla="*/ 26860 w 107632"/>
                  <a:gd name="connsiteY6" fmla="*/ 64770 h 86296"/>
                  <a:gd name="connsiteX7" fmla="*/ 26860 w 107632"/>
                  <a:gd name="connsiteY7" fmla="*/ 21622 h 86296"/>
                  <a:gd name="connsiteX8" fmla="*/ 80677 w 107632"/>
                  <a:gd name="connsiteY8" fmla="*/ 21622 h 86296"/>
                  <a:gd name="connsiteX9" fmla="*/ 80677 w 107632"/>
                  <a:gd name="connsiteY9" fmla="*/ 64770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632" h="86296">
                    <a:moveTo>
                      <a:pt x="0" y="0"/>
                    </a:moveTo>
                    <a:lnTo>
                      <a:pt x="0" y="86297"/>
                    </a:lnTo>
                    <a:lnTo>
                      <a:pt x="107633" y="86297"/>
                    </a:lnTo>
                    <a:lnTo>
                      <a:pt x="107633" y="0"/>
                    </a:lnTo>
                    <a:lnTo>
                      <a:pt x="0" y="0"/>
                    </a:lnTo>
                    <a:close/>
                    <a:moveTo>
                      <a:pt x="80677" y="64770"/>
                    </a:moveTo>
                    <a:lnTo>
                      <a:pt x="26860" y="64770"/>
                    </a:lnTo>
                    <a:lnTo>
                      <a:pt x="26860" y="21622"/>
                    </a:lnTo>
                    <a:lnTo>
                      <a:pt x="80677" y="21622"/>
                    </a:lnTo>
                    <a:lnTo>
                      <a:pt x="80677" y="6477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5" name="Freeform: Shape 1314">
                <a:extLst>
                  <a:ext uri="{FF2B5EF4-FFF2-40B4-BE49-F238E27FC236}">
                    <a16:creationId xmlns:a16="http://schemas.microsoft.com/office/drawing/2014/main" id="{7822FC7D-55EE-05EB-B0CE-14243707D6EE}"/>
                  </a:ext>
                </a:extLst>
              </p:cNvPr>
              <p:cNvSpPr/>
              <p:nvPr/>
            </p:nvSpPr>
            <p:spPr>
              <a:xfrm>
                <a:off x="1868821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6" name="Freeform: Shape 1315">
                <a:extLst>
                  <a:ext uri="{FF2B5EF4-FFF2-40B4-BE49-F238E27FC236}">
                    <a16:creationId xmlns:a16="http://schemas.microsoft.com/office/drawing/2014/main" id="{377A8357-2C97-73E4-9151-2BCA26E04205}"/>
                  </a:ext>
                </a:extLst>
              </p:cNvPr>
              <p:cNvSpPr/>
              <p:nvPr/>
            </p:nvSpPr>
            <p:spPr>
              <a:xfrm>
                <a:off x="1944830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7" name="Freeform: Shape 1316">
                <a:extLst>
                  <a:ext uri="{FF2B5EF4-FFF2-40B4-BE49-F238E27FC236}">
                    <a16:creationId xmlns:a16="http://schemas.microsoft.com/office/drawing/2014/main" id="{7C4CB2FB-4818-958F-C2CD-F41C0593EA5B}"/>
                  </a:ext>
                </a:extLst>
              </p:cNvPr>
              <p:cNvSpPr/>
              <p:nvPr/>
            </p:nvSpPr>
            <p:spPr>
              <a:xfrm>
                <a:off x="2125424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8" name="Freeform: Shape 1317">
                <a:extLst>
                  <a:ext uri="{FF2B5EF4-FFF2-40B4-BE49-F238E27FC236}">
                    <a16:creationId xmlns:a16="http://schemas.microsoft.com/office/drawing/2014/main" id="{C35AD6E2-22E9-E7E5-D1E7-2014764EE094}"/>
                  </a:ext>
                </a:extLst>
              </p:cNvPr>
              <p:cNvSpPr/>
              <p:nvPr/>
            </p:nvSpPr>
            <p:spPr>
              <a:xfrm>
                <a:off x="2201434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65F6CCE-4A29-1141-DB46-2DE0A475BDA7}"/>
                </a:ext>
              </a:extLst>
            </p:cNvPr>
            <p:cNvSpPr/>
            <p:nvPr/>
          </p:nvSpPr>
          <p:spPr>
            <a:xfrm>
              <a:off x="1356376" y="2738278"/>
              <a:ext cx="89820" cy="44957"/>
            </a:xfrm>
            <a:custGeom>
              <a:avLst/>
              <a:gdLst>
                <a:gd name="connsiteX0" fmla="*/ 44958 w 89820"/>
                <a:gd name="connsiteY0" fmla="*/ 0 h 44957"/>
                <a:gd name="connsiteX1" fmla="*/ 0 w 89820"/>
                <a:gd name="connsiteY1" fmla="*/ 44958 h 44957"/>
                <a:gd name="connsiteX2" fmla="*/ 89821 w 89820"/>
                <a:gd name="connsiteY2" fmla="*/ 44958 h 44957"/>
                <a:gd name="connsiteX3" fmla="*/ 44863 w 89820"/>
                <a:gd name="connsiteY3" fmla="*/ 0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7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474E2ED3-7A2D-E646-2570-943AEB3186F7}"/>
                </a:ext>
              </a:extLst>
            </p:cNvPr>
            <p:cNvSpPr/>
            <p:nvPr/>
          </p:nvSpPr>
          <p:spPr>
            <a:xfrm>
              <a:off x="3130788" y="3442080"/>
              <a:ext cx="89820" cy="44958"/>
            </a:xfrm>
            <a:custGeom>
              <a:avLst/>
              <a:gdLst>
                <a:gd name="connsiteX0" fmla="*/ 44958 w 89820"/>
                <a:gd name="connsiteY0" fmla="*/ 0 h 44958"/>
                <a:gd name="connsiteX1" fmla="*/ 0 w 89820"/>
                <a:gd name="connsiteY1" fmla="*/ 44958 h 44958"/>
                <a:gd name="connsiteX2" fmla="*/ 89821 w 89820"/>
                <a:gd name="connsiteY2" fmla="*/ 44958 h 44958"/>
                <a:gd name="connsiteX3" fmla="*/ 44863 w 89820"/>
                <a:gd name="connsiteY3" fmla="*/ 0 h 4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8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98EF5E38-59F1-227C-1992-A7EDB5EFE6D7}"/>
                </a:ext>
              </a:extLst>
            </p:cNvPr>
            <p:cNvSpPr/>
            <p:nvPr/>
          </p:nvSpPr>
          <p:spPr>
            <a:xfrm>
              <a:off x="2260584" y="5707792"/>
              <a:ext cx="178974" cy="53530"/>
            </a:xfrm>
            <a:custGeom>
              <a:avLst/>
              <a:gdLst>
                <a:gd name="connsiteX0" fmla="*/ 0 w 178974"/>
                <a:gd name="connsiteY0" fmla="*/ 0 h 53530"/>
                <a:gd name="connsiteX1" fmla="*/ 0 w 178974"/>
                <a:gd name="connsiteY1" fmla="*/ 53531 h 53530"/>
                <a:gd name="connsiteX2" fmla="*/ 178975 w 178974"/>
                <a:gd name="connsiteY2" fmla="*/ 53531 h 53530"/>
                <a:gd name="connsiteX3" fmla="*/ 0 w 178974"/>
                <a:gd name="connsiteY3" fmla="*/ 0 h 5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74" h="53530">
                  <a:moveTo>
                    <a:pt x="0" y="0"/>
                  </a:moveTo>
                  <a:lnTo>
                    <a:pt x="0" y="53531"/>
                  </a:lnTo>
                  <a:lnTo>
                    <a:pt x="178975" y="53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49077CA0-465B-3B16-7364-981DB423D3BF}"/>
                </a:ext>
              </a:extLst>
            </p:cNvPr>
            <p:cNvSpPr/>
            <p:nvPr/>
          </p:nvSpPr>
          <p:spPr>
            <a:xfrm>
              <a:off x="1237028" y="5611304"/>
              <a:ext cx="143255" cy="150018"/>
            </a:xfrm>
            <a:custGeom>
              <a:avLst/>
              <a:gdLst>
                <a:gd name="connsiteX0" fmla="*/ 111157 w 143255"/>
                <a:gd name="connsiteY0" fmla="*/ 0 h 150018"/>
                <a:gd name="connsiteX1" fmla="*/ 143256 w 143255"/>
                <a:gd name="connsiteY1" fmla="*/ 42863 h 150018"/>
                <a:gd name="connsiteX2" fmla="*/ 0 w 143255"/>
                <a:gd name="connsiteY2" fmla="*/ 150019 h 150018"/>
                <a:gd name="connsiteX3" fmla="*/ 111157 w 143255"/>
                <a:gd name="connsiteY3" fmla="*/ 0 h 15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255" h="150018">
                  <a:moveTo>
                    <a:pt x="111157" y="0"/>
                  </a:moveTo>
                  <a:lnTo>
                    <a:pt x="143256" y="42863"/>
                  </a:lnTo>
                  <a:lnTo>
                    <a:pt x="0" y="150019"/>
                  </a:lnTo>
                  <a:lnTo>
                    <a:pt x="111157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24" name="Group 1423">
            <a:extLst>
              <a:ext uri="{FF2B5EF4-FFF2-40B4-BE49-F238E27FC236}">
                <a16:creationId xmlns:a16="http://schemas.microsoft.com/office/drawing/2014/main" id="{884ADD89-612E-4DA6-88ED-070FC2CCBB08}"/>
              </a:ext>
            </a:extLst>
          </p:cNvPr>
          <p:cNvGrpSpPr/>
          <p:nvPr/>
        </p:nvGrpSpPr>
        <p:grpSpPr>
          <a:xfrm>
            <a:off x="1462340" y="3360804"/>
            <a:ext cx="3425564" cy="2403198"/>
            <a:chOff x="1462340" y="3360804"/>
            <a:chExt cx="3425564" cy="2403198"/>
          </a:xfrm>
        </p:grpSpPr>
        <p:pic>
          <p:nvPicPr>
            <p:cNvPr id="1422" name="Graphic 1421">
              <a:extLst>
                <a:ext uri="{FF2B5EF4-FFF2-40B4-BE49-F238E27FC236}">
                  <a16:creationId xmlns:a16="http://schemas.microsoft.com/office/drawing/2014/main" id="{698FFBD9-5C49-0C7C-E957-8F0B6C675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73404" y="3382752"/>
              <a:ext cx="1714500" cy="2381250"/>
            </a:xfrm>
            <a:prstGeom prst="rect">
              <a:avLst/>
            </a:prstGeom>
          </p:spPr>
        </p:pic>
        <p:pic>
          <p:nvPicPr>
            <p:cNvPr id="1423" name="Graphic 1422">
              <a:extLst>
                <a:ext uri="{FF2B5EF4-FFF2-40B4-BE49-F238E27FC236}">
                  <a16:creationId xmlns:a16="http://schemas.microsoft.com/office/drawing/2014/main" id="{DD17065D-CAC4-D126-5906-322813947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2340" y="3360804"/>
              <a:ext cx="1714500" cy="23812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BA44D55-8D7D-C3F9-29D3-3CFD43229ABA}"/>
              </a:ext>
            </a:extLst>
          </p:cNvPr>
          <p:cNvGrpSpPr/>
          <p:nvPr/>
        </p:nvGrpSpPr>
        <p:grpSpPr>
          <a:xfrm>
            <a:off x="6331858" y="3668597"/>
            <a:ext cx="4324857" cy="2093118"/>
            <a:chOff x="1659850" y="1481011"/>
            <a:chExt cx="8844905" cy="4280704"/>
          </a:xfrm>
        </p:grpSpPr>
        <p:sp>
          <p:nvSpPr>
            <p:cNvPr id="829" name="Isosceles Triangle 828">
              <a:extLst>
                <a:ext uri="{FF2B5EF4-FFF2-40B4-BE49-F238E27FC236}">
                  <a16:creationId xmlns:a16="http://schemas.microsoft.com/office/drawing/2014/main" id="{23D868C7-7FE0-B22D-5666-842F52A90DC5}"/>
                </a:ext>
              </a:extLst>
            </p:cNvPr>
            <p:cNvSpPr/>
            <p:nvPr/>
          </p:nvSpPr>
          <p:spPr>
            <a:xfrm>
              <a:off x="1659850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0" name="Isosceles Triangle 829">
              <a:extLst>
                <a:ext uri="{FF2B5EF4-FFF2-40B4-BE49-F238E27FC236}">
                  <a16:creationId xmlns:a16="http://schemas.microsoft.com/office/drawing/2014/main" id="{748AF596-D4C6-D3F2-7662-ED60725B8707}"/>
                </a:ext>
              </a:extLst>
            </p:cNvPr>
            <p:cNvSpPr/>
            <p:nvPr/>
          </p:nvSpPr>
          <p:spPr>
            <a:xfrm>
              <a:off x="9030403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1" name="Isosceles Triangle 830">
              <a:extLst>
                <a:ext uri="{FF2B5EF4-FFF2-40B4-BE49-F238E27FC236}">
                  <a16:creationId xmlns:a16="http://schemas.microsoft.com/office/drawing/2014/main" id="{70037253-E6FE-6A0C-0DFC-9DF65E8E1FDC}"/>
                </a:ext>
              </a:extLst>
            </p:cNvPr>
            <p:cNvSpPr>
              <a:spLocks/>
            </p:cNvSpPr>
            <p:nvPr/>
          </p:nvSpPr>
          <p:spPr>
            <a:xfrm>
              <a:off x="7196118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2" name="Isosceles Triangle 831">
              <a:extLst>
                <a:ext uri="{FF2B5EF4-FFF2-40B4-BE49-F238E27FC236}">
                  <a16:creationId xmlns:a16="http://schemas.microsoft.com/office/drawing/2014/main" id="{8E324EF2-1EA0-3E74-F49F-7F71ABED10AD}"/>
                </a:ext>
              </a:extLst>
            </p:cNvPr>
            <p:cNvSpPr/>
            <p:nvPr/>
          </p:nvSpPr>
          <p:spPr>
            <a:xfrm>
              <a:off x="3117275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3" name="Isosceles Triangle 832">
              <a:extLst>
                <a:ext uri="{FF2B5EF4-FFF2-40B4-BE49-F238E27FC236}">
                  <a16:creationId xmlns:a16="http://schemas.microsoft.com/office/drawing/2014/main" id="{93C4AC19-AAD6-BCDA-BA78-90DE93430BA3}"/>
                </a:ext>
              </a:extLst>
            </p:cNvPr>
            <p:cNvSpPr/>
            <p:nvPr/>
          </p:nvSpPr>
          <p:spPr>
            <a:xfrm>
              <a:off x="4951558" y="1725700"/>
              <a:ext cx="2261487" cy="403601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34" name="Picture 833">
              <a:extLst>
                <a:ext uri="{FF2B5EF4-FFF2-40B4-BE49-F238E27FC236}">
                  <a16:creationId xmlns:a16="http://schemas.microsoft.com/office/drawing/2014/main" id="{DE2653F8-D37A-FCA9-A114-AAADE936F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85221" y="3570836"/>
              <a:ext cx="1335140" cy="2048434"/>
            </a:xfrm>
            <a:prstGeom prst="rect">
              <a:avLst/>
            </a:prstGeom>
          </p:spPr>
        </p:pic>
        <p:pic>
          <p:nvPicPr>
            <p:cNvPr id="835" name="Picture 834">
              <a:extLst>
                <a:ext uri="{FF2B5EF4-FFF2-40B4-BE49-F238E27FC236}">
                  <a16:creationId xmlns:a16="http://schemas.microsoft.com/office/drawing/2014/main" id="{9F06EB55-AB71-AF0B-5464-FA4F2DE50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73151" y="3098406"/>
              <a:ext cx="1652159" cy="2536156"/>
            </a:xfrm>
            <a:prstGeom prst="rect">
              <a:avLst/>
            </a:prstGeom>
          </p:spPr>
        </p:pic>
        <p:pic>
          <p:nvPicPr>
            <p:cNvPr id="836" name="Picture 835">
              <a:extLst>
                <a:ext uri="{FF2B5EF4-FFF2-40B4-BE49-F238E27FC236}">
                  <a16:creationId xmlns:a16="http://schemas.microsoft.com/office/drawing/2014/main" id="{7345B655-0473-A1EC-B4D0-BEACA8A08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24291" y="2491003"/>
              <a:ext cx="1987468" cy="3042168"/>
            </a:xfrm>
            <a:prstGeom prst="rect">
              <a:avLst/>
            </a:prstGeom>
          </p:spPr>
        </p:pic>
        <p:pic>
          <p:nvPicPr>
            <p:cNvPr id="837" name="Picture 836">
              <a:extLst>
                <a:ext uri="{FF2B5EF4-FFF2-40B4-BE49-F238E27FC236}">
                  <a16:creationId xmlns:a16="http://schemas.microsoft.com/office/drawing/2014/main" id="{70C72D9D-3C45-DEE5-685F-ED0E3628E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41611" y="3098406"/>
              <a:ext cx="1652159" cy="2536156"/>
            </a:xfrm>
            <a:prstGeom prst="rect">
              <a:avLst/>
            </a:prstGeom>
          </p:spPr>
        </p:pic>
        <p:pic>
          <p:nvPicPr>
            <p:cNvPr id="838" name="Picture 837">
              <a:extLst>
                <a:ext uri="{FF2B5EF4-FFF2-40B4-BE49-F238E27FC236}">
                  <a16:creationId xmlns:a16="http://schemas.microsoft.com/office/drawing/2014/main" id="{5B082F0F-7990-9D26-57D7-C56D6BDB9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42589" y="3560981"/>
              <a:ext cx="1335140" cy="2048434"/>
            </a:xfrm>
            <a:prstGeom prst="rect">
              <a:avLst/>
            </a:prstGeom>
          </p:spPr>
        </p:pic>
        <p:pic>
          <p:nvPicPr>
            <p:cNvPr id="840" name="Graphic 839">
              <a:extLst>
                <a:ext uri="{FF2B5EF4-FFF2-40B4-BE49-F238E27FC236}">
                  <a16:creationId xmlns:a16="http://schemas.microsoft.com/office/drawing/2014/main" id="{45C98A28-2794-60EE-A1D6-62F62BC6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87221" y="1481011"/>
              <a:ext cx="495300" cy="485775"/>
            </a:xfrm>
            <a:prstGeom prst="rect">
              <a:avLst/>
            </a:prstGeom>
          </p:spPr>
        </p:pic>
        <p:pic>
          <p:nvPicPr>
            <p:cNvPr id="904" name="Graphic 903">
              <a:extLst>
                <a:ext uri="{FF2B5EF4-FFF2-40B4-BE49-F238E27FC236}">
                  <a16:creationId xmlns:a16="http://schemas.microsoft.com/office/drawing/2014/main" id="{E175ACFC-55F4-B472-E852-7CBBE287C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3785213" y="2190456"/>
              <a:ext cx="495300" cy="485775"/>
            </a:xfrm>
            <a:prstGeom prst="rect">
              <a:avLst/>
            </a:prstGeom>
          </p:spPr>
        </p:pic>
        <p:pic>
          <p:nvPicPr>
            <p:cNvPr id="905" name="Graphic 904">
              <a:extLst>
                <a:ext uri="{FF2B5EF4-FFF2-40B4-BE49-F238E27FC236}">
                  <a16:creationId xmlns:a16="http://schemas.microsoft.com/office/drawing/2014/main" id="{BEA002B4-7E77-D631-BC1F-19C18751E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185128" y="2885751"/>
              <a:ext cx="495300" cy="485775"/>
            </a:xfrm>
            <a:prstGeom prst="rect">
              <a:avLst/>
            </a:prstGeom>
          </p:spPr>
        </p:pic>
        <p:pic>
          <p:nvPicPr>
            <p:cNvPr id="906" name="Graphic 905">
              <a:extLst>
                <a:ext uri="{FF2B5EF4-FFF2-40B4-BE49-F238E27FC236}">
                  <a16:creationId xmlns:a16="http://schemas.microsoft.com/office/drawing/2014/main" id="{D105F0E7-1236-5DD4-A6A9-6FCC188E2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884939" y="2190456"/>
              <a:ext cx="495300" cy="485775"/>
            </a:xfrm>
            <a:prstGeom prst="rect">
              <a:avLst/>
            </a:prstGeom>
          </p:spPr>
        </p:pic>
        <p:pic>
          <p:nvPicPr>
            <p:cNvPr id="907" name="Graphic 906">
              <a:extLst>
                <a:ext uri="{FF2B5EF4-FFF2-40B4-BE49-F238E27FC236}">
                  <a16:creationId xmlns:a16="http://schemas.microsoft.com/office/drawing/2014/main" id="{00873565-29C1-F1EF-8085-9FCE95CBD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9519929" y="2885751"/>
              <a:ext cx="495300" cy="485775"/>
            </a:xfrm>
            <a:prstGeom prst="rect">
              <a:avLst/>
            </a:prstGeom>
          </p:spPr>
        </p:pic>
      </p:grpSp>
      <p:sp>
        <p:nvSpPr>
          <p:cNvPr id="893" name="Freeform: Shape 892">
            <a:extLst>
              <a:ext uri="{FF2B5EF4-FFF2-40B4-BE49-F238E27FC236}">
                <a16:creationId xmlns:a16="http://schemas.microsoft.com/office/drawing/2014/main" id="{883EF8C3-C33E-63C0-E026-4F98BF647A4B}"/>
              </a:ext>
            </a:extLst>
          </p:cNvPr>
          <p:cNvSpPr/>
          <p:nvPr/>
        </p:nvSpPr>
        <p:spPr>
          <a:xfrm>
            <a:off x="5726773" y="1126830"/>
            <a:ext cx="6445442" cy="4642356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aphic 1161">
            <a:extLst>
              <a:ext uri="{FF2B5EF4-FFF2-40B4-BE49-F238E27FC236}">
                <a16:creationId xmlns:a16="http://schemas.microsoft.com/office/drawing/2014/main" id="{DE51BC7B-BBCF-F479-C648-AB3BD886CB19}"/>
              </a:ext>
            </a:extLst>
          </p:cNvPr>
          <p:cNvGrpSpPr/>
          <p:nvPr/>
        </p:nvGrpSpPr>
        <p:grpSpPr>
          <a:xfrm>
            <a:off x="5751930" y="1518531"/>
            <a:ext cx="5946427" cy="4347046"/>
            <a:chOff x="5649759" y="5113829"/>
            <a:chExt cx="884048" cy="646270"/>
          </a:xfrm>
        </p:grpSpPr>
        <p:grpSp>
          <p:nvGrpSpPr>
            <p:cNvPr id="4" name="Graphic 1161">
              <a:extLst>
                <a:ext uri="{FF2B5EF4-FFF2-40B4-BE49-F238E27FC236}">
                  <a16:creationId xmlns:a16="http://schemas.microsoft.com/office/drawing/2014/main" id="{5D81A164-7534-BAE7-F36B-8A48A34D28E4}"/>
                </a:ext>
              </a:extLst>
            </p:cNvPr>
            <p:cNvGrpSpPr/>
            <p:nvPr/>
          </p:nvGrpSpPr>
          <p:grpSpPr>
            <a:xfrm>
              <a:off x="5649759" y="5113829"/>
              <a:ext cx="884048" cy="646270"/>
              <a:chOff x="5649759" y="5113829"/>
              <a:chExt cx="884048" cy="646270"/>
            </a:xfrm>
          </p:grpSpPr>
          <p:grpSp>
            <p:nvGrpSpPr>
              <p:cNvPr id="916" name="Graphic 1161">
                <a:extLst>
                  <a:ext uri="{FF2B5EF4-FFF2-40B4-BE49-F238E27FC236}">
                    <a16:creationId xmlns:a16="http://schemas.microsoft.com/office/drawing/2014/main" id="{715CB629-CF01-C6A0-FCB8-9E8E5CFA3142}"/>
                  </a:ext>
                </a:extLst>
              </p:cNvPr>
              <p:cNvGrpSpPr/>
              <p:nvPr/>
            </p:nvGrpSpPr>
            <p:grpSpPr>
              <a:xfrm>
                <a:off x="5649759" y="5324583"/>
                <a:ext cx="435516" cy="435516"/>
                <a:chOff x="5649759" y="5324583"/>
                <a:chExt cx="435516" cy="435516"/>
              </a:xfrm>
            </p:grpSpPr>
            <p:sp>
              <p:nvSpPr>
                <p:cNvPr id="930" name="Freeform: Shape 929">
                  <a:extLst>
                    <a:ext uri="{FF2B5EF4-FFF2-40B4-BE49-F238E27FC236}">
                      <a16:creationId xmlns:a16="http://schemas.microsoft.com/office/drawing/2014/main" id="{F2F1DE82-8C7D-29A2-7058-6B51A1919DE8}"/>
                    </a:ext>
                  </a:extLst>
                </p:cNvPr>
                <p:cNvSpPr/>
                <p:nvPr/>
              </p:nvSpPr>
              <p:spPr>
                <a:xfrm>
                  <a:off x="5649759" y="5324583"/>
                  <a:ext cx="435516" cy="435516"/>
                </a:xfrm>
                <a:custGeom>
                  <a:avLst/>
                  <a:gdLst>
                    <a:gd name="connsiteX0" fmla="*/ 0 w 435516"/>
                    <a:gd name="connsiteY0" fmla="*/ 0 h 435516"/>
                    <a:gd name="connsiteX1" fmla="*/ 435517 w 435516"/>
                    <a:gd name="connsiteY1" fmla="*/ 0 h 435516"/>
                    <a:gd name="connsiteX2" fmla="*/ 435517 w 435516"/>
                    <a:gd name="connsiteY2" fmla="*/ 435517 h 435516"/>
                    <a:gd name="connsiteX3" fmla="*/ 0 w 435516"/>
                    <a:gd name="connsiteY3" fmla="*/ 435517 h 435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516" h="435516">
                      <a:moveTo>
                        <a:pt x="0" y="0"/>
                      </a:moveTo>
                      <a:lnTo>
                        <a:pt x="435517" y="0"/>
                      </a:lnTo>
                      <a:lnTo>
                        <a:pt x="435517" y="435517"/>
                      </a:lnTo>
                      <a:lnTo>
                        <a:pt x="0" y="435517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EAEF3F8A-E70D-7ED0-3F02-78AA825354C9}"/>
                    </a:ext>
                  </a:extLst>
                </p:cNvPr>
                <p:cNvSpPr/>
                <p:nvPr/>
              </p:nvSpPr>
              <p:spPr>
                <a:xfrm>
                  <a:off x="5649759" y="5349516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262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2" name="Freeform: Shape 931">
                  <a:extLst>
                    <a:ext uri="{FF2B5EF4-FFF2-40B4-BE49-F238E27FC236}">
                      <a16:creationId xmlns:a16="http://schemas.microsoft.com/office/drawing/2014/main" id="{CA900E64-7915-4861-CA31-50B5289C49E4}"/>
                    </a:ext>
                  </a:extLst>
                </p:cNvPr>
                <p:cNvSpPr/>
                <p:nvPr/>
              </p:nvSpPr>
              <p:spPr>
                <a:xfrm>
                  <a:off x="5709974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3" name="Freeform: Shape 932">
                  <a:extLst>
                    <a:ext uri="{FF2B5EF4-FFF2-40B4-BE49-F238E27FC236}">
                      <a16:creationId xmlns:a16="http://schemas.microsoft.com/office/drawing/2014/main" id="{C0230F71-48EF-338D-45D2-990737C36B1D}"/>
                    </a:ext>
                  </a:extLst>
                </p:cNvPr>
                <p:cNvSpPr/>
                <p:nvPr/>
              </p:nvSpPr>
              <p:spPr>
                <a:xfrm>
                  <a:off x="5797161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4" name="Freeform: Shape 933">
                  <a:extLst>
                    <a:ext uri="{FF2B5EF4-FFF2-40B4-BE49-F238E27FC236}">
                      <a16:creationId xmlns:a16="http://schemas.microsoft.com/office/drawing/2014/main" id="{D259A51D-788A-0B6C-D521-EB51A95C6594}"/>
                    </a:ext>
                  </a:extLst>
                </p:cNvPr>
                <p:cNvSpPr/>
                <p:nvPr/>
              </p:nvSpPr>
              <p:spPr>
                <a:xfrm>
                  <a:off x="5884348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5" name="Freeform: Shape 934">
                  <a:extLst>
                    <a:ext uri="{FF2B5EF4-FFF2-40B4-BE49-F238E27FC236}">
                      <a16:creationId xmlns:a16="http://schemas.microsoft.com/office/drawing/2014/main" id="{6714003B-344B-B045-D1EE-A2DC729B5C10}"/>
                    </a:ext>
                  </a:extLst>
                </p:cNvPr>
                <p:cNvSpPr/>
                <p:nvPr/>
              </p:nvSpPr>
              <p:spPr>
                <a:xfrm>
                  <a:off x="5971535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6" name="Freeform: Shape 935">
                  <a:extLst>
                    <a:ext uri="{FF2B5EF4-FFF2-40B4-BE49-F238E27FC236}">
                      <a16:creationId xmlns:a16="http://schemas.microsoft.com/office/drawing/2014/main" id="{017AE0AB-E56B-AA81-64FB-81808D04258F}"/>
                    </a:ext>
                  </a:extLst>
                </p:cNvPr>
                <p:cNvSpPr/>
                <p:nvPr/>
              </p:nvSpPr>
              <p:spPr>
                <a:xfrm>
                  <a:off x="6058722" y="5349412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41"/>
                        <a:pt x="0" y="25090"/>
                      </a:cubicBezTo>
                      <a:cubicBezTo>
                        <a:pt x="0" y="11238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7" name="Freeform: Shape 936">
                  <a:extLst>
                    <a:ext uri="{FF2B5EF4-FFF2-40B4-BE49-F238E27FC236}">
                      <a16:creationId xmlns:a16="http://schemas.microsoft.com/office/drawing/2014/main" id="{9A28E2FB-2D1C-A204-798D-E3B75D85DE1B}"/>
                    </a:ext>
                  </a:extLst>
                </p:cNvPr>
                <p:cNvSpPr/>
                <p:nvPr/>
              </p:nvSpPr>
              <p:spPr>
                <a:xfrm>
                  <a:off x="566805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8" name="Freeform: Shape 937">
                  <a:extLst>
                    <a:ext uri="{FF2B5EF4-FFF2-40B4-BE49-F238E27FC236}">
                      <a16:creationId xmlns:a16="http://schemas.microsoft.com/office/drawing/2014/main" id="{4E5FD77E-EE35-E8A3-C681-4B4B977F316E}"/>
                    </a:ext>
                  </a:extLst>
                </p:cNvPr>
                <p:cNvSpPr/>
                <p:nvPr/>
              </p:nvSpPr>
              <p:spPr>
                <a:xfrm>
                  <a:off x="5755240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9" name="Freeform: Shape 938">
                  <a:extLst>
                    <a:ext uri="{FF2B5EF4-FFF2-40B4-BE49-F238E27FC236}">
                      <a16:creationId xmlns:a16="http://schemas.microsoft.com/office/drawing/2014/main" id="{BA088DAA-9BC2-E861-146C-A0535BFCCF8B}"/>
                    </a:ext>
                  </a:extLst>
                </p:cNvPr>
                <p:cNvSpPr/>
                <p:nvPr/>
              </p:nvSpPr>
              <p:spPr>
                <a:xfrm>
                  <a:off x="5842427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0" name="Freeform: Shape 939">
                  <a:extLst>
                    <a:ext uri="{FF2B5EF4-FFF2-40B4-BE49-F238E27FC236}">
                      <a16:creationId xmlns:a16="http://schemas.microsoft.com/office/drawing/2014/main" id="{A9A91A81-92D5-8E10-992A-FA9A1A1A8549}"/>
                    </a:ext>
                  </a:extLst>
                </p:cNvPr>
                <p:cNvSpPr/>
                <p:nvPr/>
              </p:nvSpPr>
              <p:spPr>
                <a:xfrm>
                  <a:off x="592961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93766CE2-C1E0-74A9-42F2-1CDEABEE65D7}"/>
                    </a:ext>
                  </a:extLst>
                </p:cNvPr>
                <p:cNvSpPr/>
                <p:nvPr/>
              </p:nvSpPr>
              <p:spPr>
                <a:xfrm>
                  <a:off x="6016801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AACE9FBC-56FD-C300-11EE-BCA856CF8DA8}"/>
                    </a:ext>
                  </a:extLst>
                </p:cNvPr>
                <p:cNvSpPr/>
                <p:nvPr/>
              </p:nvSpPr>
              <p:spPr>
                <a:xfrm>
                  <a:off x="5649759" y="5506118"/>
                  <a:ext cx="23207" cy="50127"/>
                </a:xfrm>
                <a:custGeom>
                  <a:avLst/>
                  <a:gdLst>
                    <a:gd name="connsiteX0" fmla="*/ 23208 w 23207"/>
                    <a:gd name="connsiteY0" fmla="*/ 25090 h 50127"/>
                    <a:gd name="connsiteX1" fmla="*/ 0 w 23207"/>
                    <a:gd name="connsiteY1" fmla="*/ 50127 h 50127"/>
                    <a:gd name="connsiteX2" fmla="*/ 0 w 23207"/>
                    <a:gd name="connsiteY2" fmla="*/ 0 h 50127"/>
                    <a:gd name="connsiteX3" fmla="*/ 23208 w 23207"/>
                    <a:gd name="connsiteY3" fmla="*/ 25090 h 5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127">
                      <a:moveTo>
                        <a:pt x="23208" y="25090"/>
                      </a:moveTo>
                      <a:cubicBezTo>
                        <a:pt x="23208" y="38314"/>
                        <a:pt x="12963" y="49134"/>
                        <a:pt x="0" y="50127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620813BB-A9A6-EFC1-F65C-F5426C736D9B}"/>
                    </a:ext>
                  </a:extLst>
                </p:cNvPr>
                <p:cNvSpPr/>
                <p:nvPr/>
              </p:nvSpPr>
              <p:spPr>
                <a:xfrm>
                  <a:off x="5709974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72058A15-DD11-9634-A91E-F183A5B3A8BE}"/>
                    </a:ext>
                  </a:extLst>
                </p:cNvPr>
                <p:cNvSpPr/>
                <p:nvPr/>
              </p:nvSpPr>
              <p:spPr>
                <a:xfrm>
                  <a:off x="5797161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5" name="Freeform: Shape 944">
                  <a:extLst>
                    <a:ext uri="{FF2B5EF4-FFF2-40B4-BE49-F238E27FC236}">
                      <a16:creationId xmlns:a16="http://schemas.microsoft.com/office/drawing/2014/main" id="{20BC66E5-E747-6EDA-0DF6-E28E7AF8240D}"/>
                    </a:ext>
                  </a:extLst>
                </p:cNvPr>
                <p:cNvSpPr/>
                <p:nvPr/>
              </p:nvSpPr>
              <p:spPr>
                <a:xfrm>
                  <a:off x="5884348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6" name="Freeform: Shape 945">
                  <a:extLst>
                    <a:ext uri="{FF2B5EF4-FFF2-40B4-BE49-F238E27FC236}">
                      <a16:creationId xmlns:a16="http://schemas.microsoft.com/office/drawing/2014/main" id="{A4644553-B9D7-BADC-A222-470BAB0B75F5}"/>
                    </a:ext>
                  </a:extLst>
                </p:cNvPr>
                <p:cNvSpPr/>
                <p:nvPr/>
              </p:nvSpPr>
              <p:spPr>
                <a:xfrm>
                  <a:off x="5971535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7" name="Freeform: Shape 946">
                  <a:extLst>
                    <a:ext uri="{FF2B5EF4-FFF2-40B4-BE49-F238E27FC236}">
                      <a16:creationId xmlns:a16="http://schemas.microsoft.com/office/drawing/2014/main" id="{7802CA17-A55C-510F-922C-7A880060BF95}"/>
                    </a:ext>
                  </a:extLst>
                </p:cNvPr>
                <p:cNvSpPr/>
                <p:nvPr/>
              </p:nvSpPr>
              <p:spPr>
                <a:xfrm>
                  <a:off x="6058722" y="5506066"/>
                  <a:ext cx="26553" cy="50231"/>
                </a:xfrm>
                <a:custGeom>
                  <a:avLst/>
                  <a:gdLst>
                    <a:gd name="connsiteX0" fmla="*/ 26553 w 26553"/>
                    <a:gd name="connsiteY0" fmla="*/ 52 h 50231"/>
                    <a:gd name="connsiteX1" fmla="*/ 26553 w 26553"/>
                    <a:gd name="connsiteY1" fmla="*/ 50179 h 50231"/>
                    <a:gd name="connsiteX2" fmla="*/ 25090 w 26553"/>
                    <a:gd name="connsiteY2" fmla="*/ 50232 h 50231"/>
                    <a:gd name="connsiteX3" fmla="*/ 0 w 26553"/>
                    <a:gd name="connsiteY3" fmla="*/ 25142 h 50231"/>
                    <a:gd name="connsiteX4" fmla="*/ 25090 w 26553"/>
                    <a:gd name="connsiteY4" fmla="*/ 0 h 50231"/>
                    <a:gd name="connsiteX5" fmla="*/ 26553 w 26553"/>
                    <a:gd name="connsiteY5" fmla="*/ 0 h 50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231">
                      <a:moveTo>
                        <a:pt x="26553" y="52"/>
                      </a:moveTo>
                      <a:lnTo>
                        <a:pt x="26553" y="50179"/>
                      </a:lnTo>
                      <a:cubicBezTo>
                        <a:pt x="26083" y="50232"/>
                        <a:pt x="25612" y="50232"/>
                        <a:pt x="25090" y="50232"/>
                      </a:cubicBezTo>
                      <a:cubicBezTo>
                        <a:pt x="11238" y="50232"/>
                        <a:pt x="0" y="38994"/>
                        <a:pt x="0" y="25142"/>
                      </a:cubicBezTo>
                      <a:cubicBezTo>
                        <a:pt x="0" y="11290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E19BB7D6-BF7C-C05C-3EA0-126E6BAB4415}"/>
                    </a:ext>
                  </a:extLst>
                </p:cNvPr>
                <p:cNvSpPr/>
                <p:nvPr/>
              </p:nvSpPr>
              <p:spPr>
                <a:xfrm>
                  <a:off x="5672967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45386321-84E7-43F8-91E1-1531AB6F6222}"/>
                    </a:ext>
                  </a:extLst>
                </p:cNvPr>
                <p:cNvSpPr/>
                <p:nvPr/>
              </p:nvSpPr>
              <p:spPr>
                <a:xfrm>
                  <a:off x="5760154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7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0" name="Freeform: Shape 949">
                  <a:extLst>
                    <a:ext uri="{FF2B5EF4-FFF2-40B4-BE49-F238E27FC236}">
                      <a16:creationId xmlns:a16="http://schemas.microsoft.com/office/drawing/2014/main" id="{41A0A572-F963-3D50-DED4-5ADC076F493D}"/>
                    </a:ext>
                  </a:extLst>
                </p:cNvPr>
                <p:cNvSpPr/>
                <p:nvPr/>
              </p:nvSpPr>
              <p:spPr>
                <a:xfrm>
                  <a:off x="5847341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1" name="Freeform: Shape 950">
                  <a:extLst>
                    <a:ext uri="{FF2B5EF4-FFF2-40B4-BE49-F238E27FC236}">
                      <a16:creationId xmlns:a16="http://schemas.microsoft.com/office/drawing/2014/main" id="{64DEBC43-E789-ADCC-F65B-71548BBE80E8}"/>
                    </a:ext>
                  </a:extLst>
                </p:cNvPr>
                <p:cNvSpPr/>
                <p:nvPr/>
              </p:nvSpPr>
              <p:spPr>
                <a:xfrm>
                  <a:off x="5934528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2" name="Freeform: Shape 951">
                  <a:extLst>
                    <a:ext uri="{FF2B5EF4-FFF2-40B4-BE49-F238E27FC236}">
                      <a16:creationId xmlns:a16="http://schemas.microsoft.com/office/drawing/2014/main" id="{811852B2-21D1-0066-E142-68451CCD05DF}"/>
                    </a:ext>
                  </a:extLst>
                </p:cNvPr>
                <p:cNvSpPr/>
                <p:nvPr/>
              </p:nvSpPr>
              <p:spPr>
                <a:xfrm>
                  <a:off x="6021715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3" name="Freeform: Shape 952">
                  <a:extLst>
                    <a:ext uri="{FF2B5EF4-FFF2-40B4-BE49-F238E27FC236}">
                      <a16:creationId xmlns:a16="http://schemas.microsoft.com/office/drawing/2014/main" id="{B086A984-0D31-EB1B-0E6E-ACA96D5062F2}"/>
                    </a:ext>
                  </a:extLst>
                </p:cNvPr>
                <p:cNvSpPr/>
                <p:nvPr/>
              </p:nvSpPr>
              <p:spPr>
                <a:xfrm>
                  <a:off x="5649759" y="5665438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314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4" name="Freeform: Shape 953">
                  <a:extLst>
                    <a:ext uri="{FF2B5EF4-FFF2-40B4-BE49-F238E27FC236}">
                      <a16:creationId xmlns:a16="http://schemas.microsoft.com/office/drawing/2014/main" id="{78AE2417-E471-F735-B7E4-97B1E5B7F56D}"/>
                    </a:ext>
                  </a:extLst>
                </p:cNvPr>
                <p:cNvSpPr/>
                <p:nvPr/>
              </p:nvSpPr>
              <p:spPr>
                <a:xfrm>
                  <a:off x="5709974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5" name="Freeform: Shape 954">
                  <a:extLst>
                    <a:ext uri="{FF2B5EF4-FFF2-40B4-BE49-F238E27FC236}">
                      <a16:creationId xmlns:a16="http://schemas.microsoft.com/office/drawing/2014/main" id="{5CF8A68D-3E7C-D647-B978-C17CAC5E5399}"/>
                    </a:ext>
                  </a:extLst>
                </p:cNvPr>
                <p:cNvSpPr/>
                <p:nvPr/>
              </p:nvSpPr>
              <p:spPr>
                <a:xfrm>
                  <a:off x="5797161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id="{AA2A6200-113A-7BB2-BBD6-C7F176140617}"/>
                    </a:ext>
                  </a:extLst>
                </p:cNvPr>
                <p:cNvSpPr/>
                <p:nvPr/>
              </p:nvSpPr>
              <p:spPr>
                <a:xfrm>
                  <a:off x="5884348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id="{079A79BD-F602-59A5-D606-BF92F84A92C8}"/>
                    </a:ext>
                  </a:extLst>
                </p:cNvPr>
                <p:cNvSpPr/>
                <p:nvPr/>
              </p:nvSpPr>
              <p:spPr>
                <a:xfrm>
                  <a:off x="5971535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id="{A4236112-ED14-DB54-331B-814894EBB0FE}"/>
                    </a:ext>
                  </a:extLst>
                </p:cNvPr>
                <p:cNvSpPr/>
                <p:nvPr/>
              </p:nvSpPr>
              <p:spPr>
                <a:xfrm>
                  <a:off x="6058722" y="5665334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94"/>
                        <a:pt x="0" y="25090"/>
                      </a:cubicBezTo>
                      <a:cubicBezTo>
                        <a:pt x="0" y="11186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id="{F8791C5E-415A-67AD-A6BC-A4811171B0D6}"/>
                    </a:ext>
                  </a:extLst>
                </p:cNvPr>
                <p:cNvSpPr/>
                <p:nvPr/>
              </p:nvSpPr>
              <p:spPr>
                <a:xfrm>
                  <a:off x="56742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DDBF4278-F05A-9AA1-9F98-35814F4CC04F}"/>
                    </a:ext>
                  </a:extLst>
                </p:cNvPr>
                <p:cNvSpPr/>
                <p:nvPr/>
              </p:nvSpPr>
              <p:spPr>
                <a:xfrm>
                  <a:off x="5761408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35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15E6BAA-ED43-CC33-8570-0C0F2EFDD322}"/>
                    </a:ext>
                  </a:extLst>
                </p:cNvPr>
                <p:cNvSpPr/>
                <p:nvPr/>
              </p:nvSpPr>
              <p:spPr>
                <a:xfrm>
                  <a:off x="5848595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146970D9-FF66-FF61-072C-1C43B05B7827}"/>
                    </a:ext>
                  </a:extLst>
                </p:cNvPr>
                <p:cNvSpPr/>
                <p:nvPr/>
              </p:nvSpPr>
              <p:spPr>
                <a:xfrm>
                  <a:off x="5935782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FAC223B7-5A95-8C32-E309-1B681272169A}"/>
                    </a:ext>
                  </a:extLst>
                </p:cNvPr>
                <p:cNvSpPr/>
                <p:nvPr/>
              </p:nvSpPr>
              <p:spPr>
                <a:xfrm>
                  <a:off x="60230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30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6C24DEB1-553B-63E8-D9A8-FD4C9D5B46C3}"/>
                  </a:ext>
                </a:extLst>
              </p:cNvPr>
              <p:cNvSpPr/>
              <p:nvPr/>
            </p:nvSpPr>
            <p:spPr>
              <a:xfrm>
                <a:off x="5817651" y="5324583"/>
                <a:ext cx="11656" cy="435516"/>
              </a:xfrm>
              <a:custGeom>
                <a:avLst/>
                <a:gdLst>
                  <a:gd name="connsiteX0" fmla="*/ 0 w 11656"/>
                  <a:gd name="connsiteY0" fmla="*/ 0 h 435516"/>
                  <a:gd name="connsiteX1" fmla="*/ 11656 w 11656"/>
                  <a:gd name="connsiteY1" fmla="*/ 0 h 435516"/>
                  <a:gd name="connsiteX2" fmla="*/ 11656 w 11656"/>
                  <a:gd name="connsiteY2" fmla="*/ 435517 h 435516"/>
                  <a:gd name="connsiteX3" fmla="*/ 0 w 1165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6" h="435516">
                    <a:moveTo>
                      <a:pt x="0" y="0"/>
                    </a:moveTo>
                    <a:lnTo>
                      <a:pt x="11656" y="0"/>
                    </a:lnTo>
                    <a:lnTo>
                      <a:pt x="11656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918" name="Graphic 1161">
                <a:extLst>
                  <a:ext uri="{FF2B5EF4-FFF2-40B4-BE49-F238E27FC236}">
                    <a16:creationId xmlns:a16="http://schemas.microsoft.com/office/drawing/2014/main" id="{405398A4-FA21-423B-5428-47EF2C279682}"/>
                  </a:ext>
                </a:extLst>
              </p:cNvPr>
              <p:cNvGrpSpPr/>
              <p:nvPr/>
            </p:nvGrpSpPr>
            <p:grpSpPr>
              <a:xfrm>
                <a:off x="5938919" y="5113829"/>
                <a:ext cx="366833" cy="576960"/>
                <a:chOff x="5938919" y="5113829"/>
                <a:chExt cx="366833" cy="576960"/>
              </a:xfrm>
            </p:grpSpPr>
            <p:sp>
              <p:nvSpPr>
                <p:cNvPr id="927" name="Freeform: Shape 926">
                  <a:extLst>
                    <a:ext uri="{FF2B5EF4-FFF2-40B4-BE49-F238E27FC236}">
                      <a16:creationId xmlns:a16="http://schemas.microsoft.com/office/drawing/2014/main" id="{417E2CA9-1725-22CA-4505-2B3AC43B59A2}"/>
                    </a:ext>
                  </a:extLst>
                </p:cNvPr>
                <p:cNvSpPr/>
                <p:nvPr/>
              </p:nvSpPr>
              <p:spPr>
                <a:xfrm>
                  <a:off x="5971797" y="5304721"/>
                  <a:ext cx="301077" cy="386016"/>
                </a:xfrm>
                <a:custGeom>
                  <a:avLst/>
                  <a:gdLst>
                    <a:gd name="connsiteX0" fmla="*/ 0 w 301077"/>
                    <a:gd name="connsiteY0" fmla="*/ 0 h 386016"/>
                    <a:gd name="connsiteX1" fmla="*/ 301077 w 301077"/>
                    <a:gd name="connsiteY1" fmla="*/ 0 h 386016"/>
                    <a:gd name="connsiteX2" fmla="*/ 301077 w 301077"/>
                    <a:gd name="connsiteY2" fmla="*/ 386017 h 386016"/>
                    <a:gd name="connsiteX3" fmla="*/ 0 w 301077"/>
                    <a:gd name="connsiteY3" fmla="*/ 386017 h 386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1077" h="386016">
                      <a:moveTo>
                        <a:pt x="0" y="0"/>
                      </a:moveTo>
                      <a:lnTo>
                        <a:pt x="301077" y="0"/>
                      </a:lnTo>
                      <a:lnTo>
                        <a:pt x="301077" y="386017"/>
                      </a:lnTo>
                      <a:lnTo>
                        <a:pt x="0" y="38601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8" name="Freeform: Shape 927">
                  <a:extLst>
                    <a:ext uri="{FF2B5EF4-FFF2-40B4-BE49-F238E27FC236}">
                      <a16:creationId xmlns:a16="http://schemas.microsoft.com/office/drawing/2014/main" id="{A6D2F748-5F41-BE14-9518-3351ECE29D9F}"/>
                    </a:ext>
                  </a:extLst>
                </p:cNvPr>
                <p:cNvSpPr/>
                <p:nvPr/>
              </p:nvSpPr>
              <p:spPr>
                <a:xfrm>
                  <a:off x="5938919" y="5230288"/>
                  <a:ext cx="366833" cy="74380"/>
                </a:xfrm>
                <a:custGeom>
                  <a:avLst/>
                  <a:gdLst>
                    <a:gd name="connsiteX0" fmla="*/ 0 w 366833"/>
                    <a:gd name="connsiteY0" fmla="*/ 0 h 74380"/>
                    <a:gd name="connsiteX1" fmla="*/ 366833 w 366833"/>
                    <a:gd name="connsiteY1" fmla="*/ 0 h 74380"/>
                    <a:gd name="connsiteX2" fmla="*/ 366833 w 366833"/>
                    <a:gd name="connsiteY2" fmla="*/ 74381 h 74380"/>
                    <a:gd name="connsiteX3" fmla="*/ 0 w 366833"/>
                    <a:gd name="connsiteY3" fmla="*/ 74381 h 7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6833" h="74380">
                      <a:moveTo>
                        <a:pt x="0" y="0"/>
                      </a:moveTo>
                      <a:lnTo>
                        <a:pt x="366833" y="0"/>
                      </a:lnTo>
                      <a:lnTo>
                        <a:pt x="366833" y="74381"/>
                      </a:lnTo>
                      <a:lnTo>
                        <a:pt x="0" y="74381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9" name="Freeform: Shape 928">
                  <a:extLst>
                    <a:ext uri="{FF2B5EF4-FFF2-40B4-BE49-F238E27FC236}">
                      <a16:creationId xmlns:a16="http://schemas.microsoft.com/office/drawing/2014/main" id="{A0E085F5-C6BE-34B3-26CD-72E5A8884CEB}"/>
                    </a:ext>
                  </a:extLst>
                </p:cNvPr>
                <p:cNvSpPr/>
                <p:nvPr/>
              </p:nvSpPr>
              <p:spPr>
                <a:xfrm>
                  <a:off x="6019076" y="5113829"/>
                  <a:ext cx="206517" cy="576960"/>
                </a:xfrm>
                <a:custGeom>
                  <a:avLst/>
                  <a:gdLst>
                    <a:gd name="connsiteX0" fmla="*/ 200848 w 206517"/>
                    <a:gd name="connsiteY0" fmla="*/ 49918 h 576960"/>
                    <a:gd name="connsiteX1" fmla="*/ 172569 w 206517"/>
                    <a:gd name="connsiteY1" fmla="*/ 34394 h 576960"/>
                    <a:gd name="connsiteX2" fmla="*/ 141782 w 206517"/>
                    <a:gd name="connsiteY2" fmla="*/ 42966 h 576960"/>
                    <a:gd name="connsiteX3" fmla="*/ 131903 w 206517"/>
                    <a:gd name="connsiteY3" fmla="*/ 14897 h 576960"/>
                    <a:gd name="connsiteX4" fmla="*/ 103259 w 206517"/>
                    <a:gd name="connsiteY4" fmla="*/ 0 h 576960"/>
                    <a:gd name="connsiteX5" fmla="*/ 74615 w 206517"/>
                    <a:gd name="connsiteY5" fmla="*/ 14897 h 576960"/>
                    <a:gd name="connsiteX6" fmla="*/ 64735 w 206517"/>
                    <a:gd name="connsiteY6" fmla="*/ 42966 h 576960"/>
                    <a:gd name="connsiteX7" fmla="*/ 33948 w 206517"/>
                    <a:gd name="connsiteY7" fmla="*/ 34394 h 576960"/>
                    <a:gd name="connsiteX8" fmla="*/ 5670 w 206517"/>
                    <a:gd name="connsiteY8" fmla="*/ 49918 h 576960"/>
                    <a:gd name="connsiteX9" fmla="*/ 2168 w 206517"/>
                    <a:gd name="connsiteY9" fmla="*/ 82012 h 576960"/>
                    <a:gd name="connsiteX10" fmla="*/ 48688 w 206517"/>
                    <a:gd name="connsiteY10" fmla="*/ 115936 h 576960"/>
                    <a:gd name="connsiteX11" fmla="*/ 99861 w 206517"/>
                    <a:gd name="connsiteY11" fmla="*/ 117242 h 576960"/>
                    <a:gd name="connsiteX12" fmla="*/ 99861 w 206517"/>
                    <a:gd name="connsiteY12" fmla="*/ 117399 h 576960"/>
                    <a:gd name="connsiteX13" fmla="*/ 100018 w 206517"/>
                    <a:gd name="connsiteY13" fmla="*/ 117399 h 576960"/>
                    <a:gd name="connsiteX14" fmla="*/ 100018 w 206517"/>
                    <a:gd name="connsiteY14" fmla="*/ 576960 h 576960"/>
                    <a:gd name="connsiteX15" fmla="*/ 105245 w 206517"/>
                    <a:gd name="connsiteY15" fmla="*/ 576960 h 576960"/>
                    <a:gd name="connsiteX16" fmla="*/ 105245 w 206517"/>
                    <a:gd name="connsiteY16" fmla="*/ 118392 h 576960"/>
                    <a:gd name="connsiteX17" fmla="*/ 105872 w 206517"/>
                    <a:gd name="connsiteY17" fmla="*/ 117399 h 576960"/>
                    <a:gd name="connsiteX18" fmla="*/ 106709 w 206517"/>
                    <a:gd name="connsiteY18" fmla="*/ 117399 h 576960"/>
                    <a:gd name="connsiteX19" fmla="*/ 106656 w 206517"/>
                    <a:gd name="connsiteY19" fmla="*/ 117242 h 576960"/>
                    <a:gd name="connsiteX20" fmla="*/ 157829 w 206517"/>
                    <a:gd name="connsiteY20" fmla="*/ 115936 h 576960"/>
                    <a:gd name="connsiteX21" fmla="*/ 204350 w 206517"/>
                    <a:gd name="connsiteY21" fmla="*/ 82012 h 576960"/>
                    <a:gd name="connsiteX22" fmla="*/ 200848 w 206517"/>
                    <a:gd name="connsiteY22" fmla="*/ 49918 h 576960"/>
                    <a:gd name="connsiteX23" fmla="*/ 78796 w 206517"/>
                    <a:gd name="connsiteY23" fmla="*/ 18138 h 576960"/>
                    <a:gd name="connsiteX24" fmla="*/ 103311 w 206517"/>
                    <a:gd name="connsiteY24" fmla="*/ 5279 h 576960"/>
                    <a:gd name="connsiteX25" fmla="*/ 127826 w 206517"/>
                    <a:gd name="connsiteY25" fmla="*/ 18138 h 576960"/>
                    <a:gd name="connsiteX26" fmla="*/ 136607 w 206517"/>
                    <a:gd name="connsiteY26" fmla="*/ 46991 h 576960"/>
                    <a:gd name="connsiteX27" fmla="*/ 123487 w 206517"/>
                    <a:gd name="connsiteY27" fmla="*/ 64345 h 576960"/>
                    <a:gd name="connsiteX28" fmla="*/ 103363 w 206517"/>
                    <a:gd name="connsiteY28" fmla="*/ 109611 h 576960"/>
                    <a:gd name="connsiteX29" fmla="*/ 83239 w 206517"/>
                    <a:gd name="connsiteY29" fmla="*/ 64345 h 576960"/>
                    <a:gd name="connsiteX30" fmla="*/ 70119 w 206517"/>
                    <a:gd name="connsiteY30" fmla="*/ 46991 h 576960"/>
                    <a:gd name="connsiteX31" fmla="*/ 78901 w 206517"/>
                    <a:gd name="connsiteY31" fmla="*/ 18138 h 576960"/>
                    <a:gd name="connsiteX32" fmla="*/ 135562 w 206517"/>
                    <a:gd name="connsiteY32" fmla="*/ 55197 h 576960"/>
                    <a:gd name="connsiteX33" fmla="*/ 129864 w 206517"/>
                    <a:gd name="connsiteY33" fmla="*/ 69676 h 576960"/>
                    <a:gd name="connsiteX34" fmla="*/ 119410 w 206517"/>
                    <a:gd name="connsiteY34" fmla="*/ 86246 h 576960"/>
                    <a:gd name="connsiteX35" fmla="*/ 128192 w 206517"/>
                    <a:gd name="connsiteY35" fmla="*/ 66488 h 576960"/>
                    <a:gd name="connsiteX36" fmla="*/ 135562 w 206517"/>
                    <a:gd name="connsiteY36" fmla="*/ 55250 h 576960"/>
                    <a:gd name="connsiteX37" fmla="*/ 87160 w 206517"/>
                    <a:gd name="connsiteY37" fmla="*/ 86246 h 576960"/>
                    <a:gd name="connsiteX38" fmla="*/ 76705 w 206517"/>
                    <a:gd name="connsiteY38" fmla="*/ 69676 h 576960"/>
                    <a:gd name="connsiteX39" fmla="*/ 71008 w 206517"/>
                    <a:gd name="connsiteY39" fmla="*/ 55197 h 576960"/>
                    <a:gd name="connsiteX40" fmla="*/ 78378 w 206517"/>
                    <a:gd name="connsiteY40" fmla="*/ 66488 h 576960"/>
                    <a:gd name="connsiteX41" fmla="*/ 87160 w 206517"/>
                    <a:gd name="connsiteY41" fmla="*/ 86246 h 576960"/>
                    <a:gd name="connsiteX42" fmla="*/ 7134 w 206517"/>
                    <a:gd name="connsiteY42" fmla="*/ 80392 h 576960"/>
                    <a:gd name="connsiteX43" fmla="*/ 10008 w 206517"/>
                    <a:gd name="connsiteY43" fmla="*/ 52898 h 576960"/>
                    <a:gd name="connsiteX44" fmla="*/ 34314 w 206517"/>
                    <a:gd name="connsiteY44" fmla="*/ 39673 h 576960"/>
                    <a:gd name="connsiteX45" fmla="*/ 64892 w 206517"/>
                    <a:gd name="connsiteY45" fmla="*/ 49657 h 576960"/>
                    <a:gd name="connsiteX46" fmla="*/ 72210 w 206517"/>
                    <a:gd name="connsiteY46" fmla="*/ 72551 h 576960"/>
                    <a:gd name="connsiteX47" fmla="*/ 97143 w 206517"/>
                    <a:gd name="connsiteY47" fmla="*/ 112015 h 576960"/>
                    <a:gd name="connsiteX48" fmla="*/ 48793 w 206517"/>
                    <a:gd name="connsiteY48" fmla="*/ 110813 h 576960"/>
                    <a:gd name="connsiteX49" fmla="*/ 7134 w 206517"/>
                    <a:gd name="connsiteY49" fmla="*/ 80444 h 576960"/>
                    <a:gd name="connsiteX50" fmla="*/ 199384 w 206517"/>
                    <a:gd name="connsiteY50" fmla="*/ 80392 h 576960"/>
                    <a:gd name="connsiteX51" fmla="*/ 157724 w 206517"/>
                    <a:gd name="connsiteY51" fmla="*/ 110761 h 576960"/>
                    <a:gd name="connsiteX52" fmla="*/ 109374 w 206517"/>
                    <a:gd name="connsiteY52" fmla="*/ 111963 h 576960"/>
                    <a:gd name="connsiteX53" fmla="*/ 134307 w 206517"/>
                    <a:gd name="connsiteY53" fmla="*/ 72499 h 576960"/>
                    <a:gd name="connsiteX54" fmla="*/ 141677 w 206517"/>
                    <a:gd name="connsiteY54" fmla="*/ 49657 h 576960"/>
                    <a:gd name="connsiteX55" fmla="*/ 169537 w 206517"/>
                    <a:gd name="connsiteY55" fmla="*/ 39569 h 576960"/>
                    <a:gd name="connsiteX56" fmla="*/ 172256 w 206517"/>
                    <a:gd name="connsiteY56" fmla="*/ 39673 h 576960"/>
                    <a:gd name="connsiteX57" fmla="*/ 196561 w 206517"/>
                    <a:gd name="connsiteY57" fmla="*/ 52898 h 576960"/>
                    <a:gd name="connsiteX58" fmla="*/ 199436 w 206517"/>
                    <a:gd name="connsiteY58" fmla="*/ 80392 h 576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206517" h="576960">
                      <a:moveTo>
                        <a:pt x="200848" y="49918"/>
                      </a:moveTo>
                      <a:cubicBezTo>
                        <a:pt x="194784" y="40875"/>
                        <a:pt x="184487" y="35178"/>
                        <a:pt x="172569" y="34394"/>
                      </a:cubicBezTo>
                      <a:cubicBezTo>
                        <a:pt x="161802" y="33662"/>
                        <a:pt x="150877" y="36955"/>
                        <a:pt x="141782" y="42966"/>
                      </a:cubicBezTo>
                      <a:cubicBezTo>
                        <a:pt x="141312" y="32826"/>
                        <a:pt x="138018" y="22842"/>
                        <a:pt x="131903" y="14897"/>
                      </a:cubicBezTo>
                      <a:cubicBezTo>
                        <a:pt x="124585" y="5436"/>
                        <a:pt x="114183" y="0"/>
                        <a:pt x="103259" y="0"/>
                      </a:cubicBezTo>
                      <a:cubicBezTo>
                        <a:pt x="92334" y="0"/>
                        <a:pt x="81932" y="5436"/>
                        <a:pt x="74615" y="14897"/>
                      </a:cubicBezTo>
                      <a:cubicBezTo>
                        <a:pt x="68499" y="22842"/>
                        <a:pt x="65154" y="32826"/>
                        <a:pt x="64735" y="42966"/>
                      </a:cubicBezTo>
                      <a:cubicBezTo>
                        <a:pt x="55640" y="36903"/>
                        <a:pt x="44716" y="33610"/>
                        <a:pt x="33948" y="34394"/>
                      </a:cubicBezTo>
                      <a:cubicBezTo>
                        <a:pt x="22031" y="35230"/>
                        <a:pt x="11733" y="40875"/>
                        <a:pt x="5670" y="49918"/>
                      </a:cubicBezTo>
                      <a:cubicBezTo>
                        <a:pt x="-393" y="58961"/>
                        <a:pt x="-1648" y="70669"/>
                        <a:pt x="2168" y="82012"/>
                      </a:cubicBezTo>
                      <a:cubicBezTo>
                        <a:pt x="8649" y="101143"/>
                        <a:pt x="28199" y="115413"/>
                        <a:pt x="48688" y="115936"/>
                      </a:cubicBezTo>
                      <a:lnTo>
                        <a:pt x="99861" y="117242"/>
                      </a:lnTo>
                      <a:lnTo>
                        <a:pt x="99861" y="117399"/>
                      </a:lnTo>
                      <a:cubicBezTo>
                        <a:pt x="99861" y="117399"/>
                        <a:pt x="100018" y="117399"/>
                        <a:pt x="100018" y="117399"/>
                      </a:cubicBezTo>
                      <a:lnTo>
                        <a:pt x="100018" y="576960"/>
                      </a:lnTo>
                      <a:lnTo>
                        <a:pt x="105245" y="576960"/>
                      </a:lnTo>
                      <a:lnTo>
                        <a:pt x="105245" y="118392"/>
                      </a:lnTo>
                      <a:lnTo>
                        <a:pt x="105872" y="117399"/>
                      </a:lnTo>
                      <a:lnTo>
                        <a:pt x="106709" y="117399"/>
                      </a:lnTo>
                      <a:cubicBezTo>
                        <a:pt x="106709" y="117399"/>
                        <a:pt x="106656" y="117242"/>
                        <a:pt x="106656" y="117242"/>
                      </a:cubicBezTo>
                      <a:lnTo>
                        <a:pt x="157829" y="115936"/>
                      </a:lnTo>
                      <a:cubicBezTo>
                        <a:pt x="178319" y="115413"/>
                        <a:pt x="197868" y="101143"/>
                        <a:pt x="204350" y="82012"/>
                      </a:cubicBezTo>
                      <a:cubicBezTo>
                        <a:pt x="208165" y="70669"/>
                        <a:pt x="206911" y="58961"/>
                        <a:pt x="200848" y="49918"/>
                      </a:cubicBezTo>
                      <a:close/>
                      <a:moveTo>
                        <a:pt x="78796" y="18138"/>
                      </a:moveTo>
                      <a:cubicBezTo>
                        <a:pt x="85173" y="9827"/>
                        <a:pt x="93902" y="5279"/>
                        <a:pt x="103311" y="5279"/>
                      </a:cubicBezTo>
                      <a:cubicBezTo>
                        <a:pt x="112720" y="5279"/>
                        <a:pt x="121397" y="9827"/>
                        <a:pt x="127826" y="18138"/>
                      </a:cubicBezTo>
                      <a:cubicBezTo>
                        <a:pt x="134046" y="26240"/>
                        <a:pt x="136921" y="36642"/>
                        <a:pt x="136607" y="46991"/>
                      </a:cubicBezTo>
                      <a:cubicBezTo>
                        <a:pt x="131067" y="51748"/>
                        <a:pt x="126467" y="57654"/>
                        <a:pt x="123487" y="64345"/>
                      </a:cubicBezTo>
                      <a:lnTo>
                        <a:pt x="103363" y="109611"/>
                      </a:lnTo>
                      <a:lnTo>
                        <a:pt x="83239" y="64345"/>
                      </a:lnTo>
                      <a:cubicBezTo>
                        <a:pt x="80260" y="57654"/>
                        <a:pt x="75660" y="51748"/>
                        <a:pt x="70119" y="46991"/>
                      </a:cubicBezTo>
                      <a:cubicBezTo>
                        <a:pt x="69806" y="36642"/>
                        <a:pt x="72628" y="26240"/>
                        <a:pt x="78901" y="18138"/>
                      </a:cubicBezTo>
                      <a:close/>
                      <a:moveTo>
                        <a:pt x="135562" y="55197"/>
                      </a:moveTo>
                      <a:cubicBezTo>
                        <a:pt x="134464" y="60320"/>
                        <a:pt x="132687" y="65233"/>
                        <a:pt x="129864" y="69676"/>
                      </a:cubicBezTo>
                      <a:lnTo>
                        <a:pt x="119410" y="86246"/>
                      </a:lnTo>
                      <a:lnTo>
                        <a:pt x="128192" y="66488"/>
                      </a:lnTo>
                      <a:cubicBezTo>
                        <a:pt x="130021" y="62358"/>
                        <a:pt x="132530" y="58595"/>
                        <a:pt x="135562" y="55250"/>
                      </a:cubicBezTo>
                      <a:close/>
                      <a:moveTo>
                        <a:pt x="87160" y="86246"/>
                      </a:moveTo>
                      <a:lnTo>
                        <a:pt x="76705" y="69676"/>
                      </a:lnTo>
                      <a:cubicBezTo>
                        <a:pt x="73883" y="65233"/>
                        <a:pt x="72106" y="60320"/>
                        <a:pt x="71008" y="55197"/>
                      </a:cubicBezTo>
                      <a:cubicBezTo>
                        <a:pt x="74040" y="58543"/>
                        <a:pt x="76549" y="62358"/>
                        <a:pt x="78378" y="66488"/>
                      </a:cubicBezTo>
                      <a:lnTo>
                        <a:pt x="87160" y="86246"/>
                      </a:lnTo>
                      <a:close/>
                      <a:moveTo>
                        <a:pt x="7134" y="80392"/>
                      </a:moveTo>
                      <a:cubicBezTo>
                        <a:pt x="3788" y="70460"/>
                        <a:pt x="4834" y="60686"/>
                        <a:pt x="10008" y="52898"/>
                      </a:cubicBezTo>
                      <a:cubicBezTo>
                        <a:pt x="15235" y="45057"/>
                        <a:pt x="23860" y="40405"/>
                        <a:pt x="34314" y="39673"/>
                      </a:cubicBezTo>
                      <a:cubicBezTo>
                        <a:pt x="45186" y="38941"/>
                        <a:pt x="56215" y="42809"/>
                        <a:pt x="64892" y="49657"/>
                      </a:cubicBezTo>
                      <a:cubicBezTo>
                        <a:pt x="65520" y="57707"/>
                        <a:pt x="67924" y="65652"/>
                        <a:pt x="72210" y="72551"/>
                      </a:cubicBezTo>
                      <a:lnTo>
                        <a:pt x="97143" y="112015"/>
                      </a:lnTo>
                      <a:lnTo>
                        <a:pt x="48793" y="110813"/>
                      </a:lnTo>
                      <a:cubicBezTo>
                        <a:pt x="30446" y="110343"/>
                        <a:pt x="12883" y="97589"/>
                        <a:pt x="7134" y="80444"/>
                      </a:cubicBezTo>
                      <a:close/>
                      <a:moveTo>
                        <a:pt x="199384" y="80392"/>
                      </a:moveTo>
                      <a:cubicBezTo>
                        <a:pt x="193582" y="97536"/>
                        <a:pt x="176071" y="110290"/>
                        <a:pt x="157724" y="110761"/>
                      </a:cubicBezTo>
                      <a:lnTo>
                        <a:pt x="109374" y="111963"/>
                      </a:lnTo>
                      <a:lnTo>
                        <a:pt x="134307" y="72499"/>
                      </a:lnTo>
                      <a:cubicBezTo>
                        <a:pt x="138646" y="65652"/>
                        <a:pt x="140998" y="57707"/>
                        <a:pt x="141677" y="49657"/>
                      </a:cubicBezTo>
                      <a:cubicBezTo>
                        <a:pt x="149675" y="43384"/>
                        <a:pt x="159554" y="39569"/>
                        <a:pt x="169537" y="39569"/>
                      </a:cubicBezTo>
                      <a:cubicBezTo>
                        <a:pt x="170426" y="39569"/>
                        <a:pt x="171315" y="39569"/>
                        <a:pt x="172256" y="39673"/>
                      </a:cubicBezTo>
                      <a:cubicBezTo>
                        <a:pt x="182710" y="40405"/>
                        <a:pt x="191334" y="45109"/>
                        <a:pt x="196561" y="52898"/>
                      </a:cubicBezTo>
                      <a:cubicBezTo>
                        <a:pt x="201788" y="60738"/>
                        <a:pt x="202782" y="70460"/>
                        <a:pt x="199436" y="80392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19" name="Graphic 1161">
                <a:extLst>
                  <a:ext uri="{FF2B5EF4-FFF2-40B4-BE49-F238E27FC236}">
                    <a16:creationId xmlns:a16="http://schemas.microsoft.com/office/drawing/2014/main" id="{05EBECF0-80E6-74B4-5B7C-62940364B060}"/>
                  </a:ext>
                </a:extLst>
              </p:cNvPr>
              <p:cNvGrpSpPr/>
              <p:nvPr/>
            </p:nvGrpSpPr>
            <p:grpSpPr>
              <a:xfrm>
                <a:off x="5895273" y="5461532"/>
                <a:ext cx="638534" cy="298463"/>
                <a:chOff x="5895273" y="5461532"/>
                <a:chExt cx="638534" cy="298463"/>
              </a:xfrm>
            </p:grpSpPr>
            <p:sp>
              <p:nvSpPr>
                <p:cNvPr id="924" name="Freeform: Shape 923">
                  <a:extLst>
                    <a:ext uri="{FF2B5EF4-FFF2-40B4-BE49-F238E27FC236}">
                      <a16:creationId xmlns:a16="http://schemas.microsoft.com/office/drawing/2014/main" id="{18F97C89-4A14-23C7-B03E-764021590B8C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482" cy="298463"/>
                </a:xfrm>
                <a:custGeom>
                  <a:avLst/>
                  <a:gdLst>
                    <a:gd name="connsiteX0" fmla="*/ 0 w 638482"/>
                    <a:gd name="connsiteY0" fmla="*/ 0 h 298463"/>
                    <a:gd name="connsiteX1" fmla="*/ 638482 w 638482"/>
                    <a:gd name="connsiteY1" fmla="*/ 0 h 298463"/>
                    <a:gd name="connsiteX2" fmla="*/ 638482 w 638482"/>
                    <a:gd name="connsiteY2" fmla="*/ 298464 h 298463"/>
                    <a:gd name="connsiteX3" fmla="*/ 0 w 638482"/>
                    <a:gd name="connsiteY3" fmla="*/ 298464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482" h="298463">
                      <a:moveTo>
                        <a:pt x="0" y="0"/>
                      </a:moveTo>
                      <a:lnTo>
                        <a:pt x="638482" y="0"/>
                      </a:lnTo>
                      <a:lnTo>
                        <a:pt x="638482" y="298464"/>
                      </a:lnTo>
                      <a:lnTo>
                        <a:pt x="0" y="298464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5" name="Freeform: Shape 924">
                  <a:extLst>
                    <a:ext uri="{FF2B5EF4-FFF2-40B4-BE49-F238E27FC236}">
                      <a16:creationId xmlns:a16="http://schemas.microsoft.com/office/drawing/2014/main" id="{22139700-1356-6099-9187-BE8863756BFD}"/>
                    </a:ext>
                  </a:extLst>
                </p:cNvPr>
                <p:cNvSpPr/>
                <p:nvPr/>
              </p:nvSpPr>
              <p:spPr>
                <a:xfrm>
                  <a:off x="6291277" y="5486922"/>
                  <a:ext cx="130459" cy="131486"/>
                </a:xfrm>
                <a:custGeom>
                  <a:avLst/>
                  <a:gdLst>
                    <a:gd name="connsiteX0" fmla="*/ 107203 w 130459"/>
                    <a:gd name="connsiteY0" fmla="*/ 69010 h 131486"/>
                    <a:gd name="connsiteX1" fmla="*/ 88072 w 130459"/>
                    <a:gd name="connsiteY1" fmla="*/ 65769 h 131486"/>
                    <a:gd name="connsiteX2" fmla="*/ 107203 w 130459"/>
                    <a:gd name="connsiteY2" fmla="*/ 62528 h 131486"/>
                    <a:gd name="connsiteX3" fmla="*/ 130254 w 130459"/>
                    <a:gd name="connsiteY3" fmla="*/ 40209 h 131486"/>
                    <a:gd name="connsiteX4" fmla="*/ 130411 w 130459"/>
                    <a:gd name="connsiteY4" fmla="*/ 38223 h 131486"/>
                    <a:gd name="connsiteX5" fmla="*/ 123877 w 130459"/>
                    <a:gd name="connsiteY5" fmla="*/ 21339 h 131486"/>
                    <a:gd name="connsiteX6" fmla="*/ 99885 w 130459"/>
                    <a:gd name="connsiteY6" fmla="*/ 12610 h 131486"/>
                    <a:gd name="connsiteX7" fmla="*/ 91887 w 130459"/>
                    <a:gd name="connsiteY7" fmla="*/ 14074 h 131486"/>
                    <a:gd name="connsiteX8" fmla="*/ 87183 w 130459"/>
                    <a:gd name="connsiteY8" fmla="*/ 8011 h 131486"/>
                    <a:gd name="connsiteX9" fmla="*/ 44426 w 130459"/>
                    <a:gd name="connsiteY9" fmla="*/ 7906 h 131486"/>
                    <a:gd name="connsiteX10" fmla="*/ 42806 w 130459"/>
                    <a:gd name="connsiteY10" fmla="*/ 9422 h 131486"/>
                    <a:gd name="connsiteX11" fmla="*/ 38938 w 130459"/>
                    <a:gd name="connsiteY11" fmla="*/ 14126 h 131486"/>
                    <a:gd name="connsiteX12" fmla="*/ 30574 w 130459"/>
                    <a:gd name="connsiteY12" fmla="*/ 12610 h 131486"/>
                    <a:gd name="connsiteX13" fmla="*/ 6582 w 130459"/>
                    <a:gd name="connsiteY13" fmla="*/ 21339 h 131486"/>
                    <a:gd name="connsiteX14" fmla="*/ 48 w 130459"/>
                    <a:gd name="connsiteY14" fmla="*/ 38223 h 131486"/>
                    <a:gd name="connsiteX15" fmla="*/ 205 w 130459"/>
                    <a:gd name="connsiteY15" fmla="*/ 40209 h 131486"/>
                    <a:gd name="connsiteX16" fmla="*/ 23256 w 130459"/>
                    <a:gd name="connsiteY16" fmla="*/ 62528 h 131486"/>
                    <a:gd name="connsiteX17" fmla="*/ 42387 w 130459"/>
                    <a:gd name="connsiteY17" fmla="*/ 65769 h 131486"/>
                    <a:gd name="connsiteX18" fmla="*/ 23256 w 130459"/>
                    <a:gd name="connsiteY18" fmla="*/ 69010 h 131486"/>
                    <a:gd name="connsiteX19" fmla="*/ 205 w 130459"/>
                    <a:gd name="connsiteY19" fmla="*/ 91277 h 131486"/>
                    <a:gd name="connsiteX20" fmla="*/ 48 w 130459"/>
                    <a:gd name="connsiteY20" fmla="*/ 93263 h 131486"/>
                    <a:gd name="connsiteX21" fmla="*/ 6582 w 130459"/>
                    <a:gd name="connsiteY21" fmla="*/ 110147 h 131486"/>
                    <a:gd name="connsiteX22" fmla="*/ 30574 w 130459"/>
                    <a:gd name="connsiteY22" fmla="*/ 118876 h 131486"/>
                    <a:gd name="connsiteX23" fmla="*/ 38572 w 130459"/>
                    <a:gd name="connsiteY23" fmla="*/ 117412 h 131486"/>
                    <a:gd name="connsiteX24" fmla="*/ 43276 w 130459"/>
                    <a:gd name="connsiteY24" fmla="*/ 123476 h 131486"/>
                    <a:gd name="connsiteX25" fmla="*/ 86033 w 130459"/>
                    <a:gd name="connsiteY25" fmla="*/ 123580 h 131486"/>
                    <a:gd name="connsiteX26" fmla="*/ 87653 w 130459"/>
                    <a:gd name="connsiteY26" fmla="*/ 122064 h 131486"/>
                    <a:gd name="connsiteX27" fmla="*/ 91522 w 130459"/>
                    <a:gd name="connsiteY27" fmla="*/ 117360 h 131486"/>
                    <a:gd name="connsiteX28" fmla="*/ 99885 w 130459"/>
                    <a:gd name="connsiteY28" fmla="*/ 118876 h 131486"/>
                    <a:gd name="connsiteX29" fmla="*/ 123877 w 130459"/>
                    <a:gd name="connsiteY29" fmla="*/ 110147 h 131486"/>
                    <a:gd name="connsiteX30" fmla="*/ 130411 w 130459"/>
                    <a:gd name="connsiteY30" fmla="*/ 93263 h 131486"/>
                    <a:gd name="connsiteX31" fmla="*/ 130254 w 130459"/>
                    <a:gd name="connsiteY31" fmla="*/ 91277 h 131486"/>
                    <a:gd name="connsiteX32" fmla="*/ 107203 w 130459"/>
                    <a:gd name="connsiteY32" fmla="*/ 69010 h 131486"/>
                    <a:gd name="connsiteX33" fmla="*/ 93874 w 130459"/>
                    <a:gd name="connsiteY33" fmla="*/ 18935 h 131486"/>
                    <a:gd name="connsiteX34" fmla="*/ 100198 w 130459"/>
                    <a:gd name="connsiteY34" fmla="*/ 17837 h 131486"/>
                    <a:gd name="connsiteX35" fmla="*/ 101714 w 130459"/>
                    <a:gd name="connsiteY35" fmla="*/ 17837 h 131486"/>
                    <a:gd name="connsiteX36" fmla="*/ 120166 w 130459"/>
                    <a:gd name="connsiteY36" fmla="*/ 25051 h 131486"/>
                    <a:gd name="connsiteX37" fmla="*/ 125184 w 130459"/>
                    <a:gd name="connsiteY37" fmla="*/ 37909 h 131486"/>
                    <a:gd name="connsiteX38" fmla="*/ 125027 w 130459"/>
                    <a:gd name="connsiteY38" fmla="*/ 39895 h 131486"/>
                    <a:gd name="connsiteX39" fmla="*/ 106314 w 130459"/>
                    <a:gd name="connsiteY39" fmla="*/ 57406 h 131486"/>
                    <a:gd name="connsiteX40" fmla="*/ 72338 w 130459"/>
                    <a:gd name="connsiteY40" fmla="*/ 63156 h 131486"/>
                    <a:gd name="connsiteX41" fmla="*/ 71868 w 130459"/>
                    <a:gd name="connsiteY41" fmla="*/ 63051 h 131486"/>
                    <a:gd name="connsiteX42" fmla="*/ 90528 w 130459"/>
                    <a:gd name="connsiteY42" fmla="*/ 36602 h 131486"/>
                    <a:gd name="connsiteX43" fmla="*/ 93821 w 130459"/>
                    <a:gd name="connsiteY43" fmla="*/ 18935 h 131486"/>
                    <a:gd name="connsiteX44" fmla="*/ 88908 w 130459"/>
                    <a:gd name="connsiteY44" fmla="*/ 20921 h 131486"/>
                    <a:gd name="connsiteX45" fmla="*/ 86295 w 130459"/>
                    <a:gd name="connsiteY45" fmla="*/ 33623 h 131486"/>
                    <a:gd name="connsiteX46" fmla="*/ 71920 w 130459"/>
                    <a:gd name="connsiteY46" fmla="*/ 53956 h 131486"/>
                    <a:gd name="connsiteX47" fmla="*/ 78872 w 130459"/>
                    <a:gd name="connsiteY47" fmla="*/ 32107 h 131486"/>
                    <a:gd name="connsiteX48" fmla="*/ 88856 w 130459"/>
                    <a:gd name="connsiteY48" fmla="*/ 20921 h 131486"/>
                    <a:gd name="connsiteX49" fmla="*/ 46412 w 130459"/>
                    <a:gd name="connsiteY49" fmla="*/ 13290 h 131486"/>
                    <a:gd name="connsiteX50" fmla="*/ 48033 w 130459"/>
                    <a:gd name="connsiteY50" fmla="*/ 11774 h 131486"/>
                    <a:gd name="connsiteX51" fmla="*/ 65804 w 130459"/>
                    <a:gd name="connsiteY51" fmla="*/ 5188 h 131486"/>
                    <a:gd name="connsiteX52" fmla="*/ 83629 w 130459"/>
                    <a:gd name="connsiteY52" fmla="*/ 11878 h 131486"/>
                    <a:gd name="connsiteX53" fmla="*/ 86922 w 130459"/>
                    <a:gd name="connsiteY53" fmla="*/ 16060 h 131486"/>
                    <a:gd name="connsiteX54" fmla="*/ 73854 w 130459"/>
                    <a:gd name="connsiteY54" fmla="*/ 30539 h 131486"/>
                    <a:gd name="connsiteX55" fmla="*/ 65177 w 130459"/>
                    <a:gd name="connsiteY55" fmla="*/ 57667 h 131486"/>
                    <a:gd name="connsiteX56" fmla="*/ 56500 w 130459"/>
                    <a:gd name="connsiteY56" fmla="*/ 30539 h 131486"/>
                    <a:gd name="connsiteX57" fmla="*/ 43746 w 130459"/>
                    <a:gd name="connsiteY57" fmla="*/ 16217 h 131486"/>
                    <a:gd name="connsiteX58" fmla="*/ 46308 w 130459"/>
                    <a:gd name="connsiteY58" fmla="*/ 13290 h 131486"/>
                    <a:gd name="connsiteX59" fmla="*/ 41446 w 130459"/>
                    <a:gd name="connsiteY59" fmla="*/ 20817 h 131486"/>
                    <a:gd name="connsiteX60" fmla="*/ 51587 w 130459"/>
                    <a:gd name="connsiteY60" fmla="*/ 32107 h 131486"/>
                    <a:gd name="connsiteX61" fmla="*/ 58434 w 130459"/>
                    <a:gd name="connsiteY61" fmla="*/ 53590 h 131486"/>
                    <a:gd name="connsiteX62" fmla="*/ 44374 w 130459"/>
                    <a:gd name="connsiteY62" fmla="*/ 36027 h 131486"/>
                    <a:gd name="connsiteX63" fmla="*/ 41446 w 130459"/>
                    <a:gd name="connsiteY63" fmla="*/ 20869 h 131486"/>
                    <a:gd name="connsiteX64" fmla="*/ 24145 w 130459"/>
                    <a:gd name="connsiteY64" fmla="*/ 57406 h 131486"/>
                    <a:gd name="connsiteX65" fmla="*/ 5432 w 130459"/>
                    <a:gd name="connsiteY65" fmla="*/ 39895 h 131486"/>
                    <a:gd name="connsiteX66" fmla="*/ 5275 w 130459"/>
                    <a:gd name="connsiteY66" fmla="*/ 37909 h 131486"/>
                    <a:gd name="connsiteX67" fmla="*/ 10293 w 130459"/>
                    <a:gd name="connsiteY67" fmla="*/ 25051 h 131486"/>
                    <a:gd name="connsiteX68" fmla="*/ 28745 w 130459"/>
                    <a:gd name="connsiteY68" fmla="*/ 17837 h 131486"/>
                    <a:gd name="connsiteX69" fmla="*/ 30261 w 130459"/>
                    <a:gd name="connsiteY69" fmla="*/ 17837 h 131486"/>
                    <a:gd name="connsiteX70" fmla="*/ 36585 w 130459"/>
                    <a:gd name="connsiteY70" fmla="*/ 18935 h 131486"/>
                    <a:gd name="connsiteX71" fmla="*/ 40297 w 130459"/>
                    <a:gd name="connsiteY71" fmla="*/ 39268 h 131486"/>
                    <a:gd name="connsiteX72" fmla="*/ 59218 w 130459"/>
                    <a:gd name="connsiteY72" fmla="*/ 62947 h 131486"/>
                    <a:gd name="connsiteX73" fmla="*/ 58068 w 130459"/>
                    <a:gd name="connsiteY73" fmla="*/ 63156 h 131486"/>
                    <a:gd name="connsiteX74" fmla="*/ 24093 w 130459"/>
                    <a:gd name="connsiteY74" fmla="*/ 57406 h 131486"/>
                    <a:gd name="connsiteX75" fmla="*/ 36638 w 130459"/>
                    <a:gd name="connsiteY75" fmla="*/ 112603 h 131486"/>
                    <a:gd name="connsiteX76" fmla="*/ 30313 w 130459"/>
                    <a:gd name="connsiteY76" fmla="*/ 113701 h 131486"/>
                    <a:gd name="connsiteX77" fmla="*/ 28797 w 130459"/>
                    <a:gd name="connsiteY77" fmla="*/ 113701 h 131486"/>
                    <a:gd name="connsiteX78" fmla="*/ 10346 w 130459"/>
                    <a:gd name="connsiteY78" fmla="*/ 106488 h 131486"/>
                    <a:gd name="connsiteX79" fmla="*/ 5328 w 130459"/>
                    <a:gd name="connsiteY79" fmla="*/ 93629 h 131486"/>
                    <a:gd name="connsiteX80" fmla="*/ 5484 w 130459"/>
                    <a:gd name="connsiteY80" fmla="*/ 91643 h 131486"/>
                    <a:gd name="connsiteX81" fmla="*/ 24197 w 130459"/>
                    <a:gd name="connsiteY81" fmla="*/ 74132 h 131486"/>
                    <a:gd name="connsiteX82" fmla="*/ 58173 w 130459"/>
                    <a:gd name="connsiteY82" fmla="*/ 68383 h 131486"/>
                    <a:gd name="connsiteX83" fmla="*/ 58643 w 130459"/>
                    <a:gd name="connsiteY83" fmla="*/ 68487 h 131486"/>
                    <a:gd name="connsiteX84" fmla="*/ 39983 w 130459"/>
                    <a:gd name="connsiteY84" fmla="*/ 94936 h 131486"/>
                    <a:gd name="connsiteX85" fmla="*/ 36690 w 130459"/>
                    <a:gd name="connsiteY85" fmla="*/ 112603 h 131486"/>
                    <a:gd name="connsiteX86" fmla="*/ 41603 w 130459"/>
                    <a:gd name="connsiteY86" fmla="*/ 110617 h 131486"/>
                    <a:gd name="connsiteX87" fmla="*/ 44217 w 130459"/>
                    <a:gd name="connsiteY87" fmla="*/ 97915 h 131486"/>
                    <a:gd name="connsiteX88" fmla="*/ 58591 w 130459"/>
                    <a:gd name="connsiteY88" fmla="*/ 77582 h 131486"/>
                    <a:gd name="connsiteX89" fmla="*/ 51639 w 130459"/>
                    <a:gd name="connsiteY89" fmla="*/ 99431 h 131486"/>
                    <a:gd name="connsiteX90" fmla="*/ 41656 w 130459"/>
                    <a:gd name="connsiteY90" fmla="*/ 110617 h 131486"/>
                    <a:gd name="connsiteX91" fmla="*/ 84099 w 130459"/>
                    <a:gd name="connsiteY91" fmla="*/ 118249 h 131486"/>
                    <a:gd name="connsiteX92" fmla="*/ 82479 w 130459"/>
                    <a:gd name="connsiteY92" fmla="*/ 119765 h 131486"/>
                    <a:gd name="connsiteX93" fmla="*/ 64707 w 130459"/>
                    <a:gd name="connsiteY93" fmla="*/ 126351 h 131486"/>
                    <a:gd name="connsiteX94" fmla="*/ 46883 w 130459"/>
                    <a:gd name="connsiteY94" fmla="*/ 119660 h 131486"/>
                    <a:gd name="connsiteX95" fmla="*/ 43590 w 130459"/>
                    <a:gd name="connsiteY95" fmla="*/ 115478 h 131486"/>
                    <a:gd name="connsiteX96" fmla="*/ 56657 w 130459"/>
                    <a:gd name="connsiteY96" fmla="*/ 101000 h 131486"/>
                    <a:gd name="connsiteX97" fmla="*/ 65334 w 130459"/>
                    <a:gd name="connsiteY97" fmla="*/ 73871 h 131486"/>
                    <a:gd name="connsiteX98" fmla="*/ 74011 w 130459"/>
                    <a:gd name="connsiteY98" fmla="*/ 101000 h 131486"/>
                    <a:gd name="connsiteX99" fmla="*/ 86765 w 130459"/>
                    <a:gd name="connsiteY99" fmla="*/ 115322 h 131486"/>
                    <a:gd name="connsiteX100" fmla="*/ 84204 w 130459"/>
                    <a:gd name="connsiteY100" fmla="*/ 118249 h 131486"/>
                    <a:gd name="connsiteX101" fmla="*/ 89065 w 130459"/>
                    <a:gd name="connsiteY101" fmla="*/ 110722 h 131486"/>
                    <a:gd name="connsiteX102" fmla="*/ 78924 w 130459"/>
                    <a:gd name="connsiteY102" fmla="*/ 99431 h 131486"/>
                    <a:gd name="connsiteX103" fmla="*/ 72077 w 130459"/>
                    <a:gd name="connsiteY103" fmla="*/ 77948 h 131486"/>
                    <a:gd name="connsiteX104" fmla="*/ 86138 w 130459"/>
                    <a:gd name="connsiteY104" fmla="*/ 95511 h 131486"/>
                    <a:gd name="connsiteX105" fmla="*/ 89065 w 130459"/>
                    <a:gd name="connsiteY105" fmla="*/ 110669 h 131486"/>
                    <a:gd name="connsiteX106" fmla="*/ 120166 w 130459"/>
                    <a:gd name="connsiteY106" fmla="*/ 106488 h 131486"/>
                    <a:gd name="connsiteX107" fmla="*/ 101714 w 130459"/>
                    <a:gd name="connsiteY107" fmla="*/ 113701 h 131486"/>
                    <a:gd name="connsiteX108" fmla="*/ 100198 w 130459"/>
                    <a:gd name="connsiteY108" fmla="*/ 113701 h 131486"/>
                    <a:gd name="connsiteX109" fmla="*/ 93874 w 130459"/>
                    <a:gd name="connsiteY109" fmla="*/ 112603 h 131486"/>
                    <a:gd name="connsiteX110" fmla="*/ 90162 w 130459"/>
                    <a:gd name="connsiteY110" fmla="*/ 92270 h 131486"/>
                    <a:gd name="connsiteX111" fmla="*/ 71241 w 130459"/>
                    <a:gd name="connsiteY111" fmla="*/ 68592 h 131486"/>
                    <a:gd name="connsiteX112" fmla="*/ 72391 w 130459"/>
                    <a:gd name="connsiteY112" fmla="*/ 68383 h 131486"/>
                    <a:gd name="connsiteX113" fmla="*/ 106366 w 130459"/>
                    <a:gd name="connsiteY113" fmla="*/ 74132 h 131486"/>
                    <a:gd name="connsiteX114" fmla="*/ 125079 w 130459"/>
                    <a:gd name="connsiteY114" fmla="*/ 91643 h 131486"/>
                    <a:gd name="connsiteX115" fmla="*/ 125236 w 130459"/>
                    <a:gd name="connsiteY115" fmla="*/ 93629 h 131486"/>
                    <a:gd name="connsiteX116" fmla="*/ 120218 w 130459"/>
                    <a:gd name="connsiteY116" fmla="*/ 106488 h 131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30459" h="131486">
                      <a:moveTo>
                        <a:pt x="107203" y="69010"/>
                      </a:moveTo>
                      <a:lnTo>
                        <a:pt x="88072" y="65769"/>
                      </a:lnTo>
                      <a:lnTo>
                        <a:pt x="107203" y="62528"/>
                      </a:lnTo>
                      <a:cubicBezTo>
                        <a:pt x="120009" y="60385"/>
                        <a:pt x="129470" y="51186"/>
                        <a:pt x="130254" y="40209"/>
                      </a:cubicBezTo>
                      <a:lnTo>
                        <a:pt x="130411" y="38223"/>
                      </a:lnTo>
                      <a:cubicBezTo>
                        <a:pt x="130829" y="32055"/>
                        <a:pt x="128529" y="26096"/>
                        <a:pt x="123877" y="21339"/>
                      </a:cubicBezTo>
                      <a:cubicBezTo>
                        <a:pt x="118023" y="15381"/>
                        <a:pt x="109084" y="12140"/>
                        <a:pt x="99885" y="12610"/>
                      </a:cubicBezTo>
                      <a:cubicBezTo>
                        <a:pt x="97114" y="12767"/>
                        <a:pt x="94449" y="13290"/>
                        <a:pt x="91887" y="14074"/>
                      </a:cubicBezTo>
                      <a:cubicBezTo>
                        <a:pt x="90685" y="11931"/>
                        <a:pt x="89169" y="9892"/>
                        <a:pt x="87183" y="8011"/>
                      </a:cubicBezTo>
                      <a:cubicBezTo>
                        <a:pt x="75840" y="-2653"/>
                        <a:pt x="55873" y="-2653"/>
                        <a:pt x="44426" y="7906"/>
                      </a:cubicBezTo>
                      <a:lnTo>
                        <a:pt x="42806" y="9422"/>
                      </a:lnTo>
                      <a:cubicBezTo>
                        <a:pt x="41237" y="10885"/>
                        <a:pt x="39983" y="12506"/>
                        <a:pt x="38938" y="14126"/>
                      </a:cubicBezTo>
                      <a:cubicBezTo>
                        <a:pt x="36272" y="13290"/>
                        <a:pt x="33501" y="12715"/>
                        <a:pt x="30574" y="12610"/>
                      </a:cubicBezTo>
                      <a:cubicBezTo>
                        <a:pt x="21427" y="12140"/>
                        <a:pt x="12436" y="15381"/>
                        <a:pt x="6582" y="21339"/>
                      </a:cubicBezTo>
                      <a:cubicBezTo>
                        <a:pt x="1930" y="26096"/>
                        <a:pt x="-370" y="32055"/>
                        <a:pt x="48" y="38223"/>
                      </a:cubicBezTo>
                      <a:lnTo>
                        <a:pt x="205" y="40209"/>
                      </a:lnTo>
                      <a:cubicBezTo>
                        <a:pt x="989" y="51186"/>
                        <a:pt x="10450" y="60333"/>
                        <a:pt x="23256" y="62528"/>
                      </a:cubicBezTo>
                      <a:lnTo>
                        <a:pt x="42387" y="65769"/>
                      </a:lnTo>
                      <a:lnTo>
                        <a:pt x="23256" y="69010"/>
                      </a:lnTo>
                      <a:cubicBezTo>
                        <a:pt x="10450" y="71153"/>
                        <a:pt x="989" y="80353"/>
                        <a:pt x="205" y="91277"/>
                      </a:cubicBezTo>
                      <a:lnTo>
                        <a:pt x="48" y="93263"/>
                      </a:lnTo>
                      <a:cubicBezTo>
                        <a:pt x="-370" y="99431"/>
                        <a:pt x="1930" y="105390"/>
                        <a:pt x="6582" y="110147"/>
                      </a:cubicBezTo>
                      <a:cubicBezTo>
                        <a:pt x="12436" y="116106"/>
                        <a:pt x="21375" y="119346"/>
                        <a:pt x="30574" y="118876"/>
                      </a:cubicBezTo>
                      <a:cubicBezTo>
                        <a:pt x="33345" y="118719"/>
                        <a:pt x="36010" y="118196"/>
                        <a:pt x="38572" y="117412"/>
                      </a:cubicBezTo>
                      <a:cubicBezTo>
                        <a:pt x="39774" y="119555"/>
                        <a:pt x="41290" y="121594"/>
                        <a:pt x="43276" y="123476"/>
                      </a:cubicBezTo>
                      <a:cubicBezTo>
                        <a:pt x="54619" y="134139"/>
                        <a:pt x="74586" y="134139"/>
                        <a:pt x="86033" y="123580"/>
                      </a:cubicBezTo>
                      <a:lnTo>
                        <a:pt x="87653" y="122064"/>
                      </a:lnTo>
                      <a:cubicBezTo>
                        <a:pt x="89222" y="120601"/>
                        <a:pt x="90476" y="118980"/>
                        <a:pt x="91522" y="117360"/>
                      </a:cubicBezTo>
                      <a:cubicBezTo>
                        <a:pt x="94187" y="118196"/>
                        <a:pt x="96958" y="118771"/>
                        <a:pt x="99885" y="118876"/>
                      </a:cubicBezTo>
                      <a:cubicBezTo>
                        <a:pt x="109032" y="119346"/>
                        <a:pt x="118023" y="116106"/>
                        <a:pt x="123877" y="110147"/>
                      </a:cubicBezTo>
                      <a:cubicBezTo>
                        <a:pt x="128529" y="105390"/>
                        <a:pt x="130829" y="99431"/>
                        <a:pt x="130411" y="93263"/>
                      </a:cubicBezTo>
                      <a:lnTo>
                        <a:pt x="130254" y="91277"/>
                      </a:lnTo>
                      <a:cubicBezTo>
                        <a:pt x="129470" y="80300"/>
                        <a:pt x="120009" y="71153"/>
                        <a:pt x="107203" y="69010"/>
                      </a:cubicBezTo>
                      <a:close/>
                      <a:moveTo>
                        <a:pt x="93874" y="18935"/>
                      </a:moveTo>
                      <a:cubicBezTo>
                        <a:pt x="95860" y="18360"/>
                        <a:pt x="98003" y="17942"/>
                        <a:pt x="100198" y="17837"/>
                      </a:cubicBezTo>
                      <a:cubicBezTo>
                        <a:pt x="100721" y="17837"/>
                        <a:pt x="101191" y="17837"/>
                        <a:pt x="101714" y="17837"/>
                      </a:cubicBezTo>
                      <a:cubicBezTo>
                        <a:pt x="108875" y="17837"/>
                        <a:pt x="115670" y="20503"/>
                        <a:pt x="120166" y="25051"/>
                      </a:cubicBezTo>
                      <a:cubicBezTo>
                        <a:pt x="123720" y="28710"/>
                        <a:pt x="125549" y="33257"/>
                        <a:pt x="125184" y="37909"/>
                      </a:cubicBezTo>
                      <a:lnTo>
                        <a:pt x="125027" y="39895"/>
                      </a:lnTo>
                      <a:cubicBezTo>
                        <a:pt x="124399" y="48468"/>
                        <a:pt x="116716" y="55629"/>
                        <a:pt x="106314" y="57406"/>
                      </a:cubicBezTo>
                      <a:lnTo>
                        <a:pt x="72338" y="63156"/>
                      </a:lnTo>
                      <a:lnTo>
                        <a:pt x="71868" y="63051"/>
                      </a:lnTo>
                      <a:lnTo>
                        <a:pt x="90528" y="36602"/>
                      </a:lnTo>
                      <a:cubicBezTo>
                        <a:pt x="94396" y="31114"/>
                        <a:pt x="95390" y="24842"/>
                        <a:pt x="93821" y="18935"/>
                      </a:cubicBezTo>
                      <a:close/>
                      <a:moveTo>
                        <a:pt x="88908" y="20921"/>
                      </a:moveTo>
                      <a:cubicBezTo>
                        <a:pt x="89849" y="25208"/>
                        <a:pt x="89065" y="29703"/>
                        <a:pt x="86295" y="33623"/>
                      </a:cubicBezTo>
                      <a:lnTo>
                        <a:pt x="71920" y="53956"/>
                      </a:lnTo>
                      <a:lnTo>
                        <a:pt x="78872" y="32107"/>
                      </a:lnTo>
                      <a:cubicBezTo>
                        <a:pt x="80388" y="27350"/>
                        <a:pt x="84047" y="23430"/>
                        <a:pt x="88856" y="20921"/>
                      </a:cubicBezTo>
                      <a:close/>
                      <a:moveTo>
                        <a:pt x="46412" y="13290"/>
                      </a:moveTo>
                      <a:lnTo>
                        <a:pt x="48033" y="11774"/>
                      </a:lnTo>
                      <a:cubicBezTo>
                        <a:pt x="52789" y="7383"/>
                        <a:pt x="59271" y="5188"/>
                        <a:pt x="65804" y="5188"/>
                      </a:cubicBezTo>
                      <a:cubicBezTo>
                        <a:pt x="72338" y="5188"/>
                        <a:pt x="78924" y="7435"/>
                        <a:pt x="83629" y="11878"/>
                      </a:cubicBezTo>
                      <a:cubicBezTo>
                        <a:pt x="84988" y="13133"/>
                        <a:pt x="86033" y="14596"/>
                        <a:pt x="86922" y="16060"/>
                      </a:cubicBezTo>
                      <a:cubicBezTo>
                        <a:pt x="80649" y="19196"/>
                        <a:pt x="75893" y="24319"/>
                        <a:pt x="73854" y="30539"/>
                      </a:cubicBezTo>
                      <a:lnTo>
                        <a:pt x="65177" y="57667"/>
                      </a:lnTo>
                      <a:lnTo>
                        <a:pt x="56500" y="30539"/>
                      </a:lnTo>
                      <a:cubicBezTo>
                        <a:pt x="54566" y="24423"/>
                        <a:pt x="49862" y="19405"/>
                        <a:pt x="43746" y="16217"/>
                      </a:cubicBezTo>
                      <a:cubicBezTo>
                        <a:pt x="44478" y="15224"/>
                        <a:pt x="45315" y="14231"/>
                        <a:pt x="46308" y="13290"/>
                      </a:cubicBezTo>
                      <a:close/>
                      <a:moveTo>
                        <a:pt x="41446" y="20817"/>
                      </a:moveTo>
                      <a:cubicBezTo>
                        <a:pt x="46360" y="23326"/>
                        <a:pt x="50071" y="27298"/>
                        <a:pt x="51587" y="32107"/>
                      </a:cubicBezTo>
                      <a:lnTo>
                        <a:pt x="58434" y="53590"/>
                      </a:lnTo>
                      <a:lnTo>
                        <a:pt x="44374" y="36027"/>
                      </a:lnTo>
                      <a:cubicBezTo>
                        <a:pt x="40662" y="31375"/>
                        <a:pt x="39722" y="25887"/>
                        <a:pt x="41446" y="20869"/>
                      </a:cubicBezTo>
                      <a:close/>
                      <a:moveTo>
                        <a:pt x="24145" y="57406"/>
                      </a:moveTo>
                      <a:cubicBezTo>
                        <a:pt x="13743" y="55629"/>
                        <a:pt x="6059" y="48468"/>
                        <a:pt x="5432" y="39895"/>
                      </a:cubicBezTo>
                      <a:lnTo>
                        <a:pt x="5275" y="37909"/>
                      </a:lnTo>
                      <a:cubicBezTo>
                        <a:pt x="4962" y="33257"/>
                        <a:pt x="6739" y="28710"/>
                        <a:pt x="10293" y="25051"/>
                      </a:cubicBezTo>
                      <a:cubicBezTo>
                        <a:pt x="14789" y="20451"/>
                        <a:pt x="21584" y="17837"/>
                        <a:pt x="28745" y="17837"/>
                      </a:cubicBezTo>
                      <a:cubicBezTo>
                        <a:pt x="29268" y="17837"/>
                        <a:pt x="29738" y="17837"/>
                        <a:pt x="30261" y="17837"/>
                      </a:cubicBezTo>
                      <a:cubicBezTo>
                        <a:pt x="32456" y="17942"/>
                        <a:pt x="34547" y="18360"/>
                        <a:pt x="36585" y="18935"/>
                      </a:cubicBezTo>
                      <a:cubicBezTo>
                        <a:pt x="34233" y="25678"/>
                        <a:pt x="35383" y="33100"/>
                        <a:pt x="40297" y="39268"/>
                      </a:cubicBezTo>
                      <a:lnTo>
                        <a:pt x="59218" y="62947"/>
                      </a:lnTo>
                      <a:lnTo>
                        <a:pt x="58068" y="63156"/>
                      </a:lnTo>
                      <a:lnTo>
                        <a:pt x="24093" y="57406"/>
                      </a:lnTo>
                      <a:close/>
                      <a:moveTo>
                        <a:pt x="36638" y="112603"/>
                      </a:moveTo>
                      <a:cubicBezTo>
                        <a:pt x="34651" y="113178"/>
                        <a:pt x="32508" y="113597"/>
                        <a:pt x="30313" y="113701"/>
                      </a:cubicBezTo>
                      <a:cubicBezTo>
                        <a:pt x="29790" y="113701"/>
                        <a:pt x="29320" y="113701"/>
                        <a:pt x="28797" y="113701"/>
                      </a:cubicBezTo>
                      <a:cubicBezTo>
                        <a:pt x="21636" y="113701"/>
                        <a:pt x="14841" y="111035"/>
                        <a:pt x="10346" y="106488"/>
                      </a:cubicBezTo>
                      <a:cubicBezTo>
                        <a:pt x="6791" y="102829"/>
                        <a:pt x="4962" y="98281"/>
                        <a:pt x="5328" y="93629"/>
                      </a:cubicBezTo>
                      <a:lnTo>
                        <a:pt x="5484" y="91643"/>
                      </a:lnTo>
                      <a:cubicBezTo>
                        <a:pt x="6112" y="83071"/>
                        <a:pt x="13795" y="75910"/>
                        <a:pt x="24197" y="74132"/>
                      </a:cubicBezTo>
                      <a:lnTo>
                        <a:pt x="58173" y="68383"/>
                      </a:lnTo>
                      <a:lnTo>
                        <a:pt x="58643" y="68487"/>
                      </a:lnTo>
                      <a:lnTo>
                        <a:pt x="39983" y="94936"/>
                      </a:lnTo>
                      <a:cubicBezTo>
                        <a:pt x="36115" y="100424"/>
                        <a:pt x="35122" y="106697"/>
                        <a:pt x="36690" y="112603"/>
                      </a:cubicBezTo>
                      <a:close/>
                      <a:moveTo>
                        <a:pt x="41603" y="110617"/>
                      </a:moveTo>
                      <a:cubicBezTo>
                        <a:pt x="40662" y="106331"/>
                        <a:pt x="41446" y="101836"/>
                        <a:pt x="44217" y="97915"/>
                      </a:cubicBezTo>
                      <a:lnTo>
                        <a:pt x="58591" y="77582"/>
                      </a:lnTo>
                      <a:lnTo>
                        <a:pt x="51639" y="99431"/>
                      </a:lnTo>
                      <a:cubicBezTo>
                        <a:pt x="50123" y="104188"/>
                        <a:pt x="46464" y="108108"/>
                        <a:pt x="41656" y="110617"/>
                      </a:cubicBezTo>
                      <a:close/>
                      <a:moveTo>
                        <a:pt x="84099" y="118249"/>
                      </a:moveTo>
                      <a:lnTo>
                        <a:pt x="82479" y="119765"/>
                      </a:lnTo>
                      <a:cubicBezTo>
                        <a:pt x="77722" y="124155"/>
                        <a:pt x="71241" y="126351"/>
                        <a:pt x="64707" y="126351"/>
                      </a:cubicBezTo>
                      <a:cubicBezTo>
                        <a:pt x="58173" y="126351"/>
                        <a:pt x="51587" y="124103"/>
                        <a:pt x="46883" y="119660"/>
                      </a:cubicBezTo>
                      <a:cubicBezTo>
                        <a:pt x="45524" y="118405"/>
                        <a:pt x="44478" y="116994"/>
                        <a:pt x="43590" y="115478"/>
                      </a:cubicBezTo>
                      <a:cubicBezTo>
                        <a:pt x="49862" y="112342"/>
                        <a:pt x="54619" y="107220"/>
                        <a:pt x="56657" y="101000"/>
                      </a:cubicBezTo>
                      <a:lnTo>
                        <a:pt x="65334" y="73871"/>
                      </a:lnTo>
                      <a:lnTo>
                        <a:pt x="74011" y="101000"/>
                      </a:lnTo>
                      <a:cubicBezTo>
                        <a:pt x="75945" y="107115"/>
                        <a:pt x="80649" y="112133"/>
                        <a:pt x="86765" y="115322"/>
                      </a:cubicBezTo>
                      <a:cubicBezTo>
                        <a:pt x="86033" y="116315"/>
                        <a:pt x="85197" y="117308"/>
                        <a:pt x="84204" y="118249"/>
                      </a:cubicBezTo>
                      <a:close/>
                      <a:moveTo>
                        <a:pt x="89065" y="110722"/>
                      </a:moveTo>
                      <a:cubicBezTo>
                        <a:pt x="84151" y="108213"/>
                        <a:pt x="80440" y="104240"/>
                        <a:pt x="78924" y="99431"/>
                      </a:cubicBezTo>
                      <a:lnTo>
                        <a:pt x="72077" y="77948"/>
                      </a:lnTo>
                      <a:lnTo>
                        <a:pt x="86138" y="95511"/>
                      </a:lnTo>
                      <a:cubicBezTo>
                        <a:pt x="89849" y="100163"/>
                        <a:pt x="90790" y="105651"/>
                        <a:pt x="89065" y="110669"/>
                      </a:cubicBezTo>
                      <a:close/>
                      <a:moveTo>
                        <a:pt x="120166" y="106488"/>
                      </a:moveTo>
                      <a:cubicBezTo>
                        <a:pt x="115670" y="111088"/>
                        <a:pt x="108875" y="113701"/>
                        <a:pt x="101714" y="113701"/>
                      </a:cubicBezTo>
                      <a:cubicBezTo>
                        <a:pt x="101191" y="113701"/>
                        <a:pt x="100721" y="113701"/>
                        <a:pt x="100198" y="113701"/>
                      </a:cubicBezTo>
                      <a:cubicBezTo>
                        <a:pt x="98003" y="113597"/>
                        <a:pt x="95912" y="113178"/>
                        <a:pt x="93874" y="112603"/>
                      </a:cubicBezTo>
                      <a:cubicBezTo>
                        <a:pt x="96226" y="105861"/>
                        <a:pt x="95076" y="98438"/>
                        <a:pt x="90162" y="92270"/>
                      </a:cubicBezTo>
                      <a:lnTo>
                        <a:pt x="71241" y="68592"/>
                      </a:lnTo>
                      <a:lnTo>
                        <a:pt x="72391" y="68383"/>
                      </a:lnTo>
                      <a:lnTo>
                        <a:pt x="106366" y="74132"/>
                      </a:lnTo>
                      <a:cubicBezTo>
                        <a:pt x="116768" y="75857"/>
                        <a:pt x="124452" y="83071"/>
                        <a:pt x="125079" y="91643"/>
                      </a:cubicBezTo>
                      <a:lnTo>
                        <a:pt x="125236" y="93629"/>
                      </a:lnTo>
                      <a:cubicBezTo>
                        <a:pt x="125549" y="98281"/>
                        <a:pt x="123772" y="102829"/>
                        <a:pt x="120218" y="106488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6" name="Freeform: Shape 925">
                  <a:extLst>
                    <a:ext uri="{FF2B5EF4-FFF2-40B4-BE49-F238E27FC236}">
                      <a16:creationId xmlns:a16="http://schemas.microsoft.com/office/drawing/2014/main" id="{9E715306-A813-7A24-6EE6-287E735C059C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534" cy="298463"/>
                </a:xfrm>
                <a:custGeom>
                  <a:avLst/>
                  <a:gdLst>
                    <a:gd name="connsiteX0" fmla="*/ 638535 w 638534"/>
                    <a:gd name="connsiteY0" fmla="*/ 85932 h 298463"/>
                    <a:gd name="connsiteX1" fmla="*/ 464004 w 638534"/>
                    <a:gd name="connsiteY1" fmla="*/ 85932 h 298463"/>
                    <a:gd name="connsiteX2" fmla="*/ 464004 w 638534"/>
                    <a:gd name="connsiteY2" fmla="*/ 0 h 298463"/>
                    <a:gd name="connsiteX3" fmla="*/ 458777 w 638534"/>
                    <a:gd name="connsiteY3" fmla="*/ 0 h 298463"/>
                    <a:gd name="connsiteX4" fmla="*/ 458777 w 638534"/>
                    <a:gd name="connsiteY4" fmla="*/ 85932 h 298463"/>
                    <a:gd name="connsiteX5" fmla="*/ 0 w 638534"/>
                    <a:gd name="connsiteY5" fmla="*/ 85932 h 298463"/>
                    <a:gd name="connsiteX6" fmla="*/ 0 w 638534"/>
                    <a:gd name="connsiteY6" fmla="*/ 91159 h 298463"/>
                    <a:gd name="connsiteX7" fmla="*/ 458777 w 638534"/>
                    <a:gd name="connsiteY7" fmla="*/ 91159 h 298463"/>
                    <a:gd name="connsiteX8" fmla="*/ 458777 w 638534"/>
                    <a:gd name="connsiteY8" fmla="*/ 298464 h 298463"/>
                    <a:gd name="connsiteX9" fmla="*/ 464004 w 638534"/>
                    <a:gd name="connsiteY9" fmla="*/ 298464 h 298463"/>
                    <a:gd name="connsiteX10" fmla="*/ 464004 w 638534"/>
                    <a:gd name="connsiteY10" fmla="*/ 91159 h 298463"/>
                    <a:gd name="connsiteX11" fmla="*/ 638535 w 638534"/>
                    <a:gd name="connsiteY11" fmla="*/ 91159 h 298463"/>
                    <a:gd name="connsiteX12" fmla="*/ 638535 w 638534"/>
                    <a:gd name="connsiteY12" fmla="*/ 85932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8534" h="298463">
                      <a:moveTo>
                        <a:pt x="638535" y="85932"/>
                      </a:moveTo>
                      <a:lnTo>
                        <a:pt x="464004" y="85932"/>
                      </a:lnTo>
                      <a:lnTo>
                        <a:pt x="464004" y="0"/>
                      </a:lnTo>
                      <a:lnTo>
                        <a:pt x="458777" y="0"/>
                      </a:lnTo>
                      <a:lnTo>
                        <a:pt x="458777" y="85932"/>
                      </a:lnTo>
                      <a:lnTo>
                        <a:pt x="0" y="85932"/>
                      </a:lnTo>
                      <a:lnTo>
                        <a:pt x="0" y="91159"/>
                      </a:lnTo>
                      <a:lnTo>
                        <a:pt x="458777" y="91159"/>
                      </a:lnTo>
                      <a:lnTo>
                        <a:pt x="458777" y="298464"/>
                      </a:lnTo>
                      <a:lnTo>
                        <a:pt x="464004" y="298464"/>
                      </a:lnTo>
                      <a:lnTo>
                        <a:pt x="464004" y="91159"/>
                      </a:lnTo>
                      <a:lnTo>
                        <a:pt x="638535" y="91159"/>
                      </a:lnTo>
                      <a:lnTo>
                        <a:pt x="638535" y="85932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20" name="Graphic 1161">
                <a:extLst>
                  <a:ext uri="{FF2B5EF4-FFF2-40B4-BE49-F238E27FC236}">
                    <a16:creationId xmlns:a16="http://schemas.microsoft.com/office/drawing/2014/main" id="{75556868-50A7-2321-94A3-0EC5B7E63D6A}"/>
                  </a:ext>
                </a:extLst>
              </p:cNvPr>
              <p:cNvGrpSpPr/>
              <p:nvPr/>
            </p:nvGrpSpPr>
            <p:grpSpPr>
              <a:xfrm>
                <a:off x="5894855" y="5396873"/>
                <a:ext cx="342266" cy="363226"/>
                <a:chOff x="5894855" y="5396873"/>
                <a:chExt cx="342266" cy="363226"/>
              </a:xfrm>
            </p:grpSpPr>
            <p:sp>
              <p:nvSpPr>
                <p:cNvPr id="922" name="Freeform: Shape 921">
                  <a:extLst>
                    <a:ext uri="{FF2B5EF4-FFF2-40B4-BE49-F238E27FC236}">
                      <a16:creationId xmlns:a16="http://schemas.microsoft.com/office/drawing/2014/main" id="{FCB5E9C1-A666-0310-1D17-A4A8097CDFB1}"/>
                    </a:ext>
                  </a:extLst>
                </p:cNvPr>
                <p:cNvSpPr/>
                <p:nvPr/>
              </p:nvSpPr>
              <p:spPr>
                <a:xfrm>
                  <a:off x="5894855" y="5396873"/>
                  <a:ext cx="342266" cy="363226"/>
                </a:xfrm>
                <a:custGeom>
                  <a:avLst/>
                  <a:gdLst>
                    <a:gd name="connsiteX0" fmla="*/ 0 w 342266"/>
                    <a:gd name="connsiteY0" fmla="*/ 0 h 363226"/>
                    <a:gd name="connsiteX1" fmla="*/ 342266 w 342266"/>
                    <a:gd name="connsiteY1" fmla="*/ 0 h 363226"/>
                    <a:gd name="connsiteX2" fmla="*/ 342266 w 342266"/>
                    <a:gd name="connsiteY2" fmla="*/ 363227 h 363226"/>
                    <a:gd name="connsiteX3" fmla="*/ 0 w 342266"/>
                    <a:gd name="connsiteY3" fmla="*/ 363227 h 36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2266" h="363226">
                      <a:moveTo>
                        <a:pt x="0" y="0"/>
                      </a:moveTo>
                      <a:lnTo>
                        <a:pt x="342266" y="0"/>
                      </a:lnTo>
                      <a:lnTo>
                        <a:pt x="342266" y="363227"/>
                      </a:lnTo>
                      <a:lnTo>
                        <a:pt x="0" y="363227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3" name="Freeform: Shape 922">
                  <a:extLst>
                    <a:ext uri="{FF2B5EF4-FFF2-40B4-BE49-F238E27FC236}">
                      <a16:creationId xmlns:a16="http://schemas.microsoft.com/office/drawing/2014/main" id="{EB93D8C2-C25B-EF58-DC61-EEB1434081AD}"/>
                    </a:ext>
                  </a:extLst>
                </p:cNvPr>
                <p:cNvSpPr/>
                <p:nvPr/>
              </p:nvSpPr>
              <p:spPr>
                <a:xfrm>
                  <a:off x="6025008" y="5396873"/>
                  <a:ext cx="81959" cy="363174"/>
                </a:xfrm>
                <a:custGeom>
                  <a:avLst/>
                  <a:gdLst>
                    <a:gd name="connsiteX0" fmla="*/ 0 w 81959"/>
                    <a:gd name="connsiteY0" fmla="*/ 0 h 363174"/>
                    <a:gd name="connsiteX1" fmla="*/ 81960 w 81959"/>
                    <a:gd name="connsiteY1" fmla="*/ 0 h 363174"/>
                    <a:gd name="connsiteX2" fmla="*/ 81960 w 81959"/>
                    <a:gd name="connsiteY2" fmla="*/ 363174 h 363174"/>
                    <a:gd name="connsiteX3" fmla="*/ 0 w 81959"/>
                    <a:gd name="connsiteY3" fmla="*/ 363174 h 363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59" h="363174">
                      <a:moveTo>
                        <a:pt x="0" y="0"/>
                      </a:moveTo>
                      <a:lnTo>
                        <a:pt x="81960" y="0"/>
                      </a:lnTo>
                      <a:lnTo>
                        <a:pt x="81960" y="363174"/>
                      </a:lnTo>
                      <a:lnTo>
                        <a:pt x="0" y="363174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C93964D4-C91B-BB06-A993-179F9B30B0D2}"/>
                  </a:ext>
                </a:extLst>
              </p:cNvPr>
              <p:cNvSpPr/>
              <p:nvPr/>
            </p:nvSpPr>
            <p:spPr>
              <a:xfrm>
                <a:off x="5775538" y="5193405"/>
                <a:ext cx="125393" cy="135829"/>
              </a:xfrm>
              <a:custGeom>
                <a:avLst/>
                <a:gdLst>
                  <a:gd name="connsiteX0" fmla="*/ 124701 w 125393"/>
                  <a:gd name="connsiteY0" fmla="*/ 53609 h 135829"/>
                  <a:gd name="connsiteX1" fmla="*/ 120989 w 125393"/>
                  <a:gd name="connsiteY1" fmla="*/ 53609 h 135829"/>
                  <a:gd name="connsiteX2" fmla="*/ 59520 w 125393"/>
                  <a:gd name="connsiteY2" fmla="*/ 116438 h 135829"/>
                  <a:gd name="connsiteX3" fmla="*/ 98775 w 125393"/>
                  <a:gd name="connsiteY3" fmla="*/ 48904 h 135829"/>
                  <a:gd name="connsiteX4" fmla="*/ 99924 w 125393"/>
                  <a:gd name="connsiteY4" fmla="*/ 32021 h 135829"/>
                  <a:gd name="connsiteX5" fmla="*/ 99193 w 125393"/>
                  <a:gd name="connsiteY5" fmla="*/ 30139 h 135829"/>
                  <a:gd name="connsiteX6" fmla="*/ 87327 w 125393"/>
                  <a:gd name="connsiteY6" fmla="*/ 18274 h 135829"/>
                  <a:gd name="connsiteX7" fmla="*/ 70601 w 125393"/>
                  <a:gd name="connsiteY7" fmla="*/ 19372 h 135829"/>
                  <a:gd name="connsiteX8" fmla="*/ 60147 w 125393"/>
                  <a:gd name="connsiteY8" fmla="*/ 33851 h 135829"/>
                  <a:gd name="connsiteX9" fmla="*/ 51261 w 125393"/>
                  <a:gd name="connsiteY9" fmla="*/ 88839 h 135829"/>
                  <a:gd name="connsiteX10" fmla="*/ 54136 w 125393"/>
                  <a:gd name="connsiteY10" fmla="*/ 22560 h 135829"/>
                  <a:gd name="connsiteX11" fmla="*/ 47759 w 125393"/>
                  <a:gd name="connsiteY11" fmla="*/ 6879 h 135829"/>
                  <a:gd name="connsiteX12" fmla="*/ 46295 w 125393"/>
                  <a:gd name="connsiteY12" fmla="*/ 5520 h 135829"/>
                  <a:gd name="connsiteX13" fmla="*/ 30457 w 125393"/>
                  <a:gd name="connsiteY13" fmla="*/ 84 h 135829"/>
                  <a:gd name="connsiteX14" fmla="*/ 15926 w 125393"/>
                  <a:gd name="connsiteY14" fmla="*/ 8395 h 135829"/>
                  <a:gd name="connsiteX15" fmla="*/ 12894 w 125393"/>
                  <a:gd name="connsiteY15" fmla="*/ 25958 h 135829"/>
                  <a:gd name="connsiteX16" fmla="*/ 41068 w 125393"/>
                  <a:gd name="connsiteY16" fmla="*/ 123128 h 135829"/>
                  <a:gd name="connsiteX17" fmla="*/ 4583 w 125393"/>
                  <a:gd name="connsiteY17" fmla="*/ 82671 h 135829"/>
                  <a:gd name="connsiteX18" fmla="*/ 872 w 125393"/>
                  <a:gd name="connsiteY18" fmla="*/ 82462 h 135829"/>
                  <a:gd name="connsiteX19" fmla="*/ 663 w 125393"/>
                  <a:gd name="connsiteY19" fmla="*/ 86173 h 135829"/>
                  <a:gd name="connsiteX20" fmla="*/ 44779 w 125393"/>
                  <a:gd name="connsiteY20" fmla="*/ 135046 h 135829"/>
                  <a:gd name="connsiteX21" fmla="*/ 44884 w 125393"/>
                  <a:gd name="connsiteY21" fmla="*/ 135150 h 135829"/>
                  <a:gd name="connsiteX22" fmla="*/ 45093 w 125393"/>
                  <a:gd name="connsiteY22" fmla="*/ 135360 h 135829"/>
                  <a:gd name="connsiteX23" fmla="*/ 45197 w 125393"/>
                  <a:gd name="connsiteY23" fmla="*/ 135412 h 135829"/>
                  <a:gd name="connsiteX24" fmla="*/ 45354 w 125393"/>
                  <a:gd name="connsiteY24" fmla="*/ 135516 h 135829"/>
                  <a:gd name="connsiteX25" fmla="*/ 45668 w 125393"/>
                  <a:gd name="connsiteY25" fmla="*/ 135673 h 135829"/>
                  <a:gd name="connsiteX26" fmla="*/ 45772 w 125393"/>
                  <a:gd name="connsiteY26" fmla="*/ 135725 h 135829"/>
                  <a:gd name="connsiteX27" fmla="*/ 46452 w 125393"/>
                  <a:gd name="connsiteY27" fmla="*/ 135830 h 135829"/>
                  <a:gd name="connsiteX28" fmla="*/ 46609 w 125393"/>
                  <a:gd name="connsiteY28" fmla="*/ 135830 h 135829"/>
                  <a:gd name="connsiteX29" fmla="*/ 46661 w 125393"/>
                  <a:gd name="connsiteY29" fmla="*/ 135830 h 135829"/>
                  <a:gd name="connsiteX30" fmla="*/ 46975 w 125393"/>
                  <a:gd name="connsiteY30" fmla="*/ 135830 h 135829"/>
                  <a:gd name="connsiteX31" fmla="*/ 47393 w 125393"/>
                  <a:gd name="connsiteY31" fmla="*/ 135725 h 135829"/>
                  <a:gd name="connsiteX32" fmla="*/ 47759 w 125393"/>
                  <a:gd name="connsiteY32" fmla="*/ 135621 h 135829"/>
                  <a:gd name="connsiteX33" fmla="*/ 47915 w 125393"/>
                  <a:gd name="connsiteY33" fmla="*/ 135569 h 135829"/>
                  <a:gd name="connsiteX34" fmla="*/ 48020 w 125393"/>
                  <a:gd name="connsiteY34" fmla="*/ 135464 h 135829"/>
                  <a:gd name="connsiteX35" fmla="*/ 48334 w 125393"/>
                  <a:gd name="connsiteY35" fmla="*/ 135203 h 135829"/>
                  <a:gd name="connsiteX36" fmla="*/ 48490 w 125393"/>
                  <a:gd name="connsiteY36" fmla="*/ 135098 h 135829"/>
                  <a:gd name="connsiteX37" fmla="*/ 124648 w 125393"/>
                  <a:gd name="connsiteY37" fmla="*/ 57215 h 135829"/>
                  <a:gd name="connsiteX38" fmla="*/ 124648 w 125393"/>
                  <a:gd name="connsiteY38" fmla="*/ 53504 h 135829"/>
                  <a:gd name="connsiteX39" fmla="*/ 65374 w 125393"/>
                  <a:gd name="connsiteY39" fmla="*/ 34791 h 135829"/>
                  <a:gd name="connsiteX40" fmla="*/ 73110 w 125393"/>
                  <a:gd name="connsiteY40" fmla="*/ 24076 h 135829"/>
                  <a:gd name="connsiteX41" fmla="*/ 80219 w 125393"/>
                  <a:gd name="connsiteY41" fmla="*/ 22299 h 135829"/>
                  <a:gd name="connsiteX42" fmla="*/ 85550 w 125393"/>
                  <a:gd name="connsiteY42" fmla="*/ 23292 h 135829"/>
                  <a:gd name="connsiteX43" fmla="*/ 94384 w 125393"/>
                  <a:gd name="connsiteY43" fmla="*/ 32073 h 135829"/>
                  <a:gd name="connsiteX44" fmla="*/ 95116 w 125393"/>
                  <a:gd name="connsiteY44" fmla="*/ 33955 h 135829"/>
                  <a:gd name="connsiteX45" fmla="*/ 94279 w 125393"/>
                  <a:gd name="connsiteY45" fmla="*/ 46448 h 135829"/>
                  <a:gd name="connsiteX46" fmla="*/ 51627 w 125393"/>
                  <a:gd name="connsiteY46" fmla="*/ 119835 h 135829"/>
                  <a:gd name="connsiteX47" fmla="*/ 65426 w 125393"/>
                  <a:gd name="connsiteY47" fmla="*/ 34844 h 135829"/>
                  <a:gd name="connsiteX48" fmla="*/ 20212 w 125393"/>
                  <a:gd name="connsiteY48" fmla="*/ 11479 h 135829"/>
                  <a:gd name="connsiteX49" fmla="*/ 31032 w 125393"/>
                  <a:gd name="connsiteY49" fmla="*/ 5311 h 135829"/>
                  <a:gd name="connsiteX50" fmla="*/ 32443 w 125393"/>
                  <a:gd name="connsiteY50" fmla="*/ 5259 h 135829"/>
                  <a:gd name="connsiteX51" fmla="*/ 42793 w 125393"/>
                  <a:gd name="connsiteY51" fmla="*/ 9388 h 135829"/>
                  <a:gd name="connsiteX52" fmla="*/ 44257 w 125393"/>
                  <a:gd name="connsiteY52" fmla="*/ 10747 h 135829"/>
                  <a:gd name="connsiteX53" fmla="*/ 49013 w 125393"/>
                  <a:gd name="connsiteY53" fmla="*/ 22403 h 135829"/>
                  <a:gd name="connsiteX54" fmla="*/ 44884 w 125393"/>
                  <a:gd name="connsiteY54" fmla="*/ 117379 h 135829"/>
                  <a:gd name="connsiteX55" fmla="*/ 17965 w 125393"/>
                  <a:gd name="connsiteY55" fmla="*/ 24599 h 135829"/>
                  <a:gd name="connsiteX56" fmla="*/ 20212 w 125393"/>
                  <a:gd name="connsiteY56" fmla="*/ 11531 h 135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25393" h="135829">
                    <a:moveTo>
                      <a:pt x="124701" y="53609"/>
                    </a:moveTo>
                    <a:cubicBezTo>
                      <a:pt x="123655" y="52616"/>
                      <a:pt x="122035" y="52616"/>
                      <a:pt x="120989" y="53609"/>
                    </a:cubicBezTo>
                    <a:lnTo>
                      <a:pt x="59520" y="116438"/>
                    </a:lnTo>
                    <a:lnTo>
                      <a:pt x="98775" y="48904"/>
                    </a:lnTo>
                    <a:cubicBezTo>
                      <a:pt x="101597" y="43730"/>
                      <a:pt x="102015" y="37562"/>
                      <a:pt x="99924" y="32021"/>
                    </a:cubicBezTo>
                    <a:lnTo>
                      <a:pt x="99193" y="30139"/>
                    </a:lnTo>
                    <a:cubicBezTo>
                      <a:pt x="97102" y="24651"/>
                      <a:pt x="92816" y="20365"/>
                      <a:pt x="87327" y="18274"/>
                    </a:cubicBezTo>
                    <a:cubicBezTo>
                      <a:pt x="81839" y="16235"/>
                      <a:pt x="75776" y="16601"/>
                      <a:pt x="70601" y="19372"/>
                    </a:cubicBezTo>
                    <a:cubicBezTo>
                      <a:pt x="65060" y="22351"/>
                      <a:pt x="61244" y="27578"/>
                      <a:pt x="60147" y="33851"/>
                    </a:cubicBezTo>
                    <a:lnTo>
                      <a:pt x="51261" y="88839"/>
                    </a:lnTo>
                    <a:lnTo>
                      <a:pt x="54136" y="22560"/>
                    </a:lnTo>
                    <a:cubicBezTo>
                      <a:pt x="54397" y="16654"/>
                      <a:pt x="52045" y="10904"/>
                      <a:pt x="47759" y="6879"/>
                    </a:cubicBezTo>
                    <a:lnTo>
                      <a:pt x="46295" y="5520"/>
                    </a:lnTo>
                    <a:cubicBezTo>
                      <a:pt x="42061" y="1495"/>
                      <a:pt x="36259" y="-439"/>
                      <a:pt x="30457" y="84"/>
                    </a:cubicBezTo>
                    <a:cubicBezTo>
                      <a:pt x="24655" y="659"/>
                      <a:pt x="19324" y="3691"/>
                      <a:pt x="15926" y="8395"/>
                    </a:cubicBezTo>
                    <a:cubicBezTo>
                      <a:pt x="12215" y="13517"/>
                      <a:pt x="11117" y="19894"/>
                      <a:pt x="12894" y="25958"/>
                    </a:cubicBezTo>
                    <a:lnTo>
                      <a:pt x="41068" y="123128"/>
                    </a:lnTo>
                    <a:lnTo>
                      <a:pt x="4583" y="82671"/>
                    </a:lnTo>
                    <a:cubicBezTo>
                      <a:pt x="3642" y="81573"/>
                      <a:pt x="1970" y="81521"/>
                      <a:pt x="872" y="82462"/>
                    </a:cubicBezTo>
                    <a:cubicBezTo>
                      <a:pt x="-226" y="83403"/>
                      <a:pt x="-278" y="85075"/>
                      <a:pt x="663" y="86173"/>
                    </a:cubicBezTo>
                    <a:lnTo>
                      <a:pt x="44779" y="135046"/>
                    </a:lnTo>
                    <a:cubicBezTo>
                      <a:pt x="44779" y="135046"/>
                      <a:pt x="44884" y="135098"/>
                      <a:pt x="44884" y="135150"/>
                    </a:cubicBezTo>
                    <a:cubicBezTo>
                      <a:pt x="44936" y="135203"/>
                      <a:pt x="45041" y="135307"/>
                      <a:pt x="45093" y="135360"/>
                    </a:cubicBezTo>
                    <a:cubicBezTo>
                      <a:pt x="45093" y="135360"/>
                      <a:pt x="45197" y="135360"/>
                      <a:pt x="45197" y="135412"/>
                    </a:cubicBezTo>
                    <a:cubicBezTo>
                      <a:pt x="45250" y="135412"/>
                      <a:pt x="45302" y="135464"/>
                      <a:pt x="45354" y="135516"/>
                    </a:cubicBezTo>
                    <a:cubicBezTo>
                      <a:pt x="45459" y="135569"/>
                      <a:pt x="45563" y="135621"/>
                      <a:pt x="45668" y="135673"/>
                    </a:cubicBezTo>
                    <a:cubicBezTo>
                      <a:pt x="45668" y="135673"/>
                      <a:pt x="45720" y="135673"/>
                      <a:pt x="45772" y="135725"/>
                    </a:cubicBezTo>
                    <a:cubicBezTo>
                      <a:pt x="45982" y="135778"/>
                      <a:pt x="46191" y="135830"/>
                      <a:pt x="46452" y="135830"/>
                    </a:cubicBezTo>
                    <a:cubicBezTo>
                      <a:pt x="46504" y="135830"/>
                      <a:pt x="46556" y="135830"/>
                      <a:pt x="46609" y="135830"/>
                    </a:cubicBezTo>
                    <a:lnTo>
                      <a:pt x="46661" y="135830"/>
                    </a:lnTo>
                    <a:cubicBezTo>
                      <a:pt x="46661" y="135830"/>
                      <a:pt x="46870" y="135830"/>
                      <a:pt x="46975" y="135830"/>
                    </a:cubicBezTo>
                    <a:cubicBezTo>
                      <a:pt x="47131" y="135830"/>
                      <a:pt x="47236" y="135725"/>
                      <a:pt x="47393" y="135725"/>
                    </a:cubicBezTo>
                    <a:cubicBezTo>
                      <a:pt x="47497" y="135725"/>
                      <a:pt x="47654" y="135673"/>
                      <a:pt x="47759" y="135621"/>
                    </a:cubicBezTo>
                    <a:cubicBezTo>
                      <a:pt x="47811" y="135621"/>
                      <a:pt x="47863" y="135621"/>
                      <a:pt x="47915" y="135569"/>
                    </a:cubicBezTo>
                    <a:cubicBezTo>
                      <a:pt x="47915" y="135569"/>
                      <a:pt x="48020" y="135516"/>
                      <a:pt x="48020" y="135464"/>
                    </a:cubicBezTo>
                    <a:cubicBezTo>
                      <a:pt x="48125" y="135412"/>
                      <a:pt x="48229" y="135307"/>
                      <a:pt x="48334" y="135203"/>
                    </a:cubicBezTo>
                    <a:cubicBezTo>
                      <a:pt x="48386" y="135203"/>
                      <a:pt x="48438" y="135150"/>
                      <a:pt x="48490" y="135098"/>
                    </a:cubicBezTo>
                    <a:lnTo>
                      <a:pt x="124648" y="57215"/>
                    </a:lnTo>
                    <a:cubicBezTo>
                      <a:pt x="125641" y="56170"/>
                      <a:pt x="125641" y="54550"/>
                      <a:pt x="124648" y="53504"/>
                    </a:cubicBezTo>
                    <a:close/>
                    <a:moveTo>
                      <a:pt x="65374" y="34791"/>
                    </a:moveTo>
                    <a:cubicBezTo>
                      <a:pt x="66158" y="30192"/>
                      <a:pt x="68980" y="26271"/>
                      <a:pt x="73110" y="24076"/>
                    </a:cubicBezTo>
                    <a:cubicBezTo>
                      <a:pt x="75305" y="22874"/>
                      <a:pt x="77762" y="22299"/>
                      <a:pt x="80219" y="22299"/>
                    </a:cubicBezTo>
                    <a:cubicBezTo>
                      <a:pt x="81996" y="22299"/>
                      <a:pt x="83825" y="22612"/>
                      <a:pt x="85550" y="23292"/>
                    </a:cubicBezTo>
                    <a:cubicBezTo>
                      <a:pt x="89627" y="24808"/>
                      <a:pt x="92816" y="28049"/>
                      <a:pt x="94384" y="32073"/>
                    </a:cubicBezTo>
                    <a:lnTo>
                      <a:pt x="95116" y="33955"/>
                    </a:lnTo>
                    <a:cubicBezTo>
                      <a:pt x="96684" y="38085"/>
                      <a:pt x="96370" y="42632"/>
                      <a:pt x="94279" y="46448"/>
                    </a:cubicBezTo>
                    <a:lnTo>
                      <a:pt x="51627" y="119835"/>
                    </a:lnTo>
                    <a:lnTo>
                      <a:pt x="65426" y="34844"/>
                    </a:lnTo>
                    <a:close/>
                    <a:moveTo>
                      <a:pt x="20212" y="11479"/>
                    </a:moveTo>
                    <a:cubicBezTo>
                      <a:pt x="22773" y="7977"/>
                      <a:pt x="26694" y="5677"/>
                      <a:pt x="31032" y="5311"/>
                    </a:cubicBezTo>
                    <a:cubicBezTo>
                      <a:pt x="31503" y="5311"/>
                      <a:pt x="31973" y="5259"/>
                      <a:pt x="32443" y="5259"/>
                    </a:cubicBezTo>
                    <a:cubicBezTo>
                      <a:pt x="36259" y="5259"/>
                      <a:pt x="39970" y="6722"/>
                      <a:pt x="42793" y="9388"/>
                    </a:cubicBezTo>
                    <a:lnTo>
                      <a:pt x="44257" y="10747"/>
                    </a:lnTo>
                    <a:cubicBezTo>
                      <a:pt x="47445" y="13779"/>
                      <a:pt x="49170" y="18013"/>
                      <a:pt x="49013" y="22403"/>
                    </a:cubicBezTo>
                    <a:lnTo>
                      <a:pt x="44884" y="117379"/>
                    </a:lnTo>
                    <a:lnTo>
                      <a:pt x="17965" y="24599"/>
                    </a:lnTo>
                    <a:cubicBezTo>
                      <a:pt x="16658" y="20103"/>
                      <a:pt x="17494" y="15347"/>
                      <a:pt x="20212" y="11531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6" name="Graphic 1161">
              <a:extLst>
                <a:ext uri="{FF2B5EF4-FFF2-40B4-BE49-F238E27FC236}">
                  <a16:creationId xmlns:a16="http://schemas.microsoft.com/office/drawing/2014/main" id="{B86171C2-63C5-C57D-D964-10788CE2FC3E}"/>
                </a:ext>
              </a:extLst>
            </p:cNvPr>
            <p:cNvGrpSpPr/>
            <p:nvPr/>
          </p:nvGrpSpPr>
          <p:grpSpPr>
            <a:xfrm>
              <a:off x="5791882" y="5495298"/>
              <a:ext cx="176464" cy="264749"/>
              <a:chOff x="5791882" y="5495298"/>
              <a:chExt cx="176464" cy="264749"/>
            </a:xfrm>
          </p:grpSpPr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79E54F7F-9A84-F85E-6776-0852647F17B1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2" name="Freeform: Shape 911">
                <a:extLst>
                  <a:ext uri="{FF2B5EF4-FFF2-40B4-BE49-F238E27FC236}">
                    <a16:creationId xmlns:a16="http://schemas.microsoft.com/office/drawing/2014/main" id="{BE21DC7B-53BA-7E2D-ACE0-8F495265894C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3" name="Freeform: Shape 912">
                <a:extLst>
                  <a:ext uri="{FF2B5EF4-FFF2-40B4-BE49-F238E27FC236}">
                    <a16:creationId xmlns:a16="http://schemas.microsoft.com/office/drawing/2014/main" id="{5DBC0C61-3127-2259-5FAA-74734ADE335F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993CAB79-B5DD-4CCE-1037-C424D805C1F4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57772534-D75A-F8DC-848A-B30750D84AC2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414FC2D2-884A-9CEF-111F-24517B8F1F4B}"/>
                </a:ext>
              </a:extLst>
            </p:cNvPr>
            <p:cNvSpPr/>
            <p:nvPr/>
          </p:nvSpPr>
          <p:spPr>
            <a:xfrm>
              <a:off x="5921163" y="5369557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19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0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19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0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3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6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2" y="56170"/>
                    <a:pt x="125642" y="54549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4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CC82518A-BA34-5097-8917-946DBF7476D8}"/>
                </a:ext>
              </a:extLst>
            </p:cNvPr>
            <p:cNvSpPr/>
            <p:nvPr/>
          </p:nvSpPr>
          <p:spPr>
            <a:xfrm>
              <a:off x="595752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99" name="Graphic 1161">
              <a:extLst>
                <a:ext uri="{FF2B5EF4-FFF2-40B4-BE49-F238E27FC236}">
                  <a16:creationId xmlns:a16="http://schemas.microsoft.com/office/drawing/2014/main" id="{97CB3360-E3E8-52BD-0409-649191BBA1E7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grpSp>
            <p:nvGrpSpPr>
              <p:cNvPr id="900" name="Graphic 1161">
                <a:extLst>
                  <a:ext uri="{FF2B5EF4-FFF2-40B4-BE49-F238E27FC236}">
                    <a16:creationId xmlns:a16="http://schemas.microsoft.com/office/drawing/2014/main" id="{8AAD7FED-5D42-9395-14C9-565A807EED29}"/>
                  </a:ext>
                </a:extLst>
              </p:cNvPr>
              <p:cNvGrpSpPr/>
              <p:nvPr/>
            </p:nvGrpSpPr>
            <p:grpSpPr>
              <a:xfrm>
                <a:off x="5968347" y="5495298"/>
                <a:ext cx="176516" cy="264749"/>
                <a:chOff x="5968347" y="5495298"/>
                <a:chExt cx="176516" cy="264749"/>
              </a:xfrm>
            </p:grpSpPr>
            <p:sp>
              <p:nvSpPr>
                <p:cNvPr id="902" name="Freeform: Shape 901">
                  <a:extLst>
                    <a:ext uri="{FF2B5EF4-FFF2-40B4-BE49-F238E27FC236}">
                      <a16:creationId xmlns:a16="http://schemas.microsoft.com/office/drawing/2014/main" id="{1CEBE5AF-E105-32D2-7038-0D6A0308C2EE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76516" cy="264749"/>
                </a:xfrm>
                <a:custGeom>
                  <a:avLst/>
                  <a:gdLst>
                    <a:gd name="connsiteX0" fmla="*/ 0 w 176516"/>
                    <a:gd name="connsiteY0" fmla="*/ 0 h 264749"/>
                    <a:gd name="connsiteX1" fmla="*/ 176517 w 176516"/>
                    <a:gd name="connsiteY1" fmla="*/ 0 h 264749"/>
                    <a:gd name="connsiteX2" fmla="*/ 176517 w 176516"/>
                    <a:gd name="connsiteY2" fmla="*/ 264749 h 264749"/>
                    <a:gd name="connsiteX3" fmla="*/ 0 w 176516"/>
                    <a:gd name="connsiteY3" fmla="*/ 264749 h 264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516" h="264749">
                      <a:moveTo>
                        <a:pt x="0" y="0"/>
                      </a:moveTo>
                      <a:lnTo>
                        <a:pt x="176517" y="0"/>
                      </a:lnTo>
                      <a:lnTo>
                        <a:pt x="176517" y="264749"/>
                      </a:lnTo>
                      <a:lnTo>
                        <a:pt x="0" y="264749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3" name="Freeform: Shape 902">
                  <a:extLst>
                    <a:ext uri="{FF2B5EF4-FFF2-40B4-BE49-F238E27FC236}">
                      <a16:creationId xmlns:a16="http://schemas.microsoft.com/office/drawing/2014/main" id="{73F6BCE1-0338-D400-982F-60AEAADCD760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2770" cy="2770"/>
                </a:xfrm>
                <a:custGeom>
                  <a:avLst/>
                  <a:gdLst>
                    <a:gd name="connsiteX0" fmla="*/ 2770 w 2770"/>
                    <a:gd name="connsiteY0" fmla="*/ 0 h 2770"/>
                    <a:gd name="connsiteX1" fmla="*/ 0 w 2770"/>
                    <a:gd name="connsiteY1" fmla="*/ 2770 h 2770"/>
                    <a:gd name="connsiteX2" fmla="*/ 0 w 2770"/>
                    <a:gd name="connsiteY2" fmla="*/ 0 h 2770"/>
                    <a:gd name="connsiteX3" fmla="*/ 2770 w 2770"/>
                    <a:gd name="connsiteY3" fmla="*/ 0 h 2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70" h="2770">
                      <a:moveTo>
                        <a:pt x="2770" y="0"/>
                      </a:moveTo>
                      <a:lnTo>
                        <a:pt x="0" y="2770"/>
                      </a:lnTo>
                      <a:lnTo>
                        <a:pt x="0" y="0"/>
                      </a:lnTo>
                      <a:lnTo>
                        <a:pt x="2770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8" name="Freeform: Shape 907">
                  <a:extLst>
                    <a:ext uri="{FF2B5EF4-FFF2-40B4-BE49-F238E27FC236}">
                      <a16:creationId xmlns:a16="http://schemas.microsoft.com/office/drawing/2014/main" id="{7237F14B-4909-9FD2-B538-794371D9B397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31669" cy="131668"/>
                </a:xfrm>
                <a:custGeom>
                  <a:avLst/>
                  <a:gdLst>
                    <a:gd name="connsiteX0" fmla="*/ 131669 w 131669"/>
                    <a:gd name="connsiteY0" fmla="*/ 0 h 131668"/>
                    <a:gd name="connsiteX1" fmla="*/ 0 w 131669"/>
                    <a:gd name="connsiteY1" fmla="*/ 131669 h 131668"/>
                    <a:gd name="connsiteX2" fmla="*/ 0 w 131669"/>
                    <a:gd name="connsiteY2" fmla="*/ 71663 h 131668"/>
                    <a:gd name="connsiteX3" fmla="*/ 71663 w 131669"/>
                    <a:gd name="connsiteY3" fmla="*/ 0 h 131668"/>
                    <a:gd name="connsiteX4" fmla="*/ 131669 w 131669"/>
                    <a:gd name="connsiteY4" fmla="*/ 0 h 13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669" h="131668">
                      <a:moveTo>
                        <a:pt x="131669" y="0"/>
                      </a:moveTo>
                      <a:lnTo>
                        <a:pt x="0" y="131669"/>
                      </a:lnTo>
                      <a:lnTo>
                        <a:pt x="0" y="71663"/>
                      </a:lnTo>
                      <a:lnTo>
                        <a:pt x="71663" y="0"/>
                      </a:lnTo>
                      <a:lnTo>
                        <a:pt x="131669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9" name="Freeform: Shape 908">
                  <a:extLst>
                    <a:ext uri="{FF2B5EF4-FFF2-40B4-BE49-F238E27FC236}">
                      <a16:creationId xmlns:a16="http://schemas.microsoft.com/office/drawing/2014/main" id="{1403CD02-1F9D-3C9A-B614-13CB6838D7ED}"/>
                    </a:ext>
                  </a:extLst>
                </p:cNvPr>
                <p:cNvSpPr/>
                <p:nvPr/>
              </p:nvSpPr>
              <p:spPr>
                <a:xfrm>
                  <a:off x="5968347" y="5508993"/>
                  <a:ext cx="176516" cy="236470"/>
                </a:xfrm>
                <a:custGeom>
                  <a:avLst/>
                  <a:gdLst>
                    <a:gd name="connsiteX0" fmla="*/ 176517 w 176516"/>
                    <a:gd name="connsiteY0" fmla="*/ 0 h 236470"/>
                    <a:gd name="connsiteX1" fmla="*/ 176517 w 176516"/>
                    <a:gd name="connsiteY1" fmla="*/ 59954 h 236470"/>
                    <a:gd name="connsiteX2" fmla="*/ 0 w 176516"/>
                    <a:gd name="connsiteY2" fmla="*/ 236471 h 236470"/>
                    <a:gd name="connsiteX3" fmla="*/ 0 w 176516"/>
                    <a:gd name="connsiteY3" fmla="*/ 176517 h 236470"/>
                    <a:gd name="connsiteX4" fmla="*/ 176517 w 176516"/>
                    <a:gd name="connsiteY4" fmla="*/ 0 h 23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516" h="236470">
                      <a:moveTo>
                        <a:pt x="176517" y="0"/>
                      </a:moveTo>
                      <a:lnTo>
                        <a:pt x="176517" y="59954"/>
                      </a:lnTo>
                      <a:lnTo>
                        <a:pt x="0" y="236471"/>
                      </a:lnTo>
                      <a:lnTo>
                        <a:pt x="0" y="176517"/>
                      </a:lnTo>
                      <a:lnTo>
                        <a:pt x="176517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0" name="Freeform: Shape 909">
                  <a:extLst>
                    <a:ext uri="{FF2B5EF4-FFF2-40B4-BE49-F238E27FC236}">
                      <a16:creationId xmlns:a16="http://schemas.microsoft.com/office/drawing/2014/main" id="{97698EC3-FEB0-87AB-2EDE-8A7363CA1A5B}"/>
                    </a:ext>
                  </a:extLst>
                </p:cNvPr>
                <p:cNvSpPr/>
                <p:nvPr/>
              </p:nvSpPr>
              <p:spPr>
                <a:xfrm>
                  <a:off x="6015808" y="5630992"/>
                  <a:ext cx="129055" cy="129055"/>
                </a:xfrm>
                <a:custGeom>
                  <a:avLst/>
                  <a:gdLst>
                    <a:gd name="connsiteX0" fmla="*/ 129056 w 129055"/>
                    <a:gd name="connsiteY0" fmla="*/ 0 h 129055"/>
                    <a:gd name="connsiteX1" fmla="*/ 129056 w 129055"/>
                    <a:gd name="connsiteY1" fmla="*/ 59954 h 129055"/>
                    <a:gd name="connsiteX2" fmla="*/ 59902 w 129055"/>
                    <a:gd name="connsiteY2" fmla="*/ 129055 h 129055"/>
                    <a:gd name="connsiteX3" fmla="*/ 0 w 129055"/>
                    <a:gd name="connsiteY3" fmla="*/ 129055 h 129055"/>
                    <a:gd name="connsiteX4" fmla="*/ 129056 w 129055"/>
                    <a:gd name="connsiteY4" fmla="*/ 0 h 12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055" h="129055">
                      <a:moveTo>
                        <a:pt x="129056" y="0"/>
                      </a:moveTo>
                      <a:lnTo>
                        <a:pt x="129056" y="59954"/>
                      </a:lnTo>
                      <a:lnTo>
                        <a:pt x="59902" y="129055"/>
                      </a:lnTo>
                      <a:lnTo>
                        <a:pt x="0" y="129055"/>
                      </a:lnTo>
                      <a:lnTo>
                        <a:pt x="129056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4B83A6A6-E5B6-359D-044E-DA13A86C7C05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0819" cy="264749"/>
              </a:xfrm>
              <a:custGeom>
                <a:avLst/>
                <a:gdLst>
                  <a:gd name="connsiteX0" fmla="*/ 0 w 10819"/>
                  <a:gd name="connsiteY0" fmla="*/ 0 h 264749"/>
                  <a:gd name="connsiteX1" fmla="*/ 10820 w 10819"/>
                  <a:gd name="connsiteY1" fmla="*/ 0 h 264749"/>
                  <a:gd name="connsiteX2" fmla="*/ 10820 w 10819"/>
                  <a:gd name="connsiteY2" fmla="*/ 264749 h 264749"/>
                  <a:gd name="connsiteX3" fmla="*/ 0 w 10819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9" h="264749">
                    <a:moveTo>
                      <a:pt x="0" y="0"/>
                    </a:moveTo>
                    <a:lnTo>
                      <a:pt x="10820" y="0"/>
                    </a:lnTo>
                    <a:lnTo>
                      <a:pt x="10820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A27723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775" name="Freeform: Shape 774">
            <a:extLst>
              <a:ext uri="{FF2B5EF4-FFF2-40B4-BE49-F238E27FC236}">
                <a16:creationId xmlns:a16="http://schemas.microsoft.com/office/drawing/2014/main" id="{12701E61-4B47-17F0-7CAB-3D58132C2C9D}"/>
              </a:ext>
            </a:extLst>
          </p:cNvPr>
          <p:cNvSpPr/>
          <p:nvPr/>
        </p:nvSpPr>
        <p:spPr>
          <a:xfrm>
            <a:off x="-2230802" y="1096018"/>
            <a:ext cx="2233972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76" name="Graphic 2">
            <a:extLst>
              <a:ext uri="{FF2B5EF4-FFF2-40B4-BE49-F238E27FC236}">
                <a16:creationId xmlns:a16="http://schemas.microsoft.com/office/drawing/2014/main" id="{AF331408-7B81-C798-9E33-2CAC8716346D}"/>
              </a:ext>
            </a:extLst>
          </p:cNvPr>
          <p:cNvGrpSpPr/>
          <p:nvPr/>
        </p:nvGrpSpPr>
        <p:grpSpPr>
          <a:xfrm>
            <a:off x="-1211265" y="3429000"/>
            <a:ext cx="919969" cy="2295053"/>
            <a:chOff x="588349" y="3120887"/>
            <a:chExt cx="1056058" cy="2634555"/>
          </a:xfrm>
        </p:grpSpPr>
        <p:grpSp>
          <p:nvGrpSpPr>
            <p:cNvPr id="777" name="Graphic 2">
              <a:extLst>
                <a:ext uri="{FF2B5EF4-FFF2-40B4-BE49-F238E27FC236}">
                  <a16:creationId xmlns:a16="http://schemas.microsoft.com/office/drawing/2014/main" id="{E8EED833-3F1F-EFAE-B630-23264A4584B4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826" name="Freeform: Shape 825">
                <a:extLst>
                  <a:ext uri="{FF2B5EF4-FFF2-40B4-BE49-F238E27FC236}">
                    <a16:creationId xmlns:a16="http://schemas.microsoft.com/office/drawing/2014/main" id="{CD19E569-7E88-9534-E18C-5A53F9890E02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27" name="Graphic 2">
                <a:extLst>
                  <a:ext uri="{FF2B5EF4-FFF2-40B4-BE49-F238E27FC236}">
                    <a16:creationId xmlns:a16="http://schemas.microsoft.com/office/drawing/2014/main" id="{2F3D40B4-0808-1879-8782-0E1F2574D8B4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B0805EDD-9A6B-BA26-AAA7-A866A38BF7FB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90064AD0-0457-9D89-6C4A-52D9A3044367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9202F7B6-B6BC-DB6F-994F-62670A6EB265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1" name="Graphic 2">
                <a:extLst>
                  <a:ext uri="{FF2B5EF4-FFF2-40B4-BE49-F238E27FC236}">
                    <a16:creationId xmlns:a16="http://schemas.microsoft.com/office/drawing/2014/main" id="{2E7E647E-64CF-5323-286D-81C0B4ADF1F8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32" name="Graphic 2">
                  <a:extLst>
                    <a:ext uri="{FF2B5EF4-FFF2-40B4-BE49-F238E27FC236}">
                      <a16:creationId xmlns:a16="http://schemas.microsoft.com/office/drawing/2014/main" id="{508F7405-F14F-61DC-382D-2E3BC8F7A3F1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A10F4D05-B135-1487-D3B8-07C2DA08CF53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549703ED-5A77-5351-F983-7FF5D6C4E9BE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91210CBE-2939-133A-CD4C-683F4359301F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33" name="Graphic 2">
                  <a:extLst>
                    <a:ext uri="{FF2B5EF4-FFF2-40B4-BE49-F238E27FC236}">
                      <a16:creationId xmlns:a16="http://schemas.microsoft.com/office/drawing/2014/main" id="{1A7A901D-D250-6329-AA18-E382A24CFBED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34" name="Freeform: Shape 1233">
                    <a:extLst>
                      <a:ext uri="{FF2B5EF4-FFF2-40B4-BE49-F238E27FC236}">
                        <a16:creationId xmlns:a16="http://schemas.microsoft.com/office/drawing/2014/main" id="{3D8B3D91-3E82-3A35-A4CD-F2176AD6141B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FA89FEB6-A013-042A-146D-8F5574196991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67498B44-47C0-B8AB-FCA5-EB054C53F760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78" name="Graphic 2">
              <a:extLst>
                <a:ext uri="{FF2B5EF4-FFF2-40B4-BE49-F238E27FC236}">
                  <a16:creationId xmlns:a16="http://schemas.microsoft.com/office/drawing/2014/main" id="{096FF822-174F-4414-B549-25F475889512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79" name="Graphic 2">
                <a:extLst>
                  <a:ext uri="{FF2B5EF4-FFF2-40B4-BE49-F238E27FC236}">
                    <a16:creationId xmlns:a16="http://schemas.microsoft.com/office/drawing/2014/main" id="{DF058156-4087-97E5-D6B0-C6CFD39473C9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788" name="Graphic 2">
                  <a:extLst>
                    <a:ext uri="{FF2B5EF4-FFF2-40B4-BE49-F238E27FC236}">
                      <a16:creationId xmlns:a16="http://schemas.microsoft.com/office/drawing/2014/main" id="{95DA7C3E-BE78-5F66-CDEB-A6DEB8BAC2D1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822" name="Freeform: Shape 821">
                    <a:extLst>
                      <a:ext uri="{FF2B5EF4-FFF2-40B4-BE49-F238E27FC236}">
                        <a16:creationId xmlns:a16="http://schemas.microsoft.com/office/drawing/2014/main" id="{6A5B7366-DDAB-D0FB-5023-5513ACEE689C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3" name="Freeform: Shape 822">
                    <a:extLst>
                      <a:ext uri="{FF2B5EF4-FFF2-40B4-BE49-F238E27FC236}">
                        <a16:creationId xmlns:a16="http://schemas.microsoft.com/office/drawing/2014/main" id="{72256119-8A0A-9F0D-97B6-C5EA74030F73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4" name="Freeform: Shape 823">
                    <a:extLst>
                      <a:ext uri="{FF2B5EF4-FFF2-40B4-BE49-F238E27FC236}">
                        <a16:creationId xmlns:a16="http://schemas.microsoft.com/office/drawing/2014/main" id="{DFA704ED-9B05-ECEA-56D0-E2FD2750F48B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5" name="Freeform: Shape 824">
                    <a:extLst>
                      <a:ext uri="{FF2B5EF4-FFF2-40B4-BE49-F238E27FC236}">
                        <a16:creationId xmlns:a16="http://schemas.microsoft.com/office/drawing/2014/main" id="{8E501018-F2D5-8F37-44AB-A3600E8A7AD8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89" name="Graphic 2">
                  <a:extLst>
                    <a:ext uri="{FF2B5EF4-FFF2-40B4-BE49-F238E27FC236}">
                      <a16:creationId xmlns:a16="http://schemas.microsoft.com/office/drawing/2014/main" id="{B751DB67-0C6C-A87C-64A4-2A65D7721DF1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790" name="Freeform: Shape 789">
                    <a:extLst>
                      <a:ext uri="{FF2B5EF4-FFF2-40B4-BE49-F238E27FC236}">
                        <a16:creationId xmlns:a16="http://schemas.microsoft.com/office/drawing/2014/main" id="{A1319662-596B-F5E9-FAE1-F4CCF953B017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791" name="Graphic 2">
                    <a:extLst>
                      <a:ext uri="{FF2B5EF4-FFF2-40B4-BE49-F238E27FC236}">
                        <a16:creationId xmlns:a16="http://schemas.microsoft.com/office/drawing/2014/main" id="{D469F697-3693-06EF-FE88-B77D8219B7BF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809" name="Graphic 2">
                      <a:extLst>
                        <a:ext uri="{FF2B5EF4-FFF2-40B4-BE49-F238E27FC236}">
                          <a16:creationId xmlns:a16="http://schemas.microsoft.com/office/drawing/2014/main" id="{D4078844-5D07-FBA5-CF05-220A36F071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814" name="Graphic 2">
                        <a:extLst>
                          <a:ext uri="{FF2B5EF4-FFF2-40B4-BE49-F238E27FC236}">
                            <a16:creationId xmlns:a16="http://schemas.microsoft.com/office/drawing/2014/main" id="{A80FE239-98E4-C13E-5C07-2C9B9623B0E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816" name="Freeform: Shape 815">
                          <a:extLst>
                            <a:ext uri="{FF2B5EF4-FFF2-40B4-BE49-F238E27FC236}">
                              <a16:creationId xmlns:a16="http://schemas.microsoft.com/office/drawing/2014/main" id="{A5E8C319-626B-D154-0F4E-4AEEE4F415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17" name="Freeform: Shape 816">
                          <a:extLst>
                            <a:ext uri="{FF2B5EF4-FFF2-40B4-BE49-F238E27FC236}">
                              <a16:creationId xmlns:a16="http://schemas.microsoft.com/office/drawing/2014/main" id="{2333F688-76A0-00E1-044D-0CC27443AB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818" name="Graphic 2">
                          <a:extLst>
                            <a:ext uri="{FF2B5EF4-FFF2-40B4-BE49-F238E27FC236}">
                              <a16:creationId xmlns:a16="http://schemas.microsoft.com/office/drawing/2014/main" id="{264D9FB6-1967-92C9-B30E-C2B9A4B80C0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819" name="Freeform: Shape 818">
                            <a:extLst>
                              <a:ext uri="{FF2B5EF4-FFF2-40B4-BE49-F238E27FC236}">
                                <a16:creationId xmlns:a16="http://schemas.microsoft.com/office/drawing/2014/main" id="{550B8013-7443-63A0-A067-1D53FE0591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20" name="Freeform: Shape 819">
                            <a:extLst>
                              <a:ext uri="{FF2B5EF4-FFF2-40B4-BE49-F238E27FC236}">
                                <a16:creationId xmlns:a16="http://schemas.microsoft.com/office/drawing/2014/main" id="{EA9552C1-554A-61D7-FE1D-E2CBF246A6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21" name="Freeform: Shape 820">
                            <a:extLst>
                              <a:ext uri="{FF2B5EF4-FFF2-40B4-BE49-F238E27FC236}">
                                <a16:creationId xmlns:a16="http://schemas.microsoft.com/office/drawing/2014/main" id="{429CB1A0-2BD4-D93F-F910-E18F20B97A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815" name="Freeform: Shape 814">
                        <a:extLst>
                          <a:ext uri="{FF2B5EF4-FFF2-40B4-BE49-F238E27FC236}">
                            <a16:creationId xmlns:a16="http://schemas.microsoft.com/office/drawing/2014/main" id="{FD8D97FB-667E-E203-F35F-7642A0C046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810" name="Graphic 2">
                      <a:extLst>
                        <a:ext uri="{FF2B5EF4-FFF2-40B4-BE49-F238E27FC236}">
                          <a16:creationId xmlns:a16="http://schemas.microsoft.com/office/drawing/2014/main" id="{E42187C5-37C1-AA65-9846-79E1B3FD5A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811" name="Freeform: Shape 810">
                        <a:extLst>
                          <a:ext uri="{FF2B5EF4-FFF2-40B4-BE49-F238E27FC236}">
                            <a16:creationId xmlns:a16="http://schemas.microsoft.com/office/drawing/2014/main" id="{31B8405F-0C41-68F6-51E3-2D671E42E1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12" name="Freeform: Shape 811">
                        <a:extLst>
                          <a:ext uri="{FF2B5EF4-FFF2-40B4-BE49-F238E27FC236}">
                            <a16:creationId xmlns:a16="http://schemas.microsoft.com/office/drawing/2014/main" id="{349C1DB0-C66D-D200-59CE-B105A84D0D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13" name="Freeform: Shape 812">
                        <a:extLst>
                          <a:ext uri="{FF2B5EF4-FFF2-40B4-BE49-F238E27FC236}">
                            <a16:creationId xmlns:a16="http://schemas.microsoft.com/office/drawing/2014/main" id="{DFC6C4E6-1CAA-D76C-BFAB-EDD298FA61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792" name="Graphic 2">
                    <a:extLst>
                      <a:ext uri="{FF2B5EF4-FFF2-40B4-BE49-F238E27FC236}">
                        <a16:creationId xmlns:a16="http://schemas.microsoft.com/office/drawing/2014/main" id="{65A22320-66FB-D224-CD7D-87C1A4FBD30F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793" name="Freeform: Shape 792">
                      <a:extLst>
                        <a:ext uri="{FF2B5EF4-FFF2-40B4-BE49-F238E27FC236}">
                          <a16:creationId xmlns:a16="http://schemas.microsoft.com/office/drawing/2014/main" id="{998F6D70-5DC0-4397-C111-A5FF34D7C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794" name="Graphic 2">
                      <a:extLst>
                        <a:ext uri="{FF2B5EF4-FFF2-40B4-BE49-F238E27FC236}">
                          <a16:creationId xmlns:a16="http://schemas.microsoft.com/office/drawing/2014/main" id="{65750C13-9833-9EF0-A5A2-3C84737FBA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795" name="Freeform: Shape 794">
                        <a:extLst>
                          <a:ext uri="{FF2B5EF4-FFF2-40B4-BE49-F238E27FC236}">
                            <a16:creationId xmlns:a16="http://schemas.microsoft.com/office/drawing/2014/main" id="{D4C1AE3C-22FA-B107-43EF-FC69572841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96" name="Freeform: Shape 795">
                        <a:extLst>
                          <a:ext uri="{FF2B5EF4-FFF2-40B4-BE49-F238E27FC236}">
                            <a16:creationId xmlns:a16="http://schemas.microsoft.com/office/drawing/2014/main" id="{FE23B276-177F-1BB6-62DC-C624622269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797" name="Graphic 2">
                        <a:extLst>
                          <a:ext uri="{FF2B5EF4-FFF2-40B4-BE49-F238E27FC236}">
                            <a16:creationId xmlns:a16="http://schemas.microsoft.com/office/drawing/2014/main" id="{F5194ACC-A4CD-F0D0-8513-CF7A2CFAD1E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804" name="Graphic 2">
                          <a:extLst>
                            <a:ext uri="{FF2B5EF4-FFF2-40B4-BE49-F238E27FC236}">
                              <a16:creationId xmlns:a16="http://schemas.microsoft.com/office/drawing/2014/main" id="{9D337CB0-34E4-CFF6-68C6-0B58F713E24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807" name="Freeform: Shape 806">
                            <a:extLst>
                              <a:ext uri="{FF2B5EF4-FFF2-40B4-BE49-F238E27FC236}">
                                <a16:creationId xmlns:a16="http://schemas.microsoft.com/office/drawing/2014/main" id="{8053D123-402B-8478-E78F-655CA336F0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08" name="Freeform: Shape 807">
                            <a:extLst>
                              <a:ext uri="{FF2B5EF4-FFF2-40B4-BE49-F238E27FC236}">
                                <a16:creationId xmlns:a16="http://schemas.microsoft.com/office/drawing/2014/main" id="{37387C0F-5CE0-301B-0483-90585DF425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805" name="Freeform: Shape 804">
                          <a:extLst>
                            <a:ext uri="{FF2B5EF4-FFF2-40B4-BE49-F238E27FC236}">
                              <a16:creationId xmlns:a16="http://schemas.microsoft.com/office/drawing/2014/main" id="{123E6919-8912-402E-636C-1C6F9F86A0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06" name="Freeform: Shape 805">
                          <a:extLst>
                            <a:ext uri="{FF2B5EF4-FFF2-40B4-BE49-F238E27FC236}">
                              <a16:creationId xmlns:a16="http://schemas.microsoft.com/office/drawing/2014/main" id="{0BF228DE-915E-AF4C-C0E5-0EE443746B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798" name="Graphic 2">
                        <a:extLst>
                          <a:ext uri="{FF2B5EF4-FFF2-40B4-BE49-F238E27FC236}">
                            <a16:creationId xmlns:a16="http://schemas.microsoft.com/office/drawing/2014/main" id="{5B6223A1-78E1-18E2-FF8D-4467028B56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799" name="Graphic 2">
                          <a:extLst>
                            <a:ext uri="{FF2B5EF4-FFF2-40B4-BE49-F238E27FC236}">
                              <a16:creationId xmlns:a16="http://schemas.microsoft.com/office/drawing/2014/main" id="{B49621FB-D9E7-4114-128F-AEF90AB5C3F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802" name="Freeform: Shape 801">
                            <a:extLst>
                              <a:ext uri="{FF2B5EF4-FFF2-40B4-BE49-F238E27FC236}">
                                <a16:creationId xmlns:a16="http://schemas.microsoft.com/office/drawing/2014/main" id="{AB3A696C-37FB-D62A-E734-48CD68C9D6B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03" name="Freeform: Shape 802">
                            <a:extLst>
                              <a:ext uri="{FF2B5EF4-FFF2-40B4-BE49-F238E27FC236}">
                                <a16:creationId xmlns:a16="http://schemas.microsoft.com/office/drawing/2014/main" id="{69CCE622-1C62-85CB-67A6-4C98B8ACF1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800" name="Freeform: Shape 799">
                          <a:extLst>
                            <a:ext uri="{FF2B5EF4-FFF2-40B4-BE49-F238E27FC236}">
                              <a16:creationId xmlns:a16="http://schemas.microsoft.com/office/drawing/2014/main" id="{D8181517-FD4D-3CE0-1D2C-808A890FA8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01" name="Freeform: Shape 800">
                          <a:extLst>
                            <a:ext uri="{FF2B5EF4-FFF2-40B4-BE49-F238E27FC236}">
                              <a16:creationId xmlns:a16="http://schemas.microsoft.com/office/drawing/2014/main" id="{9024AEA0-2025-65EA-DD3D-8F61CB264E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80" name="Graphic 2">
                <a:extLst>
                  <a:ext uri="{FF2B5EF4-FFF2-40B4-BE49-F238E27FC236}">
                    <a16:creationId xmlns:a16="http://schemas.microsoft.com/office/drawing/2014/main" id="{7B2C27EE-33B2-35B1-2445-3139F41ACDDA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513DACCF-AAD6-0032-0EC2-13ABFF07D0CE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B3D77A79-98AA-7916-3801-BA4B0EF4DAA5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00A2D193-2E8A-72C3-1CA3-6DA74A60FD96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81" name="Graphic 2">
                <a:extLst>
                  <a:ext uri="{FF2B5EF4-FFF2-40B4-BE49-F238E27FC236}">
                    <a16:creationId xmlns:a16="http://schemas.microsoft.com/office/drawing/2014/main" id="{482B8864-70C3-6B8E-3684-F530A9575C9D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DA165C59-CB79-3B4D-D19B-0C1F938A0F98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7C63975D-F6A0-5A49-5F6C-FF9650404F73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66878098-0658-98B0-04E3-D416D3CE1443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242" name="Group 1241">
            <a:extLst>
              <a:ext uri="{FF2B5EF4-FFF2-40B4-BE49-F238E27FC236}">
                <a16:creationId xmlns:a16="http://schemas.microsoft.com/office/drawing/2014/main" id="{3266113F-2557-0518-D447-4A53C3F654DD}"/>
              </a:ext>
            </a:extLst>
          </p:cNvPr>
          <p:cNvGrpSpPr/>
          <p:nvPr/>
        </p:nvGrpSpPr>
        <p:grpSpPr>
          <a:xfrm>
            <a:off x="-626788" y="3885252"/>
            <a:ext cx="310326" cy="1119442"/>
            <a:chOff x="5275852" y="3621387"/>
            <a:chExt cx="356232" cy="1285039"/>
          </a:xfrm>
        </p:grpSpPr>
        <p:grpSp>
          <p:nvGrpSpPr>
            <p:cNvPr id="1243" name="Graphic 2">
              <a:extLst>
                <a:ext uri="{FF2B5EF4-FFF2-40B4-BE49-F238E27FC236}">
                  <a16:creationId xmlns:a16="http://schemas.microsoft.com/office/drawing/2014/main" id="{51E54DB9-7C1B-9BF8-BE0F-F23510D1529E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1249" name="Freeform: Shape 1248">
                <a:extLst>
                  <a:ext uri="{FF2B5EF4-FFF2-40B4-BE49-F238E27FC236}">
                    <a16:creationId xmlns:a16="http://schemas.microsoft.com/office/drawing/2014/main" id="{11ADD76E-E8C3-FBF6-0111-9DED7756B585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0" name="Freeform: Shape 1249">
                <a:extLst>
                  <a:ext uri="{FF2B5EF4-FFF2-40B4-BE49-F238E27FC236}">
                    <a16:creationId xmlns:a16="http://schemas.microsoft.com/office/drawing/2014/main" id="{12BC7ABB-C867-371F-2276-DD47370AE14E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1" name="Freeform: Shape 1250">
                <a:extLst>
                  <a:ext uri="{FF2B5EF4-FFF2-40B4-BE49-F238E27FC236}">
                    <a16:creationId xmlns:a16="http://schemas.microsoft.com/office/drawing/2014/main" id="{E8E227CE-89CF-2BBA-24CF-0DA2F6E41B80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2" name="Freeform: Shape 1251">
                <a:extLst>
                  <a:ext uri="{FF2B5EF4-FFF2-40B4-BE49-F238E27FC236}">
                    <a16:creationId xmlns:a16="http://schemas.microsoft.com/office/drawing/2014/main" id="{B0F067E5-9ECF-8C76-C6C0-6C2BE4130363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44" name="Graphic 2">
              <a:extLst>
                <a:ext uri="{FF2B5EF4-FFF2-40B4-BE49-F238E27FC236}">
                  <a16:creationId xmlns:a16="http://schemas.microsoft.com/office/drawing/2014/main" id="{7A69CCE8-4E53-9687-E6CD-AFCF15BA5069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1245" name="Freeform: Shape 1244">
                <a:extLst>
                  <a:ext uri="{FF2B5EF4-FFF2-40B4-BE49-F238E27FC236}">
                    <a16:creationId xmlns:a16="http://schemas.microsoft.com/office/drawing/2014/main" id="{B39A0844-8CDD-AD98-11CA-19AF624280E7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6" name="Freeform: Shape 1245">
                <a:extLst>
                  <a:ext uri="{FF2B5EF4-FFF2-40B4-BE49-F238E27FC236}">
                    <a16:creationId xmlns:a16="http://schemas.microsoft.com/office/drawing/2014/main" id="{E93EB050-1327-670B-6617-B23E6D06B4E2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7" name="Freeform: Shape 1246">
                <a:extLst>
                  <a:ext uri="{FF2B5EF4-FFF2-40B4-BE49-F238E27FC236}">
                    <a16:creationId xmlns:a16="http://schemas.microsoft.com/office/drawing/2014/main" id="{EA04914B-BB45-1481-F057-1C18028C786C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8" name="Freeform: Shape 1247">
                <a:extLst>
                  <a:ext uri="{FF2B5EF4-FFF2-40B4-BE49-F238E27FC236}">
                    <a16:creationId xmlns:a16="http://schemas.microsoft.com/office/drawing/2014/main" id="{A4E44BCA-4842-6DB5-79AB-0B19610BA11C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636599C-FF84-F9E7-84F4-F5A91FDE7976}"/>
              </a:ext>
            </a:extLst>
          </p:cNvPr>
          <p:cNvSpPr/>
          <p:nvPr/>
        </p:nvSpPr>
        <p:spPr>
          <a:xfrm>
            <a:off x="12185653" y="1096018"/>
            <a:ext cx="2212584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2" name="Graphic 2">
            <a:extLst>
              <a:ext uri="{FF2B5EF4-FFF2-40B4-BE49-F238E27FC236}">
                <a16:creationId xmlns:a16="http://schemas.microsoft.com/office/drawing/2014/main" id="{05236DB9-902C-DD26-CFDA-FE574F1C8A34}"/>
              </a:ext>
            </a:extLst>
          </p:cNvPr>
          <p:cNvGrpSpPr/>
          <p:nvPr/>
        </p:nvGrpSpPr>
        <p:grpSpPr>
          <a:xfrm flipH="1">
            <a:off x="12470262" y="3438053"/>
            <a:ext cx="916340" cy="2286000"/>
            <a:chOff x="588349" y="3120887"/>
            <a:chExt cx="1056058" cy="2634555"/>
          </a:xfrm>
        </p:grpSpPr>
        <p:grpSp>
          <p:nvGrpSpPr>
            <p:cNvPr id="73" name="Graphic 2">
              <a:extLst>
                <a:ext uri="{FF2B5EF4-FFF2-40B4-BE49-F238E27FC236}">
                  <a16:creationId xmlns:a16="http://schemas.microsoft.com/office/drawing/2014/main" id="{63E2B03F-3563-38BD-6CA7-AC729EC616A8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674E4DE-D52B-0E49-6581-7DBA0235D71D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" name="Graphic 2">
                <a:extLst>
                  <a:ext uri="{FF2B5EF4-FFF2-40B4-BE49-F238E27FC236}">
                    <a16:creationId xmlns:a16="http://schemas.microsoft.com/office/drawing/2014/main" id="{A604498B-4E3A-5A44-1B45-E29ECC105341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158" name="Freeform: Shape 1157">
                  <a:extLst>
                    <a:ext uri="{FF2B5EF4-FFF2-40B4-BE49-F238E27FC236}">
                      <a16:creationId xmlns:a16="http://schemas.microsoft.com/office/drawing/2014/main" id="{ADDCA47F-BDC7-2381-2F72-447366D71191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9" name="Freeform: Shape 1158">
                  <a:extLst>
                    <a:ext uri="{FF2B5EF4-FFF2-40B4-BE49-F238E27FC236}">
                      <a16:creationId xmlns:a16="http://schemas.microsoft.com/office/drawing/2014/main" id="{7B6DFAF4-EF82-2B51-4DE8-7EB52F9D978C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17CBF5A-FBC1-7DFB-5802-7122A8E416A5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5" name="Graphic 2">
                <a:extLst>
                  <a:ext uri="{FF2B5EF4-FFF2-40B4-BE49-F238E27FC236}">
                    <a16:creationId xmlns:a16="http://schemas.microsoft.com/office/drawing/2014/main" id="{79AF3271-0A9C-D5A4-4F20-8A017C64A658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6" name="Graphic 2">
                  <a:extLst>
                    <a:ext uri="{FF2B5EF4-FFF2-40B4-BE49-F238E27FC236}">
                      <a16:creationId xmlns:a16="http://schemas.microsoft.com/office/drawing/2014/main" id="{02504D37-7EB2-5585-441C-0756C4E4979A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F0D8987B-C549-E57B-2F54-83F51C37C1E4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FEC324D7-2168-01EE-ECD2-AEA7D36C8DD4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BEB1B3D3-0E2E-A735-4C73-A42A0334F2BA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" name="Graphic 2">
                  <a:extLst>
                    <a:ext uri="{FF2B5EF4-FFF2-40B4-BE49-F238E27FC236}">
                      <a16:creationId xmlns:a16="http://schemas.microsoft.com/office/drawing/2014/main" id="{F436E0CC-7101-0496-2E6D-8064BB63573B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0CCE7C2A-D2F3-0098-0BEA-83C5B0549E1C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635A0713-58F6-68ED-D824-38262471B4FF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F3A63A58-EB01-82E9-A85E-B66580087D67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4" name="Graphic 2">
              <a:extLst>
                <a:ext uri="{FF2B5EF4-FFF2-40B4-BE49-F238E27FC236}">
                  <a16:creationId xmlns:a16="http://schemas.microsoft.com/office/drawing/2014/main" id="{E3B249EA-4CE1-4108-163A-D1CC45DDFA19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5" name="Graphic 2">
                <a:extLst>
                  <a:ext uri="{FF2B5EF4-FFF2-40B4-BE49-F238E27FC236}">
                    <a16:creationId xmlns:a16="http://schemas.microsoft.com/office/drawing/2014/main" id="{CB82FDB0-88A7-EE26-6637-96E17F08E0F4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84" name="Graphic 2">
                  <a:extLst>
                    <a:ext uri="{FF2B5EF4-FFF2-40B4-BE49-F238E27FC236}">
                      <a16:creationId xmlns:a16="http://schemas.microsoft.com/office/drawing/2014/main" id="{682AC8BA-F6B5-3490-3097-3A375689417A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BB8C5538-10CE-C413-629B-218690D0E896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E95E4887-4B78-7235-E785-83EA46BE1511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4812E3AB-757A-F96C-8D04-9E0A13DF7021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F065F7F-3F91-87D3-43D8-8B0448CA9A6F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5" name="Graphic 2">
                  <a:extLst>
                    <a:ext uri="{FF2B5EF4-FFF2-40B4-BE49-F238E27FC236}">
                      <a16:creationId xmlns:a16="http://schemas.microsoft.com/office/drawing/2014/main" id="{81216E9A-7DC5-DEB1-FB26-502BD5082A3E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D6043571-4F8D-5046-B3AC-F918E1916B00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87" name="Graphic 2">
                    <a:extLst>
                      <a:ext uri="{FF2B5EF4-FFF2-40B4-BE49-F238E27FC236}">
                        <a16:creationId xmlns:a16="http://schemas.microsoft.com/office/drawing/2014/main" id="{6BF0D692-87CD-EFCA-6A20-C0928EAC6200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105" name="Graphic 2">
                      <a:extLst>
                        <a:ext uri="{FF2B5EF4-FFF2-40B4-BE49-F238E27FC236}">
                          <a16:creationId xmlns:a16="http://schemas.microsoft.com/office/drawing/2014/main" id="{645C1676-6705-D7BE-DF23-E6ED5319FD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110" name="Graphic 2">
                        <a:extLst>
                          <a:ext uri="{FF2B5EF4-FFF2-40B4-BE49-F238E27FC236}">
                            <a16:creationId xmlns:a16="http://schemas.microsoft.com/office/drawing/2014/main" id="{9AAE124C-A0E1-06A9-C296-70649F7B9C3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112" name="Freeform: Shape 111">
                          <a:extLst>
                            <a:ext uri="{FF2B5EF4-FFF2-40B4-BE49-F238E27FC236}">
                              <a16:creationId xmlns:a16="http://schemas.microsoft.com/office/drawing/2014/main" id="{CA955E7B-2445-4D53-108B-B7F653DB51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13" name="Freeform: Shape 112">
                          <a:extLst>
                            <a:ext uri="{FF2B5EF4-FFF2-40B4-BE49-F238E27FC236}">
                              <a16:creationId xmlns:a16="http://schemas.microsoft.com/office/drawing/2014/main" id="{0E0EBC8B-7049-81C6-0BF5-1F27501EFB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14" name="Graphic 2">
                          <a:extLst>
                            <a:ext uri="{FF2B5EF4-FFF2-40B4-BE49-F238E27FC236}">
                              <a16:creationId xmlns:a16="http://schemas.microsoft.com/office/drawing/2014/main" id="{802A3B3B-A942-0799-D10C-FA75A1A3413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115" name="Freeform: Shape 114">
                            <a:extLst>
                              <a:ext uri="{FF2B5EF4-FFF2-40B4-BE49-F238E27FC236}">
                                <a16:creationId xmlns:a16="http://schemas.microsoft.com/office/drawing/2014/main" id="{B16709C5-6C4A-EDB9-9BF2-AA1F5A7EF4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6" name="Freeform: Shape 115">
                            <a:extLst>
                              <a:ext uri="{FF2B5EF4-FFF2-40B4-BE49-F238E27FC236}">
                                <a16:creationId xmlns:a16="http://schemas.microsoft.com/office/drawing/2014/main" id="{FA1C8F60-AC88-D33B-B066-C79C67F2050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" name="Freeform: Shape 116">
                            <a:extLst>
                              <a:ext uri="{FF2B5EF4-FFF2-40B4-BE49-F238E27FC236}">
                                <a16:creationId xmlns:a16="http://schemas.microsoft.com/office/drawing/2014/main" id="{6FDC2E7C-1DF4-5B1B-CBD8-65C1D56B199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111" name="Freeform: Shape 110">
                        <a:extLst>
                          <a:ext uri="{FF2B5EF4-FFF2-40B4-BE49-F238E27FC236}">
                            <a16:creationId xmlns:a16="http://schemas.microsoft.com/office/drawing/2014/main" id="{E38C7852-64C0-E411-642C-CA10FCBB1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106" name="Graphic 2">
                      <a:extLst>
                        <a:ext uri="{FF2B5EF4-FFF2-40B4-BE49-F238E27FC236}">
                          <a16:creationId xmlns:a16="http://schemas.microsoft.com/office/drawing/2014/main" id="{98FB5592-D55B-D57D-423B-720DC974B1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6F69A61D-CC54-3D73-EF86-B373CD182D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8" name="Freeform: Shape 107">
                        <a:extLst>
                          <a:ext uri="{FF2B5EF4-FFF2-40B4-BE49-F238E27FC236}">
                            <a16:creationId xmlns:a16="http://schemas.microsoft.com/office/drawing/2014/main" id="{CEEDB3AA-9487-1AF9-D245-7550BA4C68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8A1C8D67-6A3D-15E2-F4F3-6623661F46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88" name="Graphic 2">
                    <a:extLst>
                      <a:ext uri="{FF2B5EF4-FFF2-40B4-BE49-F238E27FC236}">
                        <a16:creationId xmlns:a16="http://schemas.microsoft.com/office/drawing/2014/main" id="{04C1A81A-2ED4-ECBC-8A65-CF7E1CF215E5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522A757-2413-8068-6D35-D362447D40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0" name="Graphic 2">
                      <a:extLst>
                        <a:ext uri="{FF2B5EF4-FFF2-40B4-BE49-F238E27FC236}">
                          <a16:creationId xmlns:a16="http://schemas.microsoft.com/office/drawing/2014/main" id="{D75E6049-0A85-D6B4-3512-F485647F0B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91" name="Freeform: Shape 90">
                        <a:extLst>
                          <a:ext uri="{FF2B5EF4-FFF2-40B4-BE49-F238E27FC236}">
                            <a16:creationId xmlns:a16="http://schemas.microsoft.com/office/drawing/2014/main" id="{BE438FE0-4737-F109-9E65-3246146C82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2" name="Freeform: Shape 91">
                        <a:extLst>
                          <a:ext uri="{FF2B5EF4-FFF2-40B4-BE49-F238E27FC236}">
                            <a16:creationId xmlns:a16="http://schemas.microsoft.com/office/drawing/2014/main" id="{1A50D312-A304-FC72-A53C-ECA72C359C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3" name="Graphic 2">
                        <a:extLst>
                          <a:ext uri="{FF2B5EF4-FFF2-40B4-BE49-F238E27FC236}">
                            <a16:creationId xmlns:a16="http://schemas.microsoft.com/office/drawing/2014/main" id="{323B36D6-4373-A3DE-5268-3616B4ABAFA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100" name="Graphic 2">
                          <a:extLst>
                            <a:ext uri="{FF2B5EF4-FFF2-40B4-BE49-F238E27FC236}">
                              <a16:creationId xmlns:a16="http://schemas.microsoft.com/office/drawing/2014/main" id="{E502E812-7318-053B-2DA6-E81BEC7C7DE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103" name="Freeform: Shape 102">
                            <a:extLst>
                              <a:ext uri="{FF2B5EF4-FFF2-40B4-BE49-F238E27FC236}">
                                <a16:creationId xmlns:a16="http://schemas.microsoft.com/office/drawing/2014/main" id="{16167EB3-DAAC-0323-EEF0-045AB05E1E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4" name="Freeform: Shape 103">
                            <a:extLst>
                              <a:ext uri="{FF2B5EF4-FFF2-40B4-BE49-F238E27FC236}">
                                <a16:creationId xmlns:a16="http://schemas.microsoft.com/office/drawing/2014/main" id="{701D40D5-D723-C691-1340-BDE1B2C9BF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101" name="Freeform: Shape 100">
                          <a:extLst>
                            <a:ext uri="{FF2B5EF4-FFF2-40B4-BE49-F238E27FC236}">
                              <a16:creationId xmlns:a16="http://schemas.microsoft.com/office/drawing/2014/main" id="{592F617A-A229-6C07-1BE6-37E5CA9EC6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2" name="Freeform: Shape 101">
                          <a:extLst>
                            <a:ext uri="{FF2B5EF4-FFF2-40B4-BE49-F238E27FC236}">
                              <a16:creationId xmlns:a16="http://schemas.microsoft.com/office/drawing/2014/main" id="{AC49995A-4876-6FC4-CAA9-0230445B44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94" name="Graphic 2">
                        <a:extLst>
                          <a:ext uri="{FF2B5EF4-FFF2-40B4-BE49-F238E27FC236}">
                            <a16:creationId xmlns:a16="http://schemas.microsoft.com/office/drawing/2014/main" id="{88254412-85AA-4219-7FB2-8A0758A29AC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95" name="Graphic 2">
                          <a:extLst>
                            <a:ext uri="{FF2B5EF4-FFF2-40B4-BE49-F238E27FC236}">
                              <a16:creationId xmlns:a16="http://schemas.microsoft.com/office/drawing/2014/main" id="{599E0672-D411-0085-CAE9-A56F705027C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8" name="Freeform: Shape 97">
                            <a:extLst>
                              <a:ext uri="{FF2B5EF4-FFF2-40B4-BE49-F238E27FC236}">
                                <a16:creationId xmlns:a16="http://schemas.microsoft.com/office/drawing/2014/main" id="{40FFDAE5-D789-2CEF-DD00-0F944140D0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99" name="Freeform: Shape 98">
                            <a:extLst>
                              <a:ext uri="{FF2B5EF4-FFF2-40B4-BE49-F238E27FC236}">
                                <a16:creationId xmlns:a16="http://schemas.microsoft.com/office/drawing/2014/main" id="{31E75602-98C2-2749-CE71-D80A36B37BB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6" name="Freeform: Shape 95">
                          <a:extLst>
                            <a:ext uri="{FF2B5EF4-FFF2-40B4-BE49-F238E27FC236}">
                              <a16:creationId xmlns:a16="http://schemas.microsoft.com/office/drawing/2014/main" id="{055CBD89-B906-A2E0-8BA2-01460EF88F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7" name="Freeform: Shape 96">
                          <a:extLst>
                            <a:ext uri="{FF2B5EF4-FFF2-40B4-BE49-F238E27FC236}">
                              <a16:creationId xmlns:a16="http://schemas.microsoft.com/office/drawing/2014/main" id="{2AF1C1EF-73DF-B3B7-40E5-775F64E70B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6" name="Graphic 2">
                <a:extLst>
                  <a:ext uri="{FF2B5EF4-FFF2-40B4-BE49-F238E27FC236}">
                    <a16:creationId xmlns:a16="http://schemas.microsoft.com/office/drawing/2014/main" id="{7FCBCE93-80DF-0ECF-5CCB-C9A8774BEEB2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63FF841B-5523-D369-B2DF-BEE5F38F8BBB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BEC7BF4-7628-EE33-A7A2-70F641667B93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F1671E27-9ABF-7613-438D-61EFC79E15D9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7" name="Graphic 2">
                <a:extLst>
                  <a:ext uri="{FF2B5EF4-FFF2-40B4-BE49-F238E27FC236}">
                    <a16:creationId xmlns:a16="http://schemas.microsoft.com/office/drawing/2014/main" id="{60208E19-2D1C-0CDC-CC8B-6BD59352F633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147AFF2C-AB47-8127-4C79-B7010907A2A6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EABCA9-5941-5C42-14E3-605F8A3C0595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3C9B89D0-B437-1CDD-E541-274D4A9A74FD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160" name="Group 1159">
            <a:extLst>
              <a:ext uri="{FF2B5EF4-FFF2-40B4-BE49-F238E27FC236}">
                <a16:creationId xmlns:a16="http://schemas.microsoft.com/office/drawing/2014/main" id="{8C921B82-F94B-9899-8D45-5E27CEB10A20}"/>
              </a:ext>
            </a:extLst>
          </p:cNvPr>
          <p:cNvGrpSpPr/>
          <p:nvPr/>
        </p:nvGrpSpPr>
        <p:grpSpPr>
          <a:xfrm flipH="1">
            <a:off x="12485914" y="3886848"/>
            <a:ext cx="309102" cy="1115027"/>
            <a:chOff x="5275852" y="3621387"/>
            <a:chExt cx="356232" cy="1285039"/>
          </a:xfrm>
        </p:grpSpPr>
        <p:grpSp>
          <p:nvGrpSpPr>
            <p:cNvPr id="1161" name="Graphic 2">
              <a:extLst>
                <a:ext uri="{FF2B5EF4-FFF2-40B4-BE49-F238E27FC236}">
                  <a16:creationId xmlns:a16="http://schemas.microsoft.com/office/drawing/2014/main" id="{CE3B2771-CCE1-1FB6-A31E-17449AB80E0B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771" name="Freeform: Shape 770">
                <a:extLst>
                  <a:ext uri="{FF2B5EF4-FFF2-40B4-BE49-F238E27FC236}">
                    <a16:creationId xmlns:a16="http://schemas.microsoft.com/office/drawing/2014/main" id="{E3575C27-4470-8977-9699-F9F6816A3A14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2" name="Freeform: Shape 771">
                <a:extLst>
                  <a:ext uri="{FF2B5EF4-FFF2-40B4-BE49-F238E27FC236}">
                    <a16:creationId xmlns:a16="http://schemas.microsoft.com/office/drawing/2014/main" id="{61F73D5E-80F3-2E5A-D065-62186ED98556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3" name="Freeform: Shape 772">
                <a:extLst>
                  <a:ext uri="{FF2B5EF4-FFF2-40B4-BE49-F238E27FC236}">
                    <a16:creationId xmlns:a16="http://schemas.microsoft.com/office/drawing/2014/main" id="{A0F63DC9-8217-6F6F-04F3-406432D8E336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4" name="Freeform: Shape 773">
                <a:extLst>
                  <a:ext uri="{FF2B5EF4-FFF2-40B4-BE49-F238E27FC236}">
                    <a16:creationId xmlns:a16="http://schemas.microsoft.com/office/drawing/2014/main" id="{B74004AE-CA77-1959-FA1F-54D4B0F7CA3F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62" name="Graphic 2">
              <a:extLst>
                <a:ext uri="{FF2B5EF4-FFF2-40B4-BE49-F238E27FC236}">
                  <a16:creationId xmlns:a16="http://schemas.microsoft.com/office/drawing/2014/main" id="{7E6F1848-718D-C15C-7745-AAF028AA808C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1163" name="Freeform: Shape 1162">
                <a:extLst>
                  <a:ext uri="{FF2B5EF4-FFF2-40B4-BE49-F238E27FC236}">
                    <a16:creationId xmlns:a16="http://schemas.microsoft.com/office/drawing/2014/main" id="{A1B85B57-F7C5-690A-5D81-1C9E3596C829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8" name="Freeform: Shape 767">
                <a:extLst>
                  <a:ext uri="{FF2B5EF4-FFF2-40B4-BE49-F238E27FC236}">
                    <a16:creationId xmlns:a16="http://schemas.microsoft.com/office/drawing/2014/main" id="{FF9C01D0-CDA1-E470-3CF2-F4713D3450E9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9" name="Freeform: Shape 768">
                <a:extLst>
                  <a:ext uri="{FF2B5EF4-FFF2-40B4-BE49-F238E27FC236}">
                    <a16:creationId xmlns:a16="http://schemas.microsoft.com/office/drawing/2014/main" id="{5DC7CD7B-730C-47D9-EF5E-E4B026E4DDEB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0" name="Freeform: Shape 769">
                <a:extLst>
                  <a:ext uri="{FF2B5EF4-FFF2-40B4-BE49-F238E27FC236}">
                    <a16:creationId xmlns:a16="http://schemas.microsoft.com/office/drawing/2014/main" id="{61498FB8-6563-8175-0783-6DB4C0D1759E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09" name="Group 1208">
            <a:extLst>
              <a:ext uri="{FF2B5EF4-FFF2-40B4-BE49-F238E27FC236}">
                <a16:creationId xmlns:a16="http://schemas.microsoft.com/office/drawing/2014/main" id="{2B45CBCE-591C-5F57-01E1-17FAB6F806BA}"/>
              </a:ext>
            </a:extLst>
          </p:cNvPr>
          <p:cNvGrpSpPr/>
          <p:nvPr/>
        </p:nvGrpSpPr>
        <p:grpSpPr>
          <a:xfrm>
            <a:off x="129808" y="-5120408"/>
            <a:ext cx="827524" cy="3243414"/>
            <a:chOff x="361229" y="-696686"/>
            <a:chExt cx="827524" cy="3243414"/>
          </a:xfrm>
        </p:grpSpPr>
        <p:grpSp>
          <p:nvGrpSpPr>
            <p:cNvPr id="1453" name="Graphic 1428">
              <a:extLst>
                <a:ext uri="{FF2B5EF4-FFF2-40B4-BE49-F238E27FC236}">
                  <a16:creationId xmlns:a16="http://schemas.microsoft.com/office/drawing/2014/main" id="{E662F49E-139D-2B46-1874-F9C1E77FAB35}"/>
                </a:ext>
              </a:extLst>
            </p:cNvPr>
            <p:cNvGrpSpPr/>
            <p:nvPr/>
          </p:nvGrpSpPr>
          <p:grpSpPr>
            <a:xfrm>
              <a:off x="361229" y="1719204"/>
              <a:ext cx="827524" cy="827524"/>
              <a:chOff x="1158192" y="1501074"/>
              <a:chExt cx="827524" cy="827524"/>
            </a:xfrm>
          </p:grpSpPr>
          <p:grpSp>
            <p:nvGrpSpPr>
              <p:cNvPr id="1454" name="Graphic 1428">
                <a:extLst>
                  <a:ext uri="{FF2B5EF4-FFF2-40B4-BE49-F238E27FC236}">
                    <a16:creationId xmlns:a16="http://schemas.microsoft.com/office/drawing/2014/main" id="{563792C0-79BA-DD66-CAD7-AC7F07921DE2}"/>
                  </a:ext>
                </a:extLst>
              </p:cNvPr>
              <p:cNvGrpSpPr/>
              <p:nvPr/>
            </p:nvGrpSpPr>
            <p:grpSpPr>
              <a:xfrm>
                <a:off x="1158192" y="1501074"/>
                <a:ext cx="827524" cy="827524"/>
                <a:chOff x="1158192" y="1501074"/>
                <a:chExt cx="827524" cy="827524"/>
              </a:xfrm>
            </p:grpSpPr>
            <p:sp>
              <p:nvSpPr>
                <p:cNvPr id="1455" name="Freeform: Shape 1454">
                  <a:extLst>
                    <a:ext uri="{FF2B5EF4-FFF2-40B4-BE49-F238E27FC236}">
                      <a16:creationId xmlns:a16="http://schemas.microsoft.com/office/drawing/2014/main" id="{EBAD1DBF-1619-E58B-FF5D-1FBF57AE8879}"/>
                    </a:ext>
                  </a:extLst>
                </p:cNvPr>
                <p:cNvSpPr/>
                <p:nvPr/>
              </p:nvSpPr>
              <p:spPr>
                <a:xfrm>
                  <a:off x="1158192" y="1501074"/>
                  <a:ext cx="827524" cy="827524"/>
                </a:xfrm>
                <a:custGeom>
                  <a:avLst/>
                  <a:gdLst>
                    <a:gd name="connsiteX0" fmla="*/ 827524 w 827524"/>
                    <a:gd name="connsiteY0" fmla="*/ 413762 h 827524"/>
                    <a:gd name="connsiteX1" fmla="*/ 413762 w 827524"/>
                    <a:gd name="connsiteY1" fmla="*/ 827524 h 827524"/>
                    <a:gd name="connsiteX2" fmla="*/ 0 w 827524"/>
                    <a:gd name="connsiteY2" fmla="*/ 413762 h 827524"/>
                    <a:gd name="connsiteX3" fmla="*/ 413762 w 827524"/>
                    <a:gd name="connsiteY3" fmla="*/ 0 h 827524"/>
                    <a:gd name="connsiteX4" fmla="*/ 827524 w 827524"/>
                    <a:gd name="connsiteY4" fmla="*/ 413762 h 82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7524" h="827524">
                      <a:moveTo>
                        <a:pt x="827524" y="413762"/>
                      </a:moveTo>
                      <a:cubicBezTo>
                        <a:pt x="827524" y="642277"/>
                        <a:pt x="642277" y="827524"/>
                        <a:pt x="413762" y="827524"/>
                      </a:cubicBezTo>
                      <a:cubicBezTo>
                        <a:pt x="185248" y="827524"/>
                        <a:pt x="0" y="642277"/>
                        <a:pt x="0" y="413762"/>
                      </a:cubicBezTo>
                      <a:cubicBezTo>
                        <a:pt x="0" y="185248"/>
                        <a:pt x="185248" y="0"/>
                        <a:pt x="413762" y="0"/>
                      </a:cubicBezTo>
                      <a:cubicBezTo>
                        <a:pt x="642277" y="0"/>
                        <a:pt x="827524" y="185248"/>
                        <a:pt x="827524" y="413762"/>
                      </a:cubicBezTo>
                      <a:close/>
                    </a:path>
                  </a:pathLst>
                </a:custGeom>
                <a:solidFill>
                  <a:srgbClr val="F7AECE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6" name="Freeform: Shape 1455">
                  <a:extLst>
                    <a:ext uri="{FF2B5EF4-FFF2-40B4-BE49-F238E27FC236}">
                      <a16:creationId xmlns:a16="http://schemas.microsoft.com/office/drawing/2014/main" id="{63E4FBA3-6599-1D1C-CB71-53BE91774CBC}"/>
                    </a:ext>
                  </a:extLst>
                </p:cNvPr>
                <p:cNvSpPr/>
                <p:nvPr/>
              </p:nvSpPr>
              <p:spPr>
                <a:xfrm>
                  <a:off x="1533848" y="1554828"/>
                  <a:ext cx="76211" cy="344514"/>
                </a:xfrm>
                <a:custGeom>
                  <a:avLst/>
                  <a:gdLst>
                    <a:gd name="connsiteX0" fmla="*/ 38106 w 76211"/>
                    <a:gd name="connsiteY0" fmla="*/ 0 h 344514"/>
                    <a:gd name="connsiteX1" fmla="*/ 0 w 76211"/>
                    <a:gd name="connsiteY1" fmla="*/ 145302 h 344514"/>
                    <a:gd name="connsiteX2" fmla="*/ 38106 w 76211"/>
                    <a:gd name="connsiteY2" fmla="*/ 344515 h 344514"/>
                    <a:gd name="connsiteX3" fmla="*/ 76211 w 76211"/>
                    <a:gd name="connsiteY3" fmla="*/ 145302 h 344514"/>
                    <a:gd name="connsiteX4" fmla="*/ 38106 w 76211"/>
                    <a:gd name="connsiteY4" fmla="*/ 0 h 34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514">
                      <a:moveTo>
                        <a:pt x="38106" y="0"/>
                      </a:moveTo>
                      <a:lnTo>
                        <a:pt x="0" y="145302"/>
                      </a:lnTo>
                      <a:lnTo>
                        <a:pt x="38106" y="344515"/>
                      </a:lnTo>
                      <a:lnTo>
                        <a:pt x="76211" y="145302"/>
                      </a:lnTo>
                      <a:lnTo>
                        <a:pt x="38106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7" name="Freeform: Shape 1456">
                  <a:extLst>
                    <a:ext uri="{FF2B5EF4-FFF2-40B4-BE49-F238E27FC236}">
                      <a16:creationId xmlns:a16="http://schemas.microsoft.com/office/drawing/2014/main" id="{72D25247-A3E1-6AB0-B512-B5ABB039E92E}"/>
                    </a:ext>
                  </a:extLst>
                </p:cNvPr>
                <p:cNvSpPr/>
                <p:nvPr/>
              </p:nvSpPr>
              <p:spPr>
                <a:xfrm>
                  <a:off x="1391911" y="1603106"/>
                  <a:ext cx="172296" cy="298271"/>
                </a:xfrm>
                <a:custGeom>
                  <a:avLst/>
                  <a:gdLst>
                    <a:gd name="connsiteX0" fmla="*/ 0 w 172296"/>
                    <a:gd name="connsiteY0" fmla="*/ 0 h 298271"/>
                    <a:gd name="connsiteX1" fmla="*/ 39670 w 172296"/>
                    <a:gd name="connsiteY1" fmla="*/ 144911 h 298271"/>
                    <a:gd name="connsiteX2" fmla="*/ 172297 w 172296"/>
                    <a:gd name="connsiteY2" fmla="*/ 298272 h 298271"/>
                    <a:gd name="connsiteX3" fmla="*/ 105710 w 172296"/>
                    <a:gd name="connsiteY3" fmla="*/ 106727 h 298271"/>
                    <a:gd name="connsiteX4" fmla="*/ 0 w 172296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271">
                      <a:moveTo>
                        <a:pt x="0" y="0"/>
                      </a:moveTo>
                      <a:lnTo>
                        <a:pt x="39670" y="144911"/>
                      </a:lnTo>
                      <a:lnTo>
                        <a:pt x="172297" y="298272"/>
                      </a:lnTo>
                      <a:lnTo>
                        <a:pt x="105710" y="1067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8" name="Freeform: Shape 1457">
                  <a:extLst>
                    <a:ext uri="{FF2B5EF4-FFF2-40B4-BE49-F238E27FC236}">
                      <a16:creationId xmlns:a16="http://schemas.microsoft.com/office/drawing/2014/main" id="{3A796DD9-6139-2F81-F109-69CDAEC279C1}"/>
                    </a:ext>
                  </a:extLst>
                </p:cNvPr>
                <p:cNvSpPr/>
                <p:nvPr/>
              </p:nvSpPr>
              <p:spPr>
                <a:xfrm>
                  <a:off x="1260146" y="1734871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0 h 172218"/>
                    <a:gd name="connsiteX1" fmla="*/ 106805 w 298350"/>
                    <a:gd name="connsiteY1" fmla="*/ 105631 h 172218"/>
                    <a:gd name="connsiteX2" fmla="*/ 298350 w 298350"/>
                    <a:gd name="connsiteY2" fmla="*/ 172218 h 172218"/>
                    <a:gd name="connsiteX3" fmla="*/ 144911 w 298350"/>
                    <a:gd name="connsiteY3" fmla="*/ 39592 h 172218"/>
                    <a:gd name="connsiteX4" fmla="*/ 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0"/>
                      </a:moveTo>
                      <a:lnTo>
                        <a:pt x="106805" y="105631"/>
                      </a:lnTo>
                      <a:lnTo>
                        <a:pt x="298350" y="172218"/>
                      </a:lnTo>
                      <a:lnTo>
                        <a:pt x="144911" y="395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9" name="Freeform: Shape 1458">
                  <a:extLst>
                    <a:ext uri="{FF2B5EF4-FFF2-40B4-BE49-F238E27FC236}">
                      <a16:creationId xmlns:a16="http://schemas.microsoft.com/office/drawing/2014/main" id="{F5797DFA-D945-9D0A-2BC9-704864E8A907}"/>
                    </a:ext>
                  </a:extLst>
                </p:cNvPr>
                <p:cNvSpPr/>
                <p:nvPr/>
              </p:nvSpPr>
              <p:spPr>
                <a:xfrm>
                  <a:off x="1211946" y="1876730"/>
                  <a:ext cx="344436" cy="76211"/>
                </a:xfrm>
                <a:custGeom>
                  <a:avLst/>
                  <a:gdLst>
                    <a:gd name="connsiteX0" fmla="*/ 0 w 344436"/>
                    <a:gd name="connsiteY0" fmla="*/ 38106 h 76211"/>
                    <a:gd name="connsiteX1" fmla="*/ 145302 w 344436"/>
                    <a:gd name="connsiteY1" fmla="*/ 76211 h 76211"/>
                    <a:gd name="connsiteX2" fmla="*/ 344437 w 344436"/>
                    <a:gd name="connsiteY2" fmla="*/ 38106 h 76211"/>
                    <a:gd name="connsiteX3" fmla="*/ 145302 w 344436"/>
                    <a:gd name="connsiteY3" fmla="*/ 0 h 76211"/>
                    <a:gd name="connsiteX4" fmla="*/ 0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0" y="38106"/>
                      </a:moveTo>
                      <a:lnTo>
                        <a:pt x="145302" y="76211"/>
                      </a:lnTo>
                      <a:lnTo>
                        <a:pt x="344437" y="38106"/>
                      </a:lnTo>
                      <a:lnTo>
                        <a:pt x="145302" y="0"/>
                      </a:lnTo>
                      <a:lnTo>
                        <a:pt x="0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0" name="Freeform: Shape 1459">
                  <a:extLst>
                    <a:ext uri="{FF2B5EF4-FFF2-40B4-BE49-F238E27FC236}">
                      <a16:creationId xmlns:a16="http://schemas.microsoft.com/office/drawing/2014/main" id="{CAEDB8E5-A45E-9E32-4FEF-3ADBB341FAD7}"/>
                    </a:ext>
                  </a:extLst>
                </p:cNvPr>
                <p:cNvSpPr/>
                <p:nvPr/>
              </p:nvSpPr>
              <p:spPr>
                <a:xfrm>
                  <a:off x="1260146" y="1922660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172218 h 172218"/>
                    <a:gd name="connsiteX1" fmla="*/ 144911 w 298350"/>
                    <a:gd name="connsiteY1" fmla="*/ 132548 h 172218"/>
                    <a:gd name="connsiteX2" fmla="*/ 298350 w 298350"/>
                    <a:gd name="connsiteY2" fmla="*/ 0 h 172218"/>
                    <a:gd name="connsiteX3" fmla="*/ 106805 w 298350"/>
                    <a:gd name="connsiteY3" fmla="*/ 66509 h 172218"/>
                    <a:gd name="connsiteX4" fmla="*/ 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172218"/>
                      </a:moveTo>
                      <a:lnTo>
                        <a:pt x="144911" y="132548"/>
                      </a:lnTo>
                      <a:lnTo>
                        <a:pt x="298350" y="0"/>
                      </a:lnTo>
                      <a:lnTo>
                        <a:pt x="106805" y="66509"/>
                      </a:lnTo>
                      <a:lnTo>
                        <a:pt x="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1" name="Freeform: Shape 1460">
                  <a:extLst>
                    <a:ext uri="{FF2B5EF4-FFF2-40B4-BE49-F238E27FC236}">
                      <a16:creationId xmlns:a16="http://schemas.microsoft.com/office/drawing/2014/main" id="{C81B3213-3BAE-52A4-C76A-BB32C0C6B35E}"/>
                    </a:ext>
                  </a:extLst>
                </p:cNvPr>
                <p:cNvSpPr/>
                <p:nvPr/>
              </p:nvSpPr>
              <p:spPr>
                <a:xfrm>
                  <a:off x="1391911" y="1928294"/>
                  <a:ext cx="172296" cy="298350"/>
                </a:xfrm>
                <a:custGeom>
                  <a:avLst/>
                  <a:gdLst>
                    <a:gd name="connsiteX0" fmla="*/ 0 w 172296"/>
                    <a:gd name="connsiteY0" fmla="*/ 298350 h 298350"/>
                    <a:gd name="connsiteX1" fmla="*/ 105710 w 172296"/>
                    <a:gd name="connsiteY1" fmla="*/ 191545 h 298350"/>
                    <a:gd name="connsiteX2" fmla="*/ 172297 w 172296"/>
                    <a:gd name="connsiteY2" fmla="*/ 0 h 298350"/>
                    <a:gd name="connsiteX3" fmla="*/ 39670 w 172296"/>
                    <a:gd name="connsiteY3" fmla="*/ 153439 h 298350"/>
                    <a:gd name="connsiteX4" fmla="*/ 0 w 172296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350">
                      <a:moveTo>
                        <a:pt x="0" y="298350"/>
                      </a:moveTo>
                      <a:lnTo>
                        <a:pt x="105710" y="191545"/>
                      </a:lnTo>
                      <a:lnTo>
                        <a:pt x="172297" y="0"/>
                      </a:lnTo>
                      <a:lnTo>
                        <a:pt x="39670" y="153439"/>
                      </a:lnTo>
                      <a:lnTo>
                        <a:pt x="0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2" name="Freeform: Shape 1461">
                  <a:extLst>
                    <a:ext uri="{FF2B5EF4-FFF2-40B4-BE49-F238E27FC236}">
                      <a16:creationId xmlns:a16="http://schemas.microsoft.com/office/drawing/2014/main" id="{5CC14FE3-ECB4-E8AE-76D1-EB82425D2ED6}"/>
                    </a:ext>
                  </a:extLst>
                </p:cNvPr>
                <p:cNvSpPr/>
                <p:nvPr/>
              </p:nvSpPr>
              <p:spPr>
                <a:xfrm>
                  <a:off x="1533848" y="1930406"/>
                  <a:ext cx="76211" cy="344436"/>
                </a:xfrm>
                <a:custGeom>
                  <a:avLst/>
                  <a:gdLst>
                    <a:gd name="connsiteX0" fmla="*/ 38106 w 76211"/>
                    <a:gd name="connsiteY0" fmla="*/ 344437 h 344436"/>
                    <a:gd name="connsiteX1" fmla="*/ 76211 w 76211"/>
                    <a:gd name="connsiteY1" fmla="*/ 199135 h 344436"/>
                    <a:gd name="connsiteX2" fmla="*/ 38106 w 76211"/>
                    <a:gd name="connsiteY2" fmla="*/ 0 h 344436"/>
                    <a:gd name="connsiteX3" fmla="*/ 0 w 76211"/>
                    <a:gd name="connsiteY3" fmla="*/ 199135 h 344436"/>
                    <a:gd name="connsiteX4" fmla="*/ 38106 w 76211"/>
                    <a:gd name="connsiteY4" fmla="*/ 344437 h 344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436">
                      <a:moveTo>
                        <a:pt x="38106" y="344437"/>
                      </a:moveTo>
                      <a:lnTo>
                        <a:pt x="76211" y="199135"/>
                      </a:lnTo>
                      <a:lnTo>
                        <a:pt x="38106" y="0"/>
                      </a:lnTo>
                      <a:lnTo>
                        <a:pt x="0" y="199135"/>
                      </a:lnTo>
                      <a:lnTo>
                        <a:pt x="38106" y="34443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3" name="Freeform: Shape 1462">
                  <a:extLst>
                    <a:ext uri="{FF2B5EF4-FFF2-40B4-BE49-F238E27FC236}">
                      <a16:creationId xmlns:a16="http://schemas.microsoft.com/office/drawing/2014/main" id="{362C753A-DCEE-9AA4-9C93-1C799B5D1B44}"/>
                    </a:ext>
                  </a:extLst>
                </p:cNvPr>
                <p:cNvSpPr/>
                <p:nvPr/>
              </p:nvSpPr>
              <p:spPr>
                <a:xfrm>
                  <a:off x="1579700" y="1928294"/>
                  <a:ext cx="172218" cy="298350"/>
                </a:xfrm>
                <a:custGeom>
                  <a:avLst/>
                  <a:gdLst>
                    <a:gd name="connsiteX0" fmla="*/ 172218 w 172218"/>
                    <a:gd name="connsiteY0" fmla="*/ 298350 h 298350"/>
                    <a:gd name="connsiteX1" fmla="*/ 132626 w 172218"/>
                    <a:gd name="connsiteY1" fmla="*/ 153439 h 298350"/>
                    <a:gd name="connsiteX2" fmla="*/ 0 w 172218"/>
                    <a:gd name="connsiteY2" fmla="*/ 0 h 298350"/>
                    <a:gd name="connsiteX3" fmla="*/ 66587 w 172218"/>
                    <a:gd name="connsiteY3" fmla="*/ 191545 h 298350"/>
                    <a:gd name="connsiteX4" fmla="*/ 172218 w 172218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350">
                      <a:moveTo>
                        <a:pt x="172218" y="298350"/>
                      </a:moveTo>
                      <a:lnTo>
                        <a:pt x="132626" y="153439"/>
                      </a:lnTo>
                      <a:lnTo>
                        <a:pt x="0" y="0"/>
                      </a:lnTo>
                      <a:lnTo>
                        <a:pt x="66587" y="191545"/>
                      </a:lnTo>
                      <a:lnTo>
                        <a:pt x="172218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4" name="Freeform: Shape 1463">
                  <a:extLst>
                    <a:ext uri="{FF2B5EF4-FFF2-40B4-BE49-F238E27FC236}">
                      <a16:creationId xmlns:a16="http://schemas.microsoft.com/office/drawing/2014/main" id="{35E81B6F-9FCD-E37D-4E97-2896AAF21F1D}"/>
                    </a:ext>
                  </a:extLst>
                </p:cNvPr>
                <p:cNvSpPr/>
                <p:nvPr/>
              </p:nvSpPr>
              <p:spPr>
                <a:xfrm>
                  <a:off x="1585412" y="1922660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172218 h 172218"/>
                    <a:gd name="connsiteX1" fmla="*/ 191545 w 298350"/>
                    <a:gd name="connsiteY1" fmla="*/ 66509 h 172218"/>
                    <a:gd name="connsiteX2" fmla="*/ 0 w 298350"/>
                    <a:gd name="connsiteY2" fmla="*/ 0 h 172218"/>
                    <a:gd name="connsiteX3" fmla="*/ 153439 w 298350"/>
                    <a:gd name="connsiteY3" fmla="*/ 132548 h 172218"/>
                    <a:gd name="connsiteX4" fmla="*/ 29835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172218"/>
                      </a:moveTo>
                      <a:lnTo>
                        <a:pt x="191545" y="66509"/>
                      </a:lnTo>
                      <a:lnTo>
                        <a:pt x="0" y="0"/>
                      </a:lnTo>
                      <a:lnTo>
                        <a:pt x="153439" y="132548"/>
                      </a:lnTo>
                      <a:lnTo>
                        <a:pt x="29835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5" name="Freeform: Shape 1464">
                  <a:extLst>
                    <a:ext uri="{FF2B5EF4-FFF2-40B4-BE49-F238E27FC236}">
                      <a16:creationId xmlns:a16="http://schemas.microsoft.com/office/drawing/2014/main" id="{D866F1FE-0112-651F-3F77-023AF6A99C10}"/>
                    </a:ext>
                  </a:extLst>
                </p:cNvPr>
                <p:cNvSpPr/>
                <p:nvPr/>
              </p:nvSpPr>
              <p:spPr>
                <a:xfrm>
                  <a:off x="1587525" y="1876730"/>
                  <a:ext cx="344436" cy="76211"/>
                </a:xfrm>
                <a:custGeom>
                  <a:avLst/>
                  <a:gdLst>
                    <a:gd name="connsiteX0" fmla="*/ 344437 w 344436"/>
                    <a:gd name="connsiteY0" fmla="*/ 38106 h 76211"/>
                    <a:gd name="connsiteX1" fmla="*/ 199135 w 344436"/>
                    <a:gd name="connsiteY1" fmla="*/ 0 h 76211"/>
                    <a:gd name="connsiteX2" fmla="*/ 0 w 344436"/>
                    <a:gd name="connsiteY2" fmla="*/ 38106 h 76211"/>
                    <a:gd name="connsiteX3" fmla="*/ 199135 w 344436"/>
                    <a:gd name="connsiteY3" fmla="*/ 76211 h 76211"/>
                    <a:gd name="connsiteX4" fmla="*/ 344437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344437" y="38106"/>
                      </a:moveTo>
                      <a:lnTo>
                        <a:pt x="199135" y="0"/>
                      </a:lnTo>
                      <a:lnTo>
                        <a:pt x="0" y="38106"/>
                      </a:lnTo>
                      <a:lnTo>
                        <a:pt x="199135" y="76211"/>
                      </a:lnTo>
                      <a:lnTo>
                        <a:pt x="344437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6" name="Freeform: Shape 1465">
                  <a:extLst>
                    <a:ext uri="{FF2B5EF4-FFF2-40B4-BE49-F238E27FC236}">
                      <a16:creationId xmlns:a16="http://schemas.microsoft.com/office/drawing/2014/main" id="{B5E4F092-632E-0BAB-5341-21BB173189AC}"/>
                    </a:ext>
                  </a:extLst>
                </p:cNvPr>
                <p:cNvSpPr/>
                <p:nvPr/>
              </p:nvSpPr>
              <p:spPr>
                <a:xfrm>
                  <a:off x="1585412" y="1734871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0 h 172218"/>
                    <a:gd name="connsiteX1" fmla="*/ 153439 w 298350"/>
                    <a:gd name="connsiteY1" fmla="*/ 39592 h 172218"/>
                    <a:gd name="connsiteX2" fmla="*/ 0 w 298350"/>
                    <a:gd name="connsiteY2" fmla="*/ 172218 h 172218"/>
                    <a:gd name="connsiteX3" fmla="*/ 191545 w 298350"/>
                    <a:gd name="connsiteY3" fmla="*/ 105631 h 172218"/>
                    <a:gd name="connsiteX4" fmla="*/ 29835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0"/>
                      </a:moveTo>
                      <a:lnTo>
                        <a:pt x="153439" y="39592"/>
                      </a:lnTo>
                      <a:lnTo>
                        <a:pt x="0" y="172218"/>
                      </a:lnTo>
                      <a:lnTo>
                        <a:pt x="191545" y="105631"/>
                      </a:lnTo>
                      <a:lnTo>
                        <a:pt x="29835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7" name="Freeform: Shape 1466">
                  <a:extLst>
                    <a:ext uri="{FF2B5EF4-FFF2-40B4-BE49-F238E27FC236}">
                      <a16:creationId xmlns:a16="http://schemas.microsoft.com/office/drawing/2014/main" id="{60FF36EC-261F-2126-A96E-442CD5311D16}"/>
                    </a:ext>
                  </a:extLst>
                </p:cNvPr>
                <p:cNvSpPr/>
                <p:nvPr/>
              </p:nvSpPr>
              <p:spPr>
                <a:xfrm>
                  <a:off x="1579700" y="1603106"/>
                  <a:ext cx="172218" cy="298271"/>
                </a:xfrm>
                <a:custGeom>
                  <a:avLst/>
                  <a:gdLst>
                    <a:gd name="connsiteX0" fmla="*/ 172218 w 172218"/>
                    <a:gd name="connsiteY0" fmla="*/ 0 h 298271"/>
                    <a:gd name="connsiteX1" fmla="*/ 66587 w 172218"/>
                    <a:gd name="connsiteY1" fmla="*/ 106727 h 298271"/>
                    <a:gd name="connsiteX2" fmla="*/ 0 w 172218"/>
                    <a:gd name="connsiteY2" fmla="*/ 298272 h 298271"/>
                    <a:gd name="connsiteX3" fmla="*/ 132626 w 172218"/>
                    <a:gd name="connsiteY3" fmla="*/ 144911 h 298271"/>
                    <a:gd name="connsiteX4" fmla="*/ 172218 w 172218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271">
                      <a:moveTo>
                        <a:pt x="172218" y="0"/>
                      </a:moveTo>
                      <a:lnTo>
                        <a:pt x="66587" y="106727"/>
                      </a:lnTo>
                      <a:lnTo>
                        <a:pt x="0" y="298272"/>
                      </a:lnTo>
                      <a:lnTo>
                        <a:pt x="132626" y="144911"/>
                      </a:lnTo>
                      <a:lnTo>
                        <a:pt x="172218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BA4477FA-B048-72BB-E964-F979EFD0433E}"/>
                  </a:ext>
                </a:extLst>
              </p:cNvPr>
              <p:cNvSpPr/>
              <p:nvPr/>
            </p:nvSpPr>
            <p:spPr>
              <a:xfrm>
                <a:off x="1533848" y="1554828"/>
                <a:ext cx="76211" cy="344514"/>
              </a:xfrm>
              <a:custGeom>
                <a:avLst/>
                <a:gdLst>
                  <a:gd name="connsiteX0" fmla="*/ 38106 w 76211"/>
                  <a:gd name="connsiteY0" fmla="*/ 0 h 344514"/>
                  <a:gd name="connsiteX1" fmla="*/ 0 w 76211"/>
                  <a:gd name="connsiteY1" fmla="*/ 145302 h 344514"/>
                  <a:gd name="connsiteX2" fmla="*/ 38106 w 76211"/>
                  <a:gd name="connsiteY2" fmla="*/ 344515 h 344514"/>
                  <a:gd name="connsiteX3" fmla="*/ 76211 w 76211"/>
                  <a:gd name="connsiteY3" fmla="*/ 145302 h 344514"/>
                  <a:gd name="connsiteX4" fmla="*/ 38106 w 76211"/>
                  <a:gd name="connsiteY4" fmla="*/ 0 h 34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11" h="344514">
                    <a:moveTo>
                      <a:pt x="38106" y="0"/>
                    </a:moveTo>
                    <a:lnTo>
                      <a:pt x="0" y="145302"/>
                    </a:lnTo>
                    <a:lnTo>
                      <a:pt x="38106" y="344515"/>
                    </a:lnTo>
                    <a:lnTo>
                      <a:pt x="76211" y="145302"/>
                    </a:lnTo>
                    <a:lnTo>
                      <a:pt x="38106" y="0"/>
                    </a:ln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08" name="Straight Connector 1207">
              <a:extLst>
                <a:ext uri="{FF2B5EF4-FFF2-40B4-BE49-F238E27FC236}">
                  <a16:creationId xmlns:a16="http://schemas.microsoft.com/office/drawing/2014/main" id="{7F665415-3E32-1927-F718-975337E70C9E}"/>
                </a:ext>
              </a:extLst>
            </p:cNvPr>
            <p:cNvCxnSpPr/>
            <p:nvPr/>
          </p:nvCxnSpPr>
          <p:spPr>
            <a:xfrm flipV="1">
              <a:off x="782737" y="-696686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2" name="Group 1211">
            <a:extLst>
              <a:ext uri="{FF2B5EF4-FFF2-40B4-BE49-F238E27FC236}">
                <a16:creationId xmlns:a16="http://schemas.microsoft.com/office/drawing/2014/main" id="{4A7A3393-D52A-5F42-2DDE-DB3F95CB9508}"/>
              </a:ext>
            </a:extLst>
          </p:cNvPr>
          <p:cNvGrpSpPr/>
          <p:nvPr/>
        </p:nvGrpSpPr>
        <p:grpSpPr>
          <a:xfrm>
            <a:off x="832932" y="-5120408"/>
            <a:ext cx="598265" cy="4783178"/>
            <a:chOff x="676442" y="-696686"/>
            <a:chExt cx="598265" cy="4783178"/>
          </a:xfrm>
        </p:grpSpPr>
        <p:grpSp>
          <p:nvGrpSpPr>
            <p:cNvPr id="1437" name="Graphic 1428">
              <a:extLst>
                <a:ext uri="{FF2B5EF4-FFF2-40B4-BE49-F238E27FC236}">
                  <a16:creationId xmlns:a16="http://schemas.microsoft.com/office/drawing/2014/main" id="{6BCB8DDD-D581-541F-1361-EC7EBACDD493}"/>
                </a:ext>
              </a:extLst>
            </p:cNvPr>
            <p:cNvGrpSpPr/>
            <p:nvPr/>
          </p:nvGrpSpPr>
          <p:grpSpPr>
            <a:xfrm>
              <a:off x="676442" y="3488228"/>
              <a:ext cx="598265" cy="598264"/>
              <a:chOff x="3028572" y="1653809"/>
              <a:chExt cx="598265" cy="598264"/>
            </a:xfrm>
          </p:grpSpPr>
          <p:sp>
            <p:nvSpPr>
              <p:cNvPr id="1438" name="Freeform: Shape 1437">
                <a:extLst>
                  <a:ext uri="{FF2B5EF4-FFF2-40B4-BE49-F238E27FC236}">
                    <a16:creationId xmlns:a16="http://schemas.microsoft.com/office/drawing/2014/main" id="{F7B5628F-596D-F5DD-7228-A5E2AF7F9EC2}"/>
                  </a:ext>
                </a:extLst>
              </p:cNvPr>
              <p:cNvSpPr/>
              <p:nvPr/>
            </p:nvSpPr>
            <p:spPr>
              <a:xfrm>
                <a:off x="3028572" y="1653809"/>
                <a:ext cx="598265" cy="598264"/>
              </a:xfrm>
              <a:custGeom>
                <a:avLst/>
                <a:gdLst>
                  <a:gd name="connsiteX0" fmla="*/ 598265 w 598265"/>
                  <a:gd name="connsiteY0" fmla="*/ 299133 h 598264"/>
                  <a:gd name="connsiteX1" fmla="*/ 299133 w 598265"/>
                  <a:gd name="connsiteY1" fmla="*/ 598265 h 598264"/>
                  <a:gd name="connsiteX2" fmla="*/ 0 w 598265"/>
                  <a:gd name="connsiteY2" fmla="*/ 299133 h 598264"/>
                  <a:gd name="connsiteX3" fmla="*/ 299133 w 598265"/>
                  <a:gd name="connsiteY3" fmla="*/ 0 h 598264"/>
                  <a:gd name="connsiteX4" fmla="*/ 598265 w 598265"/>
                  <a:gd name="connsiteY4" fmla="*/ 299133 h 59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8265" h="598264">
                    <a:moveTo>
                      <a:pt x="598265" y="299133"/>
                    </a:moveTo>
                    <a:cubicBezTo>
                      <a:pt x="598265" y="464339"/>
                      <a:pt x="464339" y="598265"/>
                      <a:pt x="299133" y="598265"/>
                    </a:cubicBezTo>
                    <a:cubicBezTo>
                      <a:pt x="133926" y="598265"/>
                      <a:pt x="0" y="464339"/>
                      <a:pt x="0" y="299133"/>
                    </a:cubicBezTo>
                    <a:cubicBezTo>
                      <a:pt x="0" y="133926"/>
                      <a:pt x="133926" y="0"/>
                      <a:pt x="299133" y="0"/>
                    </a:cubicBezTo>
                    <a:cubicBezTo>
                      <a:pt x="464339" y="0"/>
                      <a:pt x="598265" y="133926"/>
                      <a:pt x="598265" y="299133"/>
                    </a:cubicBezTo>
                    <a:close/>
                  </a:path>
                </a:pathLst>
              </a:custGeom>
              <a:solidFill>
                <a:srgbClr val="F4DAC5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439" name="Graphic 1428">
                <a:extLst>
                  <a:ext uri="{FF2B5EF4-FFF2-40B4-BE49-F238E27FC236}">
                    <a16:creationId xmlns:a16="http://schemas.microsoft.com/office/drawing/2014/main" id="{B1E9BB7C-54FF-9A88-3955-11F8B0A6F2F4}"/>
                  </a:ext>
                </a:extLst>
              </p:cNvPr>
              <p:cNvGrpSpPr/>
              <p:nvPr/>
            </p:nvGrpSpPr>
            <p:grpSpPr>
              <a:xfrm>
                <a:off x="3245547" y="1665546"/>
                <a:ext cx="164393" cy="189823"/>
                <a:chOff x="3245547" y="1665546"/>
                <a:chExt cx="164393" cy="189823"/>
              </a:xfrm>
              <a:solidFill>
                <a:srgbClr val="A27723"/>
              </a:solidFill>
            </p:grpSpPr>
            <p:sp>
              <p:nvSpPr>
                <p:cNvPr id="1440" name="Freeform: Shape 1439">
                  <a:extLst>
                    <a:ext uri="{FF2B5EF4-FFF2-40B4-BE49-F238E27FC236}">
                      <a16:creationId xmlns:a16="http://schemas.microsoft.com/office/drawing/2014/main" id="{203C3E5C-87AC-E3CF-800F-1B93C06BB32D}"/>
                    </a:ext>
                  </a:extLst>
                </p:cNvPr>
                <p:cNvSpPr/>
                <p:nvPr/>
              </p:nvSpPr>
              <p:spPr>
                <a:xfrm>
                  <a:off x="3245547" y="1665546"/>
                  <a:ext cx="82157" cy="189823"/>
                </a:xfrm>
                <a:custGeom>
                  <a:avLst/>
                  <a:gdLst>
                    <a:gd name="connsiteX0" fmla="*/ 82158 w 82157"/>
                    <a:gd name="connsiteY0" fmla="*/ 94912 h 189823"/>
                    <a:gd name="connsiteX1" fmla="*/ 0 w 82157"/>
                    <a:gd name="connsiteY1" fmla="*/ 0 h 189823"/>
                    <a:gd name="connsiteX2" fmla="*/ 0 w 82157"/>
                    <a:gd name="connsiteY2" fmla="*/ 189824 h 189823"/>
                    <a:gd name="connsiteX3" fmla="*/ 82158 w 82157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823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824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1" name="Freeform: Shape 1440">
                  <a:extLst>
                    <a:ext uri="{FF2B5EF4-FFF2-40B4-BE49-F238E27FC236}">
                      <a16:creationId xmlns:a16="http://schemas.microsoft.com/office/drawing/2014/main" id="{E9ABE038-058A-108C-625B-C00FDA152950}"/>
                    </a:ext>
                  </a:extLst>
                </p:cNvPr>
                <p:cNvSpPr/>
                <p:nvPr/>
              </p:nvSpPr>
              <p:spPr>
                <a:xfrm>
                  <a:off x="3327705" y="1665546"/>
                  <a:ext cx="82236" cy="189823"/>
                </a:xfrm>
                <a:custGeom>
                  <a:avLst/>
                  <a:gdLst>
                    <a:gd name="connsiteX0" fmla="*/ 0 w 82236"/>
                    <a:gd name="connsiteY0" fmla="*/ 94912 h 189823"/>
                    <a:gd name="connsiteX1" fmla="*/ 82236 w 82236"/>
                    <a:gd name="connsiteY1" fmla="*/ 0 h 189823"/>
                    <a:gd name="connsiteX2" fmla="*/ 82236 w 82236"/>
                    <a:gd name="connsiteY2" fmla="*/ 189824 h 189823"/>
                    <a:gd name="connsiteX3" fmla="*/ 0 w 82236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823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824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42" name="Graphic 1428">
                <a:extLst>
                  <a:ext uri="{FF2B5EF4-FFF2-40B4-BE49-F238E27FC236}">
                    <a16:creationId xmlns:a16="http://schemas.microsoft.com/office/drawing/2014/main" id="{9D8091C2-8011-C6E0-5FA7-A594D676E7D6}"/>
                  </a:ext>
                </a:extLst>
              </p:cNvPr>
              <p:cNvGrpSpPr/>
              <p:nvPr/>
            </p:nvGrpSpPr>
            <p:grpSpPr>
              <a:xfrm>
                <a:off x="3245547" y="2054034"/>
                <a:ext cx="164393" cy="189901"/>
                <a:chOff x="3245547" y="2054034"/>
                <a:chExt cx="164393" cy="189901"/>
              </a:xfrm>
              <a:solidFill>
                <a:srgbClr val="A27723"/>
              </a:solidFill>
            </p:grpSpPr>
            <p:sp>
              <p:nvSpPr>
                <p:cNvPr id="1443" name="Freeform: Shape 1442">
                  <a:extLst>
                    <a:ext uri="{FF2B5EF4-FFF2-40B4-BE49-F238E27FC236}">
                      <a16:creationId xmlns:a16="http://schemas.microsoft.com/office/drawing/2014/main" id="{DB8C7F60-6082-6D6D-DAED-BA321D6ECB8F}"/>
                    </a:ext>
                  </a:extLst>
                </p:cNvPr>
                <p:cNvSpPr/>
                <p:nvPr/>
              </p:nvSpPr>
              <p:spPr>
                <a:xfrm>
                  <a:off x="3245547" y="2054034"/>
                  <a:ext cx="82157" cy="189901"/>
                </a:xfrm>
                <a:custGeom>
                  <a:avLst/>
                  <a:gdLst>
                    <a:gd name="connsiteX0" fmla="*/ 82158 w 82157"/>
                    <a:gd name="connsiteY0" fmla="*/ 94912 h 189901"/>
                    <a:gd name="connsiteX1" fmla="*/ 0 w 82157"/>
                    <a:gd name="connsiteY1" fmla="*/ 0 h 189901"/>
                    <a:gd name="connsiteX2" fmla="*/ 0 w 82157"/>
                    <a:gd name="connsiteY2" fmla="*/ 189902 h 189901"/>
                    <a:gd name="connsiteX3" fmla="*/ 82158 w 82157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901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902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4" name="Freeform: Shape 1443">
                  <a:extLst>
                    <a:ext uri="{FF2B5EF4-FFF2-40B4-BE49-F238E27FC236}">
                      <a16:creationId xmlns:a16="http://schemas.microsoft.com/office/drawing/2014/main" id="{DE171A4D-040C-9C60-08E6-584BFB96A0F1}"/>
                    </a:ext>
                  </a:extLst>
                </p:cNvPr>
                <p:cNvSpPr/>
                <p:nvPr/>
              </p:nvSpPr>
              <p:spPr>
                <a:xfrm>
                  <a:off x="3327705" y="2054034"/>
                  <a:ext cx="82236" cy="189901"/>
                </a:xfrm>
                <a:custGeom>
                  <a:avLst/>
                  <a:gdLst>
                    <a:gd name="connsiteX0" fmla="*/ 0 w 82236"/>
                    <a:gd name="connsiteY0" fmla="*/ 94912 h 189901"/>
                    <a:gd name="connsiteX1" fmla="*/ 82236 w 82236"/>
                    <a:gd name="connsiteY1" fmla="*/ 0 h 189901"/>
                    <a:gd name="connsiteX2" fmla="*/ 82236 w 82236"/>
                    <a:gd name="connsiteY2" fmla="*/ 189902 h 189901"/>
                    <a:gd name="connsiteX3" fmla="*/ 0 w 82236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901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902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45" name="Graphic 1428">
                <a:extLst>
                  <a:ext uri="{FF2B5EF4-FFF2-40B4-BE49-F238E27FC236}">
                    <a16:creationId xmlns:a16="http://schemas.microsoft.com/office/drawing/2014/main" id="{CA41793A-1C76-BD12-2824-08A3C6F2CF8B}"/>
                  </a:ext>
                </a:extLst>
              </p:cNvPr>
              <p:cNvGrpSpPr/>
              <p:nvPr/>
            </p:nvGrpSpPr>
            <p:grpSpPr>
              <a:xfrm>
                <a:off x="3427077" y="1870783"/>
                <a:ext cx="189823" cy="164393"/>
                <a:chOff x="3427077" y="1870783"/>
                <a:chExt cx="189823" cy="164393"/>
              </a:xfrm>
              <a:solidFill>
                <a:srgbClr val="A27723"/>
              </a:solidFill>
            </p:grpSpPr>
            <p:sp>
              <p:nvSpPr>
                <p:cNvPr id="1446" name="Freeform: Shape 1445">
                  <a:extLst>
                    <a:ext uri="{FF2B5EF4-FFF2-40B4-BE49-F238E27FC236}">
                      <a16:creationId xmlns:a16="http://schemas.microsoft.com/office/drawing/2014/main" id="{622C0E03-C734-5DEF-4E71-C99AA6E9B421}"/>
                    </a:ext>
                  </a:extLst>
                </p:cNvPr>
                <p:cNvSpPr/>
                <p:nvPr/>
              </p:nvSpPr>
              <p:spPr>
                <a:xfrm>
                  <a:off x="3427077" y="1870783"/>
                  <a:ext cx="189823" cy="82157"/>
                </a:xfrm>
                <a:custGeom>
                  <a:avLst/>
                  <a:gdLst>
                    <a:gd name="connsiteX0" fmla="*/ 94912 w 189823"/>
                    <a:gd name="connsiteY0" fmla="*/ 82158 h 82157"/>
                    <a:gd name="connsiteX1" fmla="*/ 189823 w 189823"/>
                    <a:gd name="connsiteY1" fmla="*/ 0 h 82157"/>
                    <a:gd name="connsiteX2" fmla="*/ 0 w 189823"/>
                    <a:gd name="connsiteY2" fmla="*/ 0 h 82157"/>
                    <a:gd name="connsiteX3" fmla="*/ 94912 w 189823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157">
                      <a:moveTo>
                        <a:pt x="94912" y="82158"/>
                      </a:moveTo>
                      <a:lnTo>
                        <a:pt x="189823" y="0"/>
                      </a:lnTo>
                      <a:lnTo>
                        <a:pt x="0" y="0"/>
                      </a:lnTo>
                      <a:lnTo>
                        <a:pt x="94912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7" name="Freeform: Shape 1446">
                  <a:extLst>
                    <a:ext uri="{FF2B5EF4-FFF2-40B4-BE49-F238E27FC236}">
                      <a16:creationId xmlns:a16="http://schemas.microsoft.com/office/drawing/2014/main" id="{28A17571-59C0-3979-D0C3-632150B66B70}"/>
                    </a:ext>
                  </a:extLst>
                </p:cNvPr>
                <p:cNvSpPr/>
                <p:nvPr/>
              </p:nvSpPr>
              <p:spPr>
                <a:xfrm>
                  <a:off x="3427077" y="1952941"/>
                  <a:ext cx="189823" cy="82236"/>
                </a:xfrm>
                <a:custGeom>
                  <a:avLst/>
                  <a:gdLst>
                    <a:gd name="connsiteX0" fmla="*/ 94912 w 189823"/>
                    <a:gd name="connsiteY0" fmla="*/ 0 h 82236"/>
                    <a:gd name="connsiteX1" fmla="*/ 189823 w 189823"/>
                    <a:gd name="connsiteY1" fmla="*/ 82236 h 82236"/>
                    <a:gd name="connsiteX2" fmla="*/ 0 w 189823"/>
                    <a:gd name="connsiteY2" fmla="*/ 82236 h 82236"/>
                    <a:gd name="connsiteX3" fmla="*/ 94912 w 189823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236">
                      <a:moveTo>
                        <a:pt x="94912" y="0"/>
                      </a:moveTo>
                      <a:lnTo>
                        <a:pt x="189823" y="82236"/>
                      </a:lnTo>
                      <a:lnTo>
                        <a:pt x="0" y="82236"/>
                      </a:lnTo>
                      <a:lnTo>
                        <a:pt x="94912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48" name="Graphic 1428">
                <a:extLst>
                  <a:ext uri="{FF2B5EF4-FFF2-40B4-BE49-F238E27FC236}">
                    <a16:creationId xmlns:a16="http://schemas.microsoft.com/office/drawing/2014/main" id="{0110B28E-102F-58DB-F185-3F3F386DF25F}"/>
                  </a:ext>
                </a:extLst>
              </p:cNvPr>
              <p:cNvGrpSpPr/>
              <p:nvPr/>
            </p:nvGrpSpPr>
            <p:grpSpPr>
              <a:xfrm>
                <a:off x="3038509" y="1870783"/>
                <a:ext cx="189901" cy="164393"/>
                <a:chOff x="3038509" y="1870783"/>
                <a:chExt cx="189901" cy="164393"/>
              </a:xfrm>
              <a:solidFill>
                <a:srgbClr val="A27723"/>
              </a:solidFill>
            </p:grpSpPr>
            <p:sp>
              <p:nvSpPr>
                <p:cNvPr id="1449" name="Freeform: Shape 1448">
                  <a:extLst>
                    <a:ext uri="{FF2B5EF4-FFF2-40B4-BE49-F238E27FC236}">
                      <a16:creationId xmlns:a16="http://schemas.microsoft.com/office/drawing/2014/main" id="{973FB9F1-A3EB-1A3E-9ED8-8BD95AC31B24}"/>
                    </a:ext>
                  </a:extLst>
                </p:cNvPr>
                <p:cNvSpPr/>
                <p:nvPr/>
              </p:nvSpPr>
              <p:spPr>
                <a:xfrm>
                  <a:off x="3038509" y="1870783"/>
                  <a:ext cx="189901" cy="82157"/>
                </a:xfrm>
                <a:custGeom>
                  <a:avLst/>
                  <a:gdLst>
                    <a:gd name="connsiteX0" fmla="*/ 94990 w 189901"/>
                    <a:gd name="connsiteY0" fmla="*/ 82158 h 82157"/>
                    <a:gd name="connsiteX1" fmla="*/ 189902 w 189901"/>
                    <a:gd name="connsiteY1" fmla="*/ 0 h 82157"/>
                    <a:gd name="connsiteX2" fmla="*/ 0 w 189901"/>
                    <a:gd name="connsiteY2" fmla="*/ 0 h 82157"/>
                    <a:gd name="connsiteX3" fmla="*/ 94990 w 189901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157">
                      <a:moveTo>
                        <a:pt x="94990" y="82158"/>
                      </a:moveTo>
                      <a:lnTo>
                        <a:pt x="189902" y="0"/>
                      </a:lnTo>
                      <a:lnTo>
                        <a:pt x="0" y="0"/>
                      </a:lnTo>
                      <a:lnTo>
                        <a:pt x="94990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0" name="Freeform: Shape 1449">
                  <a:extLst>
                    <a:ext uri="{FF2B5EF4-FFF2-40B4-BE49-F238E27FC236}">
                      <a16:creationId xmlns:a16="http://schemas.microsoft.com/office/drawing/2014/main" id="{A9827935-64AF-1562-C06C-FAD77138DCA1}"/>
                    </a:ext>
                  </a:extLst>
                </p:cNvPr>
                <p:cNvSpPr/>
                <p:nvPr/>
              </p:nvSpPr>
              <p:spPr>
                <a:xfrm>
                  <a:off x="3038509" y="1952941"/>
                  <a:ext cx="189901" cy="82236"/>
                </a:xfrm>
                <a:custGeom>
                  <a:avLst/>
                  <a:gdLst>
                    <a:gd name="connsiteX0" fmla="*/ 94990 w 189901"/>
                    <a:gd name="connsiteY0" fmla="*/ 0 h 82236"/>
                    <a:gd name="connsiteX1" fmla="*/ 189902 w 189901"/>
                    <a:gd name="connsiteY1" fmla="*/ 82236 h 82236"/>
                    <a:gd name="connsiteX2" fmla="*/ 0 w 189901"/>
                    <a:gd name="connsiteY2" fmla="*/ 82236 h 82236"/>
                    <a:gd name="connsiteX3" fmla="*/ 94990 w 189901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236">
                      <a:moveTo>
                        <a:pt x="94990" y="0"/>
                      </a:moveTo>
                      <a:lnTo>
                        <a:pt x="189902" y="82236"/>
                      </a:lnTo>
                      <a:lnTo>
                        <a:pt x="0" y="82236"/>
                      </a:lnTo>
                      <a:lnTo>
                        <a:pt x="94990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451" name="Freeform: Shape 1450">
                <a:extLst>
                  <a:ext uri="{FF2B5EF4-FFF2-40B4-BE49-F238E27FC236}">
                    <a16:creationId xmlns:a16="http://schemas.microsoft.com/office/drawing/2014/main" id="{439C964C-E2C2-0427-380E-1C97DEB37C46}"/>
                  </a:ext>
                </a:extLst>
              </p:cNvPr>
              <p:cNvSpPr/>
              <p:nvPr/>
            </p:nvSpPr>
            <p:spPr>
              <a:xfrm>
                <a:off x="3245547" y="1870783"/>
                <a:ext cx="164393" cy="164393"/>
              </a:xfrm>
              <a:custGeom>
                <a:avLst/>
                <a:gdLst>
                  <a:gd name="connsiteX0" fmla="*/ 0 w 164393"/>
                  <a:gd name="connsiteY0" fmla="*/ 0 h 164393"/>
                  <a:gd name="connsiteX1" fmla="*/ 0 w 164393"/>
                  <a:gd name="connsiteY1" fmla="*/ 164394 h 164393"/>
                  <a:gd name="connsiteX2" fmla="*/ 164394 w 164393"/>
                  <a:gd name="connsiteY2" fmla="*/ 164394 h 164393"/>
                  <a:gd name="connsiteX3" fmla="*/ 164394 w 164393"/>
                  <a:gd name="connsiteY3" fmla="*/ 0 h 164393"/>
                  <a:gd name="connsiteX4" fmla="*/ 0 w 164393"/>
                  <a:gd name="connsiteY4" fmla="*/ 0 h 164393"/>
                  <a:gd name="connsiteX5" fmla="*/ 82236 w 164393"/>
                  <a:gd name="connsiteY5" fmla="*/ 128870 h 164393"/>
                  <a:gd name="connsiteX6" fmla="*/ 35602 w 164393"/>
                  <a:gd name="connsiteY6" fmla="*/ 82236 h 164393"/>
                  <a:gd name="connsiteX7" fmla="*/ 82236 w 164393"/>
                  <a:gd name="connsiteY7" fmla="*/ 35602 h 164393"/>
                  <a:gd name="connsiteX8" fmla="*/ 128870 w 164393"/>
                  <a:gd name="connsiteY8" fmla="*/ 82236 h 164393"/>
                  <a:gd name="connsiteX9" fmla="*/ 82236 w 164393"/>
                  <a:gd name="connsiteY9" fmla="*/ 128870 h 16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393" h="164393">
                    <a:moveTo>
                      <a:pt x="0" y="0"/>
                    </a:moveTo>
                    <a:lnTo>
                      <a:pt x="0" y="164394"/>
                    </a:lnTo>
                    <a:lnTo>
                      <a:pt x="164394" y="164394"/>
                    </a:lnTo>
                    <a:lnTo>
                      <a:pt x="164394" y="0"/>
                    </a:lnTo>
                    <a:lnTo>
                      <a:pt x="0" y="0"/>
                    </a:lnTo>
                    <a:close/>
                    <a:moveTo>
                      <a:pt x="82236" y="128870"/>
                    </a:moveTo>
                    <a:cubicBezTo>
                      <a:pt x="56493" y="128870"/>
                      <a:pt x="35602" y="107979"/>
                      <a:pt x="35602" y="82236"/>
                    </a:cubicBezTo>
                    <a:cubicBezTo>
                      <a:pt x="35602" y="56493"/>
                      <a:pt x="56493" y="35602"/>
                      <a:pt x="82236" y="35602"/>
                    </a:cubicBezTo>
                    <a:cubicBezTo>
                      <a:pt x="107979" y="35602"/>
                      <a:pt x="128870" y="56493"/>
                      <a:pt x="128870" y="82236"/>
                    </a:cubicBezTo>
                    <a:cubicBezTo>
                      <a:pt x="128870" y="107979"/>
                      <a:pt x="107979" y="128870"/>
                      <a:pt x="82236" y="128870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2" name="Freeform: Shape 1451">
                <a:extLst>
                  <a:ext uri="{FF2B5EF4-FFF2-40B4-BE49-F238E27FC236}">
                    <a16:creationId xmlns:a16="http://schemas.microsoft.com/office/drawing/2014/main" id="{AF2F4E22-515C-2188-342A-22D92675D657}"/>
                  </a:ext>
                </a:extLst>
              </p:cNvPr>
              <p:cNvSpPr/>
              <p:nvPr/>
            </p:nvSpPr>
            <p:spPr>
              <a:xfrm>
                <a:off x="3310882" y="1936118"/>
                <a:ext cx="33645" cy="33645"/>
              </a:xfrm>
              <a:custGeom>
                <a:avLst/>
                <a:gdLst>
                  <a:gd name="connsiteX0" fmla="*/ 33645 w 33645"/>
                  <a:gd name="connsiteY0" fmla="*/ 16823 h 33645"/>
                  <a:gd name="connsiteX1" fmla="*/ 16823 w 33645"/>
                  <a:gd name="connsiteY1" fmla="*/ 33646 h 33645"/>
                  <a:gd name="connsiteX2" fmla="*/ 0 w 33645"/>
                  <a:gd name="connsiteY2" fmla="*/ 16823 h 33645"/>
                  <a:gd name="connsiteX3" fmla="*/ 16823 w 33645"/>
                  <a:gd name="connsiteY3" fmla="*/ 0 h 33645"/>
                  <a:gd name="connsiteX4" fmla="*/ 33645 w 33645"/>
                  <a:gd name="connsiteY4" fmla="*/ 16823 h 3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5" h="33645">
                    <a:moveTo>
                      <a:pt x="33645" y="16823"/>
                    </a:moveTo>
                    <a:cubicBezTo>
                      <a:pt x="33645" y="26114"/>
                      <a:pt x="26114" y="33646"/>
                      <a:pt x="16823" y="33646"/>
                    </a:cubicBezTo>
                    <a:cubicBezTo>
                      <a:pt x="7532" y="33646"/>
                      <a:pt x="0" y="26114"/>
                      <a:pt x="0" y="16823"/>
                    </a:cubicBezTo>
                    <a:cubicBezTo>
                      <a:pt x="0" y="7532"/>
                      <a:pt x="7532" y="0"/>
                      <a:pt x="16823" y="0"/>
                    </a:cubicBezTo>
                    <a:cubicBezTo>
                      <a:pt x="26114" y="0"/>
                      <a:pt x="33645" y="7532"/>
                      <a:pt x="33645" y="16823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10" name="Straight Connector 1209">
              <a:extLst>
                <a:ext uri="{FF2B5EF4-FFF2-40B4-BE49-F238E27FC236}">
                  <a16:creationId xmlns:a16="http://schemas.microsoft.com/office/drawing/2014/main" id="{F28507C7-EE64-B7B3-D128-0E4FC2423E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5574" y="-696686"/>
              <a:ext cx="0" cy="4167707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5" name="Group 1214">
            <a:extLst>
              <a:ext uri="{FF2B5EF4-FFF2-40B4-BE49-F238E27FC236}">
                <a16:creationId xmlns:a16="http://schemas.microsoft.com/office/drawing/2014/main" id="{C8F549A1-DB93-05E9-D8CC-471B6E6E3AE4}"/>
              </a:ext>
            </a:extLst>
          </p:cNvPr>
          <p:cNvGrpSpPr/>
          <p:nvPr/>
        </p:nvGrpSpPr>
        <p:grpSpPr>
          <a:xfrm>
            <a:off x="2139542" y="-5120408"/>
            <a:ext cx="652653" cy="3997615"/>
            <a:chOff x="2356076" y="-1727200"/>
            <a:chExt cx="652653" cy="3997615"/>
          </a:xfrm>
        </p:grpSpPr>
        <p:grpSp>
          <p:nvGrpSpPr>
            <p:cNvPr id="1190" name="Graphic 1187">
              <a:extLst>
                <a:ext uri="{FF2B5EF4-FFF2-40B4-BE49-F238E27FC236}">
                  <a16:creationId xmlns:a16="http://schemas.microsoft.com/office/drawing/2014/main" id="{BAD6DA4C-C4A9-1393-BAFC-3F8453AF028C}"/>
                </a:ext>
              </a:extLst>
            </p:cNvPr>
            <p:cNvGrpSpPr/>
            <p:nvPr/>
          </p:nvGrpSpPr>
          <p:grpSpPr>
            <a:xfrm>
              <a:off x="2356076" y="1617762"/>
              <a:ext cx="652653" cy="652653"/>
              <a:chOff x="2867025" y="3043618"/>
              <a:chExt cx="652653" cy="652653"/>
            </a:xfrm>
          </p:grpSpPr>
          <p:sp>
            <p:nvSpPr>
              <p:cNvPr id="1191" name="Freeform: Shape 1190">
                <a:extLst>
                  <a:ext uri="{FF2B5EF4-FFF2-40B4-BE49-F238E27FC236}">
                    <a16:creationId xmlns:a16="http://schemas.microsoft.com/office/drawing/2014/main" id="{73543521-00DB-AF68-D4D5-8805121A9E15}"/>
                  </a:ext>
                </a:extLst>
              </p:cNvPr>
              <p:cNvSpPr/>
              <p:nvPr/>
            </p:nvSpPr>
            <p:spPr>
              <a:xfrm>
                <a:off x="2867025" y="3043618"/>
                <a:ext cx="652653" cy="652653"/>
              </a:xfrm>
              <a:custGeom>
                <a:avLst/>
                <a:gdLst>
                  <a:gd name="connsiteX0" fmla="*/ 652653 w 652653"/>
                  <a:gd name="connsiteY0" fmla="*/ 326327 h 652653"/>
                  <a:gd name="connsiteX1" fmla="*/ 326326 w 652653"/>
                  <a:gd name="connsiteY1" fmla="*/ 652653 h 652653"/>
                  <a:gd name="connsiteX2" fmla="*/ 0 w 652653"/>
                  <a:gd name="connsiteY2" fmla="*/ 326327 h 652653"/>
                  <a:gd name="connsiteX3" fmla="*/ 326326 w 652653"/>
                  <a:gd name="connsiteY3" fmla="*/ 0 h 652653"/>
                  <a:gd name="connsiteX4" fmla="*/ 652653 w 652653"/>
                  <a:gd name="connsiteY4" fmla="*/ 326327 h 65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2653" h="652653">
                    <a:moveTo>
                      <a:pt x="652653" y="326327"/>
                    </a:moveTo>
                    <a:cubicBezTo>
                      <a:pt x="652653" y="506552"/>
                      <a:pt x="506552" y="652653"/>
                      <a:pt x="326326" y="652653"/>
                    </a:cubicBezTo>
                    <a:cubicBezTo>
                      <a:pt x="146101" y="652653"/>
                      <a:pt x="0" y="506552"/>
                      <a:pt x="0" y="326327"/>
                    </a:cubicBezTo>
                    <a:cubicBezTo>
                      <a:pt x="0" y="146101"/>
                      <a:pt x="146101" y="0"/>
                      <a:pt x="326326" y="0"/>
                    </a:cubicBezTo>
                    <a:cubicBezTo>
                      <a:pt x="506552" y="0"/>
                      <a:pt x="652653" y="146101"/>
                      <a:pt x="652653" y="326327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2" name="Freeform: Shape 1191">
                <a:extLst>
                  <a:ext uri="{FF2B5EF4-FFF2-40B4-BE49-F238E27FC236}">
                    <a16:creationId xmlns:a16="http://schemas.microsoft.com/office/drawing/2014/main" id="{2A450FE2-EE4B-21AA-40E8-A1A30C513252}"/>
                  </a:ext>
                </a:extLst>
              </p:cNvPr>
              <p:cNvSpPr/>
              <p:nvPr/>
            </p:nvSpPr>
            <p:spPr>
              <a:xfrm>
                <a:off x="3010090" y="3195637"/>
                <a:ext cx="366521" cy="348614"/>
              </a:xfrm>
              <a:custGeom>
                <a:avLst/>
                <a:gdLst>
                  <a:gd name="connsiteX0" fmla="*/ 183261 w 366521"/>
                  <a:gd name="connsiteY0" fmla="*/ 59531 h 348614"/>
                  <a:gd name="connsiteX1" fmla="*/ 296513 w 366521"/>
                  <a:gd name="connsiteY1" fmla="*/ 0 h 348614"/>
                  <a:gd name="connsiteX2" fmla="*/ 274892 w 366521"/>
                  <a:gd name="connsiteY2" fmla="*/ 126111 h 348614"/>
                  <a:gd name="connsiteX3" fmla="*/ 366522 w 366521"/>
                  <a:gd name="connsiteY3" fmla="*/ 215455 h 348614"/>
                  <a:gd name="connsiteX4" fmla="*/ 239935 w 366521"/>
                  <a:gd name="connsiteY4" fmla="*/ 233839 h 348614"/>
                  <a:gd name="connsiteX5" fmla="*/ 183261 w 366521"/>
                  <a:gd name="connsiteY5" fmla="*/ 348615 h 348614"/>
                  <a:gd name="connsiteX6" fmla="*/ 126682 w 366521"/>
                  <a:gd name="connsiteY6" fmla="*/ 233839 h 348614"/>
                  <a:gd name="connsiteX7" fmla="*/ 0 w 366521"/>
                  <a:gd name="connsiteY7" fmla="*/ 215455 h 348614"/>
                  <a:gd name="connsiteX8" fmla="*/ 91630 w 366521"/>
                  <a:gd name="connsiteY8" fmla="*/ 126111 h 348614"/>
                  <a:gd name="connsiteX9" fmla="*/ 70009 w 366521"/>
                  <a:gd name="connsiteY9" fmla="*/ 0 h 348614"/>
                  <a:gd name="connsiteX10" fmla="*/ 183261 w 366521"/>
                  <a:gd name="connsiteY10" fmla="*/ 59531 h 34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521" h="348614">
                    <a:moveTo>
                      <a:pt x="183261" y="59531"/>
                    </a:moveTo>
                    <a:lnTo>
                      <a:pt x="296513" y="0"/>
                    </a:lnTo>
                    <a:lnTo>
                      <a:pt x="274892" y="126111"/>
                    </a:lnTo>
                    <a:lnTo>
                      <a:pt x="366522" y="215455"/>
                    </a:lnTo>
                    <a:lnTo>
                      <a:pt x="239935" y="233839"/>
                    </a:lnTo>
                    <a:lnTo>
                      <a:pt x="183261" y="348615"/>
                    </a:lnTo>
                    <a:lnTo>
                      <a:pt x="126682" y="233839"/>
                    </a:lnTo>
                    <a:lnTo>
                      <a:pt x="0" y="215455"/>
                    </a:lnTo>
                    <a:lnTo>
                      <a:pt x="91630" y="126111"/>
                    </a:lnTo>
                    <a:lnTo>
                      <a:pt x="70009" y="0"/>
                    </a:lnTo>
                    <a:lnTo>
                      <a:pt x="183261" y="59531"/>
                    </a:ln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13" name="Straight Connector 1212">
              <a:extLst>
                <a:ext uri="{FF2B5EF4-FFF2-40B4-BE49-F238E27FC236}">
                  <a16:creationId xmlns:a16="http://schemas.microsoft.com/office/drawing/2014/main" id="{5A7D66A3-052B-0919-E232-54905E257B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2401" y="-1727200"/>
              <a:ext cx="0" cy="334496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7" name="Group 1216">
            <a:extLst>
              <a:ext uri="{FF2B5EF4-FFF2-40B4-BE49-F238E27FC236}">
                <a16:creationId xmlns:a16="http://schemas.microsoft.com/office/drawing/2014/main" id="{B0AC103B-D9E0-4EC7-CB84-C29795BA5FA2}"/>
              </a:ext>
            </a:extLst>
          </p:cNvPr>
          <p:cNvGrpSpPr/>
          <p:nvPr/>
        </p:nvGrpSpPr>
        <p:grpSpPr>
          <a:xfrm>
            <a:off x="3124233" y="-5120408"/>
            <a:ext cx="497484" cy="2877423"/>
            <a:chOff x="3124233" y="109273"/>
            <a:chExt cx="497484" cy="2877423"/>
          </a:xfrm>
        </p:grpSpPr>
        <p:cxnSp>
          <p:nvCxnSpPr>
            <p:cNvPr id="1216" name="Straight Connector 1215">
              <a:extLst>
                <a:ext uri="{FF2B5EF4-FFF2-40B4-BE49-F238E27FC236}">
                  <a16:creationId xmlns:a16="http://schemas.microsoft.com/office/drawing/2014/main" id="{5FB32BE6-F185-54B6-15AE-7F104516811D}"/>
                </a:ext>
              </a:extLst>
            </p:cNvPr>
            <p:cNvCxnSpPr/>
            <p:nvPr/>
          </p:nvCxnSpPr>
          <p:spPr>
            <a:xfrm flipV="1">
              <a:off x="3372975" y="10927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1" name="Graphic 1428">
              <a:extLst>
                <a:ext uri="{FF2B5EF4-FFF2-40B4-BE49-F238E27FC236}">
                  <a16:creationId xmlns:a16="http://schemas.microsoft.com/office/drawing/2014/main" id="{A576A102-86C6-B2D8-A840-A3D7D7758492}"/>
                </a:ext>
              </a:extLst>
            </p:cNvPr>
            <p:cNvGrpSpPr/>
            <p:nvPr/>
          </p:nvGrpSpPr>
          <p:grpSpPr>
            <a:xfrm>
              <a:off x="3124233" y="2489212"/>
              <a:ext cx="497484" cy="497484"/>
              <a:chOff x="2326162" y="1704199"/>
              <a:chExt cx="497484" cy="497484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0D6D96B1-A842-8842-26B4-FD4F3527A07D}"/>
                  </a:ext>
                </a:extLst>
              </p:cNvPr>
              <p:cNvSpPr/>
              <p:nvPr/>
            </p:nvSpPr>
            <p:spPr>
              <a:xfrm>
                <a:off x="2326162" y="1704199"/>
                <a:ext cx="497484" cy="497484"/>
              </a:xfrm>
              <a:custGeom>
                <a:avLst/>
                <a:gdLst>
                  <a:gd name="connsiteX0" fmla="*/ 497485 w 497484"/>
                  <a:gd name="connsiteY0" fmla="*/ 248742 h 497484"/>
                  <a:gd name="connsiteX1" fmla="*/ 248742 w 497484"/>
                  <a:gd name="connsiteY1" fmla="*/ 497485 h 497484"/>
                  <a:gd name="connsiteX2" fmla="*/ 0 w 497484"/>
                  <a:gd name="connsiteY2" fmla="*/ 248742 h 497484"/>
                  <a:gd name="connsiteX3" fmla="*/ 248742 w 497484"/>
                  <a:gd name="connsiteY3" fmla="*/ 0 h 497484"/>
                  <a:gd name="connsiteX4" fmla="*/ 497485 w 497484"/>
                  <a:gd name="connsiteY4" fmla="*/ 248742 h 497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7484" h="497484">
                    <a:moveTo>
                      <a:pt x="497485" y="248742"/>
                    </a:moveTo>
                    <a:cubicBezTo>
                      <a:pt x="497485" y="386119"/>
                      <a:pt x="386119" y="497485"/>
                      <a:pt x="248742" y="497485"/>
                    </a:cubicBezTo>
                    <a:cubicBezTo>
                      <a:pt x="111366" y="497485"/>
                      <a:pt x="0" y="386119"/>
                      <a:pt x="0" y="248742"/>
                    </a:cubicBezTo>
                    <a:cubicBezTo>
                      <a:pt x="0" y="111366"/>
                      <a:pt x="111366" y="0"/>
                      <a:pt x="248742" y="0"/>
                    </a:cubicBezTo>
                    <a:cubicBezTo>
                      <a:pt x="386119" y="0"/>
                      <a:pt x="497485" y="111366"/>
                      <a:pt x="497485" y="248742"/>
                    </a:cubicBez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D14B1ED1-D11B-75F4-BF59-F482AEA4B017}"/>
                  </a:ext>
                </a:extLst>
              </p:cNvPr>
              <p:cNvSpPr/>
              <p:nvPr/>
            </p:nvSpPr>
            <p:spPr>
              <a:xfrm>
                <a:off x="2522950" y="1794964"/>
                <a:ext cx="104927" cy="158055"/>
              </a:xfrm>
              <a:custGeom>
                <a:avLst/>
                <a:gdLst>
                  <a:gd name="connsiteX0" fmla="*/ 104927 w 104927"/>
                  <a:gd name="connsiteY0" fmla="*/ 52424 h 158055"/>
                  <a:gd name="connsiteX1" fmla="*/ 51877 w 104927"/>
                  <a:gd name="connsiteY1" fmla="*/ 158056 h 158055"/>
                  <a:gd name="connsiteX2" fmla="*/ 0 w 104927"/>
                  <a:gd name="connsiteY2" fmla="*/ 52424 h 158055"/>
                  <a:gd name="connsiteX3" fmla="*/ 52425 w 104927"/>
                  <a:gd name="connsiteY3" fmla="*/ 0 h 158055"/>
                  <a:gd name="connsiteX4" fmla="*/ 104849 w 104927"/>
                  <a:gd name="connsiteY4" fmla="*/ 52424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104927" y="52424"/>
                    </a:moveTo>
                    <a:cubicBezTo>
                      <a:pt x="104927" y="81375"/>
                      <a:pt x="51877" y="158056"/>
                      <a:pt x="51877" y="158056"/>
                    </a:cubicBezTo>
                    <a:cubicBezTo>
                      <a:pt x="51877" y="158056"/>
                      <a:pt x="0" y="81375"/>
                      <a:pt x="0" y="52424"/>
                    </a:cubicBezTo>
                    <a:cubicBezTo>
                      <a:pt x="0" y="23474"/>
                      <a:pt x="23474" y="0"/>
                      <a:pt x="52425" y="0"/>
                    </a:cubicBezTo>
                    <a:cubicBezTo>
                      <a:pt x="81376" y="0"/>
                      <a:pt x="104849" y="23474"/>
                      <a:pt x="104849" y="52424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2FCF6460-99F8-6D1B-2670-83123E77786A}"/>
                  </a:ext>
                </a:extLst>
              </p:cNvPr>
              <p:cNvSpPr/>
              <p:nvPr/>
            </p:nvSpPr>
            <p:spPr>
              <a:xfrm>
                <a:off x="2523028" y="1952941"/>
                <a:ext cx="104927" cy="158055"/>
              </a:xfrm>
              <a:custGeom>
                <a:avLst/>
                <a:gdLst>
                  <a:gd name="connsiteX0" fmla="*/ 0 w 104927"/>
                  <a:gd name="connsiteY0" fmla="*/ 105631 h 158055"/>
                  <a:gd name="connsiteX1" fmla="*/ 53050 w 104927"/>
                  <a:gd name="connsiteY1" fmla="*/ 0 h 158055"/>
                  <a:gd name="connsiteX2" fmla="*/ 104927 w 104927"/>
                  <a:gd name="connsiteY2" fmla="*/ 105631 h 158055"/>
                  <a:gd name="connsiteX3" fmla="*/ 52503 w 104927"/>
                  <a:gd name="connsiteY3" fmla="*/ 158056 h 158055"/>
                  <a:gd name="connsiteX4" fmla="*/ 78 w 104927"/>
                  <a:gd name="connsiteY4" fmla="*/ 105631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0" y="105631"/>
                    </a:moveTo>
                    <a:cubicBezTo>
                      <a:pt x="0" y="76681"/>
                      <a:pt x="53050" y="0"/>
                      <a:pt x="53050" y="0"/>
                    </a:cubicBezTo>
                    <a:cubicBezTo>
                      <a:pt x="53050" y="0"/>
                      <a:pt x="104927" y="76681"/>
                      <a:pt x="104927" y="105631"/>
                    </a:cubicBezTo>
                    <a:cubicBezTo>
                      <a:pt x="104927" y="134582"/>
                      <a:pt x="81454" y="158056"/>
                      <a:pt x="52503" y="158056"/>
                    </a:cubicBezTo>
                    <a:cubicBezTo>
                      <a:pt x="23552" y="158056"/>
                      <a:pt x="78" y="134582"/>
                      <a:pt x="78" y="105631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5" name="Freeform: Shape 1434">
                <a:extLst>
                  <a:ext uri="{FF2B5EF4-FFF2-40B4-BE49-F238E27FC236}">
                    <a16:creationId xmlns:a16="http://schemas.microsoft.com/office/drawing/2014/main" id="{C9A30E1C-DEAC-BE98-8D8B-2165951EB4B0}"/>
                  </a:ext>
                </a:extLst>
              </p:cNvPr>
              <p:cNvSpPr/>
              <p:nvPr/>
            </p:nvSpPr>
            <p:spPr>
              <a:xfrm>
                <a:off x="2575453" y="1900517"/>
                <a:ext cx="158055" cy="104927"/>
              </a:xfrm>
              <a:custGeom>
                <a:avLst/>
                <a:gdLst>
                  <a:gd name="connsiteX0" fmla="*/ 105631 w 158055"/>
                  <a:gd name="connsiteY0" fmla="*/ 104927 h 104927"/>
                  <a:gd name="connsiteX1" fmla="*/ 0 w 158055"/>
                  <a:gd name="connsiteY1" fmla="*/ 51877 h 104927"/>
                  <a:gd name="connsiteX2" fmla="*/ 105631 w 158055"/>
                  <a:gd name="connsiteY2" fmla="*/ 0 h 104927"/>
                  <a:gd name="connsiteX3" fmla="*/ 158056 w 158055"/>
                  <a:gd name="connsiteY3" fmla="*/ 52424 h 104927"/>
                  <a:gd name="connsiteX4" fmla="*/ 105631 w 158055"/>
                  <a:gd name="connsiteY4" fmla="*/ 104849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5" h="104927">
                    <a:moveTo>
                      <a:pt x="105631" y="104927"/>
                    </a:moveTo>
                    <a:cubicBezTo>
                      <a:pt x="76680" y="104927"/>
                      <a:pt x="0" y="51877"/>
                      <a:pt x="0" y="51877"/>
                    </a:cubicBezTo>
                    <a:cubicBezTo>
                      <a:pt x="0" y="51877"/>
                      <a:pt x="76680" y="0"/>
                      <a:pt x="105631" y="0"/>
                    </a:cubicBezTo>
                    <a:cubicBezTo>
                      <a:pt x="134582" y="0"/>
                      <a:pt x="158056" y="23474"/>
                      <a:pt x="158056" y="52424"/>
                    </a:cubicBezTo>
                    <a:cubicBezTo>
                      <a:pt x="158056" y="81375"/>
                      <a:pt x="134582" y="104849"/>
                      <a:pt x="105631" y="104849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6" name="Freeform: Shape 1435">
                <a:extLst>
                  <a:ext uri="{FF2B5EF4-FFF2-40B4-BE49-F238E27FC236}">
                    <a16:creationId xmlns:a16="http://schemas.microsoft.com/office/drawing/2014/main" id="{6974FAF9-BAC8-3FFB-D394-BF4AA400A8BA}"/>
                  </a:ext>
                </a:extLst>
              </p:cNvPr>
              <p:cNvSpPr/>
              <p:nvPr/>
            </p:nvSpPr>
            <p:spPr>
              <a:xfrm>
                <a:off x="2417397" y="1900517"/>
                <a:ext cx="158056" cy="104927"/>
              </a:xfrm>
              <a:custGeom>
                <a:avLst/>
                <a:gdLst>
                  <a:gd name="connsiteX0" fmla="*/ 52425 w 158056"/>
                  <a:gd name="connsiteY0" fmla="*/ 0 h 104927"/>
                  <a:gd name="connsiteX1" fmla="*/ 158056 w 158056"/>
                  <a:gd name="connsiteY1" fmla="*/ 53050 h 104927"/>
                  <a:gd name="connsiteX2" fmla="*/ 52425 w 158056"/>
                  <a:gd name="connsiteY2" fmla="*/ 104927 h 104927"/>
                  <a:gd name="connsiteX3" fmla="*/ 0 w 158056"/>
                  <a:gd name="connsiteY3" fmla="*/ 52503 h 104927"/>
                  <a:gd name="connsiteX4" fmla="*/ 52425 w 158056"/>
                  <a:gd name="connsiteY4" fmla="*/ 78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6" h="104927">
                    <a:moveTo>
                      <a:pt x="52425" y="0"/>
                    </a:moveTo>
                    <a:cubicBezTo>
                      <a:pt x="81375" y="0"/>
                      <a:pt x="158056" y="53050"/>
                      <a:pt x="158056" y="53050"/>
                    </a:cubicBezTo>
                    <a:cubicBezTo>
                      <a:pt x="158056" y="53050"/>
                      <a:pt x="81375" y="104927"/>
                      <a:pt x="52425" y="104927"/>
                    </a:cubicBezTo>
                    <a:cubicBezTo>
                      <a:pt x="23474" y="104927"/>
                      <a:pt x="0" y="81454"/>
                      <a:pt x="0" y="52503"/>
                    </a:cubicBezTo>
                    <a:cubicBezTo>
                      <a:pt x="0" y="23552"/>
                      <a:pt x="23474" y="78"/>
                      <a:pt x="52425" y="78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19" name="Group 1218">
            <a:extLst>
              <a:ext uri="{FF2B5EF4-FFF2-40B4-BE49-F238E27FC236}">
                <a16:creationId xmlns:a16="http://schemas.microsoft.com/office/drawing/2014/main" id="{D7F5DF2A-0ABF-37DC-DD4B-0AACCC7BD0F6}"/>
              </a:ext>
            </a:extLst>
          </p:cNvPr>
          <p:cNvGrpSpPr/>
          <p:nvPr/>
        </p:nvGrpSpPr>
        <p:grpSpPr>
          <a:xfrm>
            <a:off x="3980759" y="-5120408"/>
            <a:ext cx="654753" cy="3056797"/>
            <a:chOff x="3980759" y="-783570"/>
            <a:chExt cx="654753" cy="3056797"/>
          </a:xfrm>
        </p:grpSpPr>
        <p:grpSp>
          <p:nvGrpSpPr>
            <p:cNvPr id="1193" name="Graphic 1187">
              <a:extLst>
                <a:ext uri="{FF2B5EF4-FFF2-40B4-BE49-F238E27FC236}">
                  <a16:creationId xmlns:a16="http://schemas.microsoft.com/office/drawing/2014/main" id="{1BF13F1E-052A-FC0F-9A2C-3E22A8B259AC}"/>
                </a:ext>
              </a:extLst>
            </p:cNvPr>
            <p:cNvGrpSpPr/>
            <p:nvPr/>
          </p:nvGrpSpPr>
          <p:grpSpPr>
            <a:xfrm>
              <a:off x="3980759" y="1618474"/>
              <a:ext cx="654753" cy="654753"/>
              <a:chOff x="8531733" y="3033712"/>
              <a:chExt cx="792480" cy="792480"/>
            </a:xfrm>
          </p:grpSpPr>
          <p:sp>
            <p:nvSpPr>
              <p:cNvPr id="1194" name="Freeform: Shape 1193">
                <a:extLst>
                  <a:ext uri="{FF2B5EF4-FFF2-40B4-BE49-F238E27FC236}">
                    <a16:creationId xmlns:a16="http://schemas.microsoft.com/office/drawing/2014/main" id="{F1B90F3D-E996-2971-7C24-0C878B6E8F1D}"/>
                  </a:ext>
                </a:extLst>
              </p:cNvPr>
              <p:cNvSpPr/>
              <p:nvPr/>
            </p:nvSpPr>
            <p:spPr>
              <a:xfrm>
                <a:off x="8531733" y="3033712"/>
                <a:ext cx="792480" cy="792480"/>
              </a:xfrm>
              <a:custGeom>
                <a:avLst/>
                <a:gdLst>
                  <a:gd name="connsiteX0" fmla="*/ 792480 w 792480"/>
                  <a:gd name="connsiteY0" fmla="*/ 396240 h 792480"/>
                  <a:gd name="connsiteX1" fmla="*/ 396240 w 792480"/>
                  <a:gd name="connsiteY1" fmla="*/ 792480 h 792480"/>
                  <a:gd name="connsiteX2" fmla="*/ 0 w 792480"/>
                  <a:gd name="connsiteY2" fmla="*/ 396240 h 792480"/>
                  <a:gd name="connsiteX3" fmla="*/ 396240 w 792480"/>
                  <a:gd name="connsiteY3" fmla="*/ 0 h 792480"/>
                  <a:gd name="connsiteX4" fmla="*/ 792480 w 792480"/>
                  <a:gd name="connsiteY4" fmla="*/ 39624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480" h="792480">
                    <a:moveTo>
                      <a:pt x="792480" y="396240"/>
                    </a:moveTo>
                    <a:cubicBezTo>
                      <a:pt x="792480" y="615077"/>
                      <a:pt x="615077" y="792480"/>
                      <a:pt x="396240" y="792480"/>
                    </a:cubicBezTo>
                    <a:cubicBezTo>
                      <a:pt x="177403" y="792480"/>
                      <a:pt x="0" y="615077"/>
                      <a:pt x="0" y="396240"/>
                    </a:cubicBezTo>
                    <a:cubicBezTo>
                      <a:pt x="0" y="177403"/>
                      <a:pt x="177403" y="0"/>
                      <a:pt x="396240" y="0"/>
                    </a:cubicBezTo>
                    <a:cubicBezTo>
                      <a:pt x="615077" y="0"/>
                      <a:pt x="792480" y="177403"/>
                      <a:pt x="792480" y="396240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5" name="Freeform: Shape 1194">
                <a:extLst>
                  <a:ext uri="{FF2B5EF4-FFF2-40B4-BE49-F238E27FC236}">
                    <a16:creationId xmlns:a16="http://schemas.microsoft.com/office/drawing/2014/main" id="{7A914354-405F-92B8-D806-C829D426877A}"/>
                  </a:ext>
                </a:extLst>
              </p:cNvPr>
              <p:cNvSpPr/>
              <p:nvPr/>
            </p:nvSpPr>
            <p:spPr>
              <a:xfrm>
                <a:off x="8873585" y="310124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6" name="Freeform: Shape 1195">
                <a:extLst>
                  <a:ext uri="{FF2B5EF4-FFF2-40B4-BE49-F238E27FC236}">
                    <a16:creationId xmlns:a16="http://schemas.microsoft.com/office/drawing/2014/main" id="{D0283C00-CE22-52F4-62B9-404170C43646}"/>
                  </a:ext>
                </a:extLst>
              </p:cNvPr>
              <p:cNvSpPr/>
              <p:nvPr/>
            </p:nvSpPr>
            <p:spPr>
              <a:xfrm>
                <a:off x="8736425" y="3138010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7" name="Freeform: Shape 1196">
                <a:extLst>
                  <a:ext uri="{FF2B5EF4-FFF2-40B4-BE49-F238E27FC236}">
                    <a16:creationId xmlns:a16="http://schemas.microsoft.com/office/drawing/2014/main" id="{8BF7037C-5576-6B44-AA43-3C93B7EC4192}"/>
                  </a:ext>
                </a:extLst>
              </p:cNvPr>
              <p:cNvSpPr/>
              <p:nvPr/>
            </p:nvSpPr>
            <p:spPr>
              <a:xfrm>
                <a:off x="8635936" y="323840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8" name="Freeform: Shape 1197">
                <a:extLst>
                  <a:ext uri="{FF2B5EF4-FFF2-40B4-BE49-F238E27FC236}">
                    <a16:creationId xmlns:a16="http://schemas.microsoft.com/office/drawing/2014/main" id="{110CDD07-DC32-A7C8-B90F-F33943C38857}"/>
                  </a:ext>
                </a:extLst>
              </p:cNvPr>
              <p:cNvSpPr/>
              <p:nvPr/>
            </p:nvSpPr>
            <p:spPr>
              <a:xfrm>
                <a:off x="8599170" y="337556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9" name="Freeform: Shape 1198">
                <a:extLst>
                  <a:ext uri="{FF2B5EF4-FFF2-40B4-BE49-F238E27FC236}">
                    <a16:creationId xmlns:a16="http://schemas.microsoft.com/office/drawing/2014/main" id="{1DB32071-E7E9-DB07-060C-EE8E1D1DD6EC}"/>
                  </a:ext>
                </a:extLst>
              </p:cNvPr>
              <p:cNvSpPr/>
              <p:nvPr/>
            </p:nvSpPr>
            <p:spPr>
              <a:xfrm>
                <a:off x="8635936" y="351281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0" name="Freeform: Shape 1199">
                <a:extLst>
                  <a:ext uri="{FF2B5EF4-FFF2-40B4-BE49-F238E27FC236}">
                    <a16:creationId xmlns:a16="http://schemas.microsoft.com/office/drawing/2014/main" id="{4986E976-3A8F-4092-821E-55ACE948BFA9}"/>
                  </a:ext>
                </a:extLst>
              </p:cNvPr>
              <p:cNvSpPr/>
              <p:nvPr/>
            </p:nvSpPr>
            <p:spPr>
              <a:xfrm>
                <a:off x="8736425" y="3613213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1" name="Freeform: Shape 1200">
                <a:extLst>
                  <a:ext uri="{FF2B5EF4-FFF2-40B4-BE49-F238E27FC236}">
                    <a16:creationId xmlns:a16="http://schemas.microsoft.com/office/drawing/2014/main" id="{05E280B0-F1CA-D68B-1DEA-6B50851F5A2B}"/>
                  </a:ext>
                </a:extLst>
              </p:cNvPr>
              <p:cNvSpPr/>
              <p:nvPr/>
            </p:nvSpPr>
            <p:spPr>
              <a:xfrm>
                <a:off x="8873585" y="364997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2" name="Freeform: Shape 1201">
                <a:extLst>
                  <a:ext uri="{FF2B5EF4-FFF2-40B4-BE49-F238E27FC236}">
                    <a16:creationId xmlns:a16="http://schemas.microsoft.com/office/drawing/2014/main" id="{9C799600-2CF9-52E0-0849-A75131ACD0DD}"/>
                  </a:ext>
                </a:extLst>
              </p:cNvPr>
              <p:cNvSpPr/>
              <p:nvPr/>
            </p:nvSpPr>
            <p:spPr>
              <a:xfrm>
                <a:off x="9010745" y="3613213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3" name="Freeform: Shape 1202">
                <a:extLst>
                  <a:ext uri="{FF2B5EF4-FFF2-40B4-BE49-F238E27FC236}">
                    <a16:creationId xmlns:a16="http://schemas.microsoft.com/office/drawing/2014/main" id="{AF661778-FF4A-00CB-F274-9BC1D422BE81}"/>
                  </a:ext>
                </a:extLst>
              </p:cNvPr>
              <p:cNvSpPr/>
              <p:nvPr/>
            </p:nvSpPr>
            <p:spPr>
              <a:xfrm>
                <a:off x="9111234" y="3512819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4" name="Freeform: Shape 1203">
                <a:extLst>
                  <a:ext uri="{FF2B5EF4-FFF2-40B4-BE49-F238E27FC236}">
                    <a16:creationId xmlns:a16="http://schemas.microsoft.com/office/drawing/2014/main" id="{D82071C9-175E-BEF2-F91F-13FBF878DADB}"/>
                  </a:ext>
                </a:extLst>
              </p:cNvPr>
              <p:cNvSpPr/>
              <p:nvPr/>
            </p:nvSpPr>
            <p:spPr>
              <a:xfrm>
                <a:off x="9148000" y="337556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5" name="Freeform: Shape 1204">
                <a:extLst>
                  <a:ext uri="{FF2B5EF4-FFF2-40B4-BE49-F238E27FC236}">
                    <a16:creationId xmlns:a16="http://schemas.microsoft.com/office/drawing/2014/main" id="{49560170-ADCF-3B9A-D4AB-188E53CAD827}"/>
                  </a:ext>
                </a:extLst>
              </p:cNvPr>
              <p:cNvSpPr/>
              <p:nvPr/>
            </p:nvSpPr>
            <p:spPr>
              <a:xfrm>
                <a:off x="9111234" y="323840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6" name="Freeform: Shape 1205">
                <a:extLst>
                  <a:ext uri="{FF2B5EF4-FFF2-40B4-BE49-F238E27FC236}">
                    <a16:creationId xmlns:a16="http://schemas.microsoft.com/office/drawing/2014/main" id="{8594C6F4-BD3A-2C76-DEE0-CF6156766EBD}"/>
                  </a:ext>
                </a:extLst>
              </p:cNvPr>
              <p:cNvSpPr/>
              <p:nvPr/>
            </p:nvSpPr>
            <p:spPr>
              <a:xfrm>
                <a:off x="9010745" y="3138010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18" name="Straight Connector 1217">
              <a:extLst>
                <a:ext uri="{FF2B5EF4-FFF2-40B4-BE49-F238E27FC236}">
                  <a16:creationId xmlns:a16="http://schemas.microsoft.com/office/drawing/2014/main" id="{9536BAF4-97B7-B2CC-ABAA-D134A330540C}"/>
                </a:ext>
              </a:extLst>
            </p:cNvPr>
            <p:cNvCxnSpPr/>
            <p:nvPr/>
          </p:nvCxnSpPr>
          <p:spPr>
            <a:xfrm flipV="1">
              <a:off x="4302271" y="-783570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2" name="Group 1221">
            <a:extLst>
              <a:ext uri="{FF2B5EF4-FFF2-40B4-BE49-F238E27FC236}">
                <a16:creationId xmlns:a16="http://schemas.microsoft.com/office/drawing/2014/main" id="{1775B475-675D-BA25-77CA-C2C097B32E39}"/>
              </a:ext>
            </a:extLst>
          </p:cNvPr>
          <p:cNvGrpSpPr/>
          <p:nvPr/>
        </p:nvGrpSpPr>
        <p:grpSpPr>
          <a:xfrm>
            <a:off x="4390369" y="-5120408"/>
            <a:ext cx="864769" cy="4950407"/>
            <a:chOff x="4390369" y="-1181100"/>
            <a:chExt cx="864769" cy="4950407"/>
          </a:xfrm>
        </p:grpSpPr>
        <p:grpSp>
          <p:nvGrpSpPr>
            <p:cNvPr id="1469" name="Graphic 1428">
              <a:extLst>
                <a:ext uri="{FF2B5EF4-FFF2-40B4-BE49-F238E27FC236}">
                  <a16:creationId xmlns:a16="http://schemas.microsoft.com/office/drawing/2014/main" id="{AD2677E8-1830-443D-DB48-95AB404BE024}"/>
                </a:ext>
              </a:extLst>
            </p:cNvPr>
            <p:cNvGrpSpPr/>
            <p:nvPr/>
          </p:nvGrpSpPr>
          <p:grpSpPr>
            <a:xfrm>
              <a:off x="4390369" y="2904538"/>
              <a:ext cx="864769" cy="864769"/>
              <a:chOff x="3911494" y="1520557"/>
              <a:chExt cx="864769" cy="864769"/>
            </a:xfrm>
          </p:grpSpPr>
          <p:sp>
            <p:nvSpPr>
              <p:cNvPr id="1470" name="Freeform: Shape 1469">
                <a:extLst>
                  <a:ext uri="{FF2B5EF4-FFF2-40B4-BE49-F238E27FC236}">
                    <a16:creationId xmlns:a16="http://schemas.microsoft.com/office/drawing/2014/main" id="{8D352D5A-3C1C-6541-34EA-76CA041F3129}"/>
                  </a:ext>
                </a:extLst>
              </p:cNvPr>
              <p:cNvSpPr/>
              <p:nvPr/>
            </p:nvSpPr>
            <p:spPr>
              <a:xfrm>
                <a:off x="3911494" y="1520557"/>
                <a:ext cx="864769" cy="864769"/>
              </a:xfrm>
              <a:custGeom>
                <a:avLst/>
                <a:gdLst>
                  <a:gd name="connsiteX0" fmla="*/ 864769 w 864769"/>
                  <a:gd name="connsiteY0" fmla="*/ 432385 h 864769"/>
                  <a:gd name="connsiteX1" fmla="*/ 432384 w 864769"/>
                  <a:gd name="connsiteY1" fmla="*/ 864769 h 864769"/>
                  <a:gd name="connsiteX2" fmla="*/ 0 w 864769"/>
                  <a:gd name="connsiteY2" fmla="*/ 432385 h 864769"/>
                  <a:gd name="connsiteX3" fmla="*/ 432384 w 864769"/>
                  <a:gd name="connsiteY3" fmla="*/ 0 h 864769"/>
                  <a:gd name="connsiteX4" fmla="*/ 864769 w 864769"/>
                  <a:gd name="connsiteY4" fmla="*/ 432385 h 86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769" h="864769">
                    <a:moveTo>
                      <a:pt x="864769" y="432385"/>
                    </a:moveTo>
                    <a:cubicBezTo>
                      <a:pt x="864769" y="671184"/>
                      <a:pt x="671184" y="864769"/>
                      <a:pt x="432384" y="864769"/>
                    </a:cubicBezTo>
                    <a:cubicBezTo>
                      <a:pt x="193585" y="864769"/>
                      <a:pt x="0" y="671184"/>
                      <a:pt x="0" y="432385"/>
                    </a:cubicBezTo>
                    <a:cubicBezTo>
                      <a:pt x="0" y="193585"/>
                      <a:pt x="193585" y="0"/>
                      <a:pt x="432384" y="0"/>
                    </a:cubicBezTo>
                    <a:cubicBezTo>
                      <a:pt x="671184" y="0"/>
                      <a:pt x="864769" y="193585"/>
                      <a:pt x="864769" y="432385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1" name="Freeform: Shape 1470">
                <a:extLst>
                  <a:ext uri="{FF2B5EF4-FFF2-40B4-BE49-F238E27FC236}">
                    <a16:creationId xmlns:a16="http://schemas.microsoft.com/office/drawing/2014/main" id="{87B8B93F-9A4E-5F73-137E-9A8F29328DE1}"/>
                  </a:ext>
                </a:extLst>
              </p:cNvPr>
              <p:cNvSpPr/>
              <p:nvPr/>
            </p:nvSpPr>
            <p:spPr>
              <a:xfrm>
                <a:off x="4343801" y="1520635"/>
                <a:ext cx="118698" cy="432306"/>
              </a:xfrm>
              <a:custGeom>
                <a:avLst/>
                <a:gdLst>
                  <a:gd name="connsiteX0" fmla="*/ 118698 w 118698"/>
                  <a:gd name="connsiteY0" fmla="*/ 16588 h 432306"/>
                  <a:gd name="connsiteX1" fmla="*/ 0 w 118698"/>
                  <a:gd name="connsiteY1" fmla="*/ 0 h 432306"/>
                  <a:gd name="connsiteX2" fmla="*/ 0 w 118698"/>
                  <a:gd name="connsiteY2" fmla="*/ 432306 h 432306"/>
                  <a:gd name="connsiteX3" fmla="*/ 118698 w 118698"/>
                  <a:gd name="connsiteY3" fmla="*/ 16510 h 43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06">
                    <a:moveTo>
                      <a:pt x="118698" y="16588"/>
                    </a:moveTo>
                    <a:cubicBezTo>
                      <a:pt x="80984" y="5868"/>
                      <a:pt x="41235" y="0"/>
                      <a:pt x="0" y="0"/>
                    </a:cubicBezTo>
                    <a:lnTo>
                      <a:pt x="0" y="432306"/>
                    </a:lnTo>
                    <a:lnTo>
                      <a:pt x="118698" y="1651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4" name="Freeform: Shape 1163">
                <a:extLst>
                  <a:ext uri="{FF2B5EF4-FFF2-40B4-BE49-F238E27FC236}">
                    <a16:creationId xmlns:a16="http://schemas.microsoft.com/office/drawing/2014/main" id="{F5A0C5BB-165A-473D-1C22-FB652B751EA1}"/>
                  </a:ext>
                </a:extLst>
              </p:cNvPr>
              <p:cNvSpPr/>
              <p:nvPr/>
            </p:nvSpPr>
            <p:spPr>
              <a:xfrm>
                <a:off x="4127608" y="1533624"/>
                <a:ext cx="216192" cy="419395"/>
              </a:xfrm>
              <a:custGeom>
                <a:avLst/>
                <a:gdLst>
                  <a:gd name="connsiteX0" fmla="*/ 111108 w 216192"/>
                  <a:gd name="connsiteY0" fmla="*/ 0 h 419395"/>
                  <a:gd name="connsiteX1" fmla="*/ 0 w 216192"/>
                  <a:gd name="connsiteY1" fmla="*/ 44913 h 419395"/>
                  <a:gd name="connsiteX2" fmla="*/ 216192 w 216192"/>
                  <a:gd name="connsiteY2" fmla="*/ 419396 h 419395"/>
                  <a:gd name="connsiteX3" fmla="*/ 111108 w 216192"/>
                  <a:gd name="connsiteY3" fmla="*/ 0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11108" y="0"/>
                    </a:moveTo>
                    <a:cubicBezTo>
                      <a:pt x="73081" y="9546"/>
                      <a:pt x="35680" y="24334"/>
                      <a:pt x="0" y="44913"/>
                    </a:cubicBezTo>
                    <a:lnTo>
                      <a:pt x="216192" y="419396"/>
                    </a:lnTo>
                    <a:lnTo>
                      <a:pt x="111108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" name="Freeform: Shape 1164">
                <a:extLst>
                  <a:ext uri="{FF2B5EF4-FFF2-40B4-BE49-F238E27FC236}">
                    <a16:creationId xmlns:a16="http://schemas.microsoft.com/office/drawing/2014/main" id="{1BD7C586-7995-6837-77D7-31335EA11EF5}"/>
                  </a:ext>
                </a:extLst>
              </p:cNvPr>
              <p:cNvSpPr/>
              <p:nvPr/>
            </p:nvSpPr>
            <p:spPr>
              <a:xfrm>
                <a:off x="3969396" y="1642307"/>
                <a:ext cx="374482" cy="310634"/>
              </a:xfrm>
              <a:custGeom>
                <a:avLst/>
                <a:gdLst>
                  <a:gd name="connsiteX0" fmla="*/ 73707 w 374482"/>
                  <a:gd name="connsiteY0" fmla="*/ 0 h 310634"/>
                  <a:gd name="connsiteX1" fmla="*/ 0 w 374482"/>
                  <a:gd name="connsiteY1" fmla="*/ 94442 h 310634"/>
                  <a:gd name="connsiteX2" fmla="*/ 374483 w 374482"/>
                  <a:gd name="connsiteY2" fmla="*/ 310635 h 310634"/>
                  <a:gd name="connsiteX3" fmla="*/ 73785 w 374482"/>
                  <a:gd name="connsiteY3" fmla="*/ 0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73707" y="0"/>
                    </a:moveTo>
                    <a:cubicBezTo>
                      <a:pt x="45539" y="27308"/>
                      <a:pt x="20579" y="58762"/>
                      <a:pt x="0" y="94442"/>
                    </a:cubicBezTo>
                    <a:lnTo>
                      <a:pt x="374483" y="310635"/>
                    </a:lnTo>
                    <a:lnTo>
                      <a:pt x="73785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" name="Freeform: Shape 1165">
                <a:extLst>
                  <a:ext uri="{FF2B5EF4-FFF2-40B4-BE49-F238E27FC236}">
                    <a16:creationId xmlns:a16="http://schemas.microsoft.com/office/drawing/2014/main" id="{E1767D58-AB9C-99AB-5456-7978214C5A02}"/>
                  </a:ext>
                </a:extLst>
              </p:cNvPr>
              <p:cNvSpPr/>
              <p:nvPr/>
            </p:nvSpPr>
            <p:spPr>
              <a:xfrm>
                <a:off x="3911494" y="1834321"/>
                <a:ext cx="432384" cy="118698"/>
              </a:xfrm>
              <a:custGeom>
                <a:avLst/>
                <a:gdLst>
                  <a:gd name="connsiteX0" fmla="*/ 16588 w 432384"/>
                  <a:gd name="connsiteY0" fmla="*/ 0 h 118698"/>
                  <a:gd name="connsiteX1" fmla="*/ 0 w 432384"/>
                  <a:gd name="connsiteY1" fmla="*/ 118698 h 118698"/>
                  <a:gd name="connsiteX2" fmla="*/ 432384 w 432384"/>
                  <a:gd name="connsiteY2" fmla="*/ 118698 h 118698"/>
                  <a:gd name="connsiteX3" fmla="*/ 16588 w 432384"/>
                  <a:gd name="connsiteY3" fmla="*/ 0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16588" y="0"/>
                    </a:moveTo>
                    <a:cubicBezTo>
                      <a:pt x="5868" y="37714"/>
                      <a:pt x="0" y="77463"/>
                      <a:pt x="0" y="118698"/>
                    </a:cubicBezTo>
                    <a:lnTo>
                      <a:pt x="432384" y="118698"/>
                    </a:lnTo>
                    <a:cubicBezTo>
                      <a:pt x="432384" y="118698"/>
                      <a:pt x="16588" y="0"/>
                      <a:pt x="16588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7" name="Freeform: Shape 1166">
                <a:extLst>
                  <a:ext uri="{FF2B5EF4-FFF2-40B4-BE49-F238E27FC236}">
                    <a16:creationId xmlns:a16="http://schemas.microsoft.com/office/drawing/2014/main" id="{9B704D83-A0C3-B387-3D5B-74322FE60A7C}"/>
                  </a:ext>
                </a:extLst>
              </p:cNvPr>
              <p:cNvSpPr/>
              <p:nvPr/>
            </p:nvSpPr>
            <p:spPr>
              <a:xfrm>
                <a:off x="3924483" y="1953019"/>
                <a:ext cx="419395" cy="216192"/>
              </a:xfrm>
              <a:custGeom>
                <a:avLst/>
                <a:gdLst>
                  <a:gd name="connsiteX0" fmla="*/ 0 w 419395"/>
                  <a:gd name="connsiteY0" fmla="*/ 105084 h 216192"/>
                  <a:gd name="connsiteX1" fmla="*/ 44913 w 419395"/>
                  <a:gd name="connsiteY1" fmla="*/ 216192 h 216192"/>
                  <a:gd name="connsiteX2" fmla="*/ 419396 w 419395"/>
                  <a:gd name="connsiteY2" fmla="*/ 0 h 216192"/>
                  <a:gd name="connsiteX3" fmla="*/ 0 w 419395"/>
                  <a:gd name="connsiteY3" fmla="*/ 105084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0" y="105084"/>
                    </a:moveTo>
                    <a:cubicBezTo>
                      <a:pt x="9546" y="143111"/>
                      <a:pt x="24334" y="180512"/>
                      <a:pt x="44913" y="216192"/>
                    </a:cubicBezTo>
                    <a:lnTo>
                      <a:pt x="419396" y="0"/>
                    </a:lnTo>
                    <a:lnTo>
                      <a:pt x="0" y="105084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8" name="Freeform: Shape 1167">
                <a:extLst>
                  <a:ext uri="{FF2B5EF4-FFF2-40B4-BE49-F238E27FC236}">
                    <a16:creationId xmlns:a16="http://schemas.microsoft.com/office/drawing/2014/main" id="{3459BDA4-9119-85B2-28C6-6D344FC9C278}"/>
                  </a:ext>
                </a:extLst>
              </p:cNvPr>
              <p:cNvSpPr/>
              <p:nvPr/>
            </p:nvSpPr>
            <p:spPr>
              <a:xfrm>
                <a:off x="4033166" y="1952941"/>
                <a:ext cx="310634" cy="374482"/>
              </a:xfrm>
              <a:custGeom>
                <a:avLst/>
                <a:gdLst>
                  <a:gd name="connsiteX0" fmla="*/ 0 w 310634"/>
                  <a:gd name="connsiteY0" fmla="*/ 300776 h 374482"/>
                  <a:gd name="connsiteX1" fmla="*/ 94442 w 310634"/>
                  <a:gd name="connsiteY1" fmla="*/ 374483 h 374482"/>
                  <a:gd name="connsiteX2" fmla="*/ 310635 w 310634"/>
                  <a:gd name="connsiteY2" fmla="*/ 0 h 374482"/>
                  <a:gd name="connsiteX3" fmla="*/ 0 w 310634"/>
                  <a:gd name="connsiteY3" fmla="*/ 300697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0" y="300776"/>
                    </a:moveTo>
                    <a:cubicBezTo>
                      <a:pt x="27308" y="328944"/>
                      <a:pt x="58762" y="353904"/>
                      <a:pt x="94442" y="374483"/>
                    </a:cubicBezTo>
                    <a:lnTo>
                      <a:pt x="310635" y="0"/>
                    </a:lnTo>
                    <a:lnTo>
                      <a:pt x="0" y="300697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9" name="Freeform: Shape 1168">
                <a:extLst>
                  <a:ext uri="{FF2B5EF4-FFF2-40B4-BE49-F238E27FC236}">
                    <a16:creationId xmlns:a16="http://schemas.microsoft.com/office/drawing/2014/main" id="{23BB427C-7457-DE4F-6905-91A1320BB170}"/>
                  </a:ext>
                </a:extLst>
              </p:cNvPr>
              <p:cNvSpPr/>
              <p:nvPr/>
            </p:nvSpPr>
            <p:spPr>
              <a:xfrm>
                <a:off x="4225181" y="1952941"/>
                <a:ext cx="118698" cy="432384"/>
              </a:xfrm>
              <a:custGeom>
                <a:avLst/>
                <a:gdLst>
                  <a:gd name="connsiteX0" fmla="*/ 0 w 118698"/>
                  <a:gd name="connsiteY0" fmla="*/ 415797 h 432384"/>
                  <a:gd name="connsiteX1" fmla="*/ 118698 w 118698"/>
                  <a:gd name="connsiteY1" fmla="*/ 432385 h 432384"/>
                  <a:gd name="connsiteX2" fmla="*/ 118698 w 118698"/>
                  <a:gd name="connsiteY2" fmla="*/ 0 h 432384"/>
                  <a:gd name="connsiteX3" fmla="*/ 0 w 118698"/>
                  <a:gd name="connsiteY3" fmla="*/ 415797 h 4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84">
                    <a:moveTo>
                      <a:pt x="0" y="415797"/>
                    </a:moveTo>
                    <a:cubicBezTo>
                      <a:pt x="37714" y="426516"/>
                      <a:pt x="77463" y="432385"/>
                      <a:pt x="118698" y="432385"/>
                    </a:cubicBezTo>
                    <a:lnTo>
                      <a:pt x="118698" y="0"/>
                    </a:lnTo>
                    <a:cubicBezTo>
                      <a:pt x="118698" y="0"/>
                      <a:pt x="0" y="415797"/>
                      <a:pt x="0" y="415797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0" name="Freeform: Shape 1169">
                <a:extLst>
                  <a:ext uri="{FF2B5EF4-FFF2-40B4-BE49-F238E27FC236}">
                    <a16:creationId xmlns:a16="http://schemas.microsoft.com/office/drawing/2014/main" id="{4FB8902A-EFC6-6099-0299-B5BB10886ED7}"/>
                  </a:ext>
                </a:extLst>
              </p:cNvPr>
              <p:cNvSpPr/>
              <p:nvPr/>
            </p:nvSpPr>
            <p:spPr>
              <a:xfrm>
                <a:off x="4343879" y="1952941"/>
                <a:ext cx="216192" cy="419395"/>
              </a:xfrm>
              <a:custGeom>
                <a:avLst/>
                <a:gdLst>
                  <a:gd name="connsiteX0" fmla="*/ 105084 w 216192"/>
                  <a:gd name="connsiteY0" fmla="*/ 419396 h 419395"/>
                  <a:gd name="connsiteX1" fmla="*/ 216193 w 216192"/>
                  <a:gd name="connsiteY1" fmla="*/ 374483 h 419395"/>
                  <a:gd name="connsiteX2" fmla="*/ 0 w 216192"/>
                  <a:gd name="connsiteY2" fmla="*/ 0 h 419395"/>
                  <a:gd name="connsiteX3" fmla="*/ 105084 w 216192"/>
                  <a:gd name="connsiteY3" fmla="*/ 419396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05084" y="419396"/>
                    </a:moveTo>
                    <a:cubicBezTo>
                      <a:pt x="143111" y="409850"/>
                      <a:pt x="180513" y="395061"/>
                      <a:pt x="216193" y="374483"/>
                    </a:cubicBezTo>
                    <a:lnTo>
                      <a:pt x="0" y="0"/>
                    </a:lnTo>
                    <a:lnTo>
                      <a:pt x="105084" y="41939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1" name="Freeform: Shape 1170">
                <a:extLst>
                  <a:ext uri="{FF2B5EF4-FFF2-40B4-BE49-F238E27FC236}">
                    <a16:creationId xmlns:a16="http://schemas.microsoft.com/office/drawing/2014/main" id="{1E093A90-5508-3967-7E67-52AE5C75240B}"/>
                  </a:ext>
                </a:extLst>
              </p:cNvPr>
              <p:cNvSpPr/>
              <p:nvPr/>
            </p:nvSpPr>
            <p:spPr>
              <a:xfrm>
                <a:off x="4343801" y="1953019"/>
                <a:ext cx="374482" cy="310634"/>
              </a:xfrm>
              <a:custGeom>
                <a:avLst/>
                <a:gdLst>
                  <a:gd name="connsiteX0" fmla="*/ 300776 w 374482"/>
                  <a:gd name="connsiteY0" fmla="*/ 310635 h 310634"/>
                  <a:gd name="connsiteX1" fmla="*/ 374483 w 374482"/>
                  <a:gd name="connsiteY1" fmla="*/ 216192 h 310634"/>
                  <a:gd name="connsiteX2" fmla="*/ 0 w 374482"/>
                  <a:gd name="connsiteY2" fmla="*/ 0 h 310634"/>
                  <a:gd name="connsiteX3" fmla="*/ 300697 w 374482"/>
                  <a:gd name="connsiteY3" fmla="*/ 310635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300776" y="310635"/>
                    </a:moveTo>
                    <a:cubicBezTo>
                      <a:pt x="328944" y="283327"/>
                      <a:pt x="353904" y="251872"/>
                      <a:pt x="374483" y="216192"/>
                    </a:cubicBezTo>
                    <a:lnTo>
                      <a:pt x="0" y="0"/>
                    </a:lnTo>
                    <a:lnTo>
                      <a:pt x="300697" y="310635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2" name="Freeform: Shape 1171">
                <a:extLst>
                  <a:ext uri="{FF2B5EF4-FFF2-40B4-BE49-F238E27FC236}">
                    <a16:creationId xmlns:a16="http://schemas.microsoft.com/office/drawing/2014/main" id="{BF29B710-6AF2-D0F2-956E-9B1483F4E11E}"/>
                  </a:ext>
                </a:extLst>
              </p:cNvPr>
              <p:cNvSpPr/>
              <p:nvPr/>
            </p:nvSpPr>
            <p:spPr>
              <a:xfrm>
                <a:off x="4343801" y="1952941"/>
                <a:ext cx="432384" cy="118698"/>
              </a:xfrm>
              <a:custGeom>
                <a:avLst/>
                <a:gdLst>
                  <a:gd name="connsiteX0" fmla="*/ 415797 w 432384"/>
                  <a:gd name="connsiteY0" fmla="*/ 118698 h 118698"/>
                  <a:gd name="connsiteX1" fmla="*/ 432385 w 432384"/>
                  <a:gd name="connsiteY1" fmla="*/ 0 h 118698"/>
                  <a:gd name="connsiteX2" fmla="*/ 0 w 432384"/>
                  <a:gd name="connsiteY2" fmla="*/ 0 h 118698"/>
                  <a:gd name="connsiteX3" fmla="*/ 415797 w 432384"/>
                  <a:gd name="connsiteY3" fmla="*/ 118698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415797" y="118698"/>
                    </a:moveTo>
                    <a:cubicBezTo>
                      <a:pt x="426516" y="80984"/>
                      <a:pt x="432385" y="41235"/>
                      <a:pt x="432385" y="0"/>
                    </a:cubicBezTo>
                    <a:lnTo>
                      <a:pt x="0" y="0"/>
                    </a:lnTo>
                    <a:cubicBezTo>
                      <a:pt x="0" y="0"/>
                      <a:pt x="415797" y="118698"/>
                      <a:pt x="415797" y="118698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3" name="Freeform: Shape 1172">
                <a:extLst>
                  <a:ext uri="{FF2B5EF4-FFF2-40B4-BE49-F238E27FC236}">
                    <a16:creationId xmlns:a16="http://schemas.microsoft.com/office/drawing/2014/main" id="{12EE0F08-4407-D58C-9B93-4FA50C9A8BB1}"/>
                  </a:ext>
                </a:extLst>
              </p:cNvPr>
              <p:cNvSpPr/>
              <p:nvPr/>
            </p:nvSpPr>
            <p:spPr>
              <a:xfrm>
                <a:off x="4343879" y="1736749"/>
                <a:ext cx="419395" cy="216192"/>
              </a:xfrm>
              <a:custGeom>
                <a:avLst/>
                <a:gdLst>
                  <a:gd name="connsiteX0" fmla="*/ 419396 w 419395"/>
                  <a:gd name="connsiteY0" fmla="*/ 111109 h 216192"/>
                  <a:gd name="connsiteX1" fmla="*/ 374483 w 419395"/>
                  <a:gd name="connsiteY1" fmla="*/ 0 h 216192"/>
                  <a:gd name="connsiteX2" fmla="*/ 0 w 419395"/>
                  <a:gd name="connsiteY2" fmla="*/ 216192 h 216192"/>
                  <a:gd name="connsiteX3" fmla="*/ 419396 w 419395"/>
                  <a:gd name="connsiteY3" fmla="*/ 111109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419396" y="111109"/>
                    </a:moveTo>
                    <a:cubicBezTo>
                      <a:pt x="409850" y="73081"/>
                      <a:pt x="395062" y="35680"/>
                      <a:pt x="374483" y="0"/>
                    </a:cubicBezTo>
                    <a:lnTo>
                      <a:pt x="0" y="216192"/>
                    </a:lnTo>
                    <a:lnTo>
                      <a:pt x="419396" y="111109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4" name="Freeform: Shape 1173">
                <a:extLst>
                  <a:ext uri="{FF2B5EF4-FFF2-40B4-BE49-F238E27FC236}">
                    <a16:creationId xmlns:a16="http://schemas.microsoft.com/office/drawing/2014/main" id="{8D92ADCE-69AE-D797-21CC-92BA530C4D39}"/>
                  </a:ext>
                </a:extLst>
              </p:cNvPr>
              <p:cNvSpPr/>
              <p:nvPr/>
            </p:nvSpPr>
            <p:spPr>
              <a:xfrm>
                <a:off x="4343879" y="1578537"/>
                <a:ext cx="310634" cy="374482"/>
              </a:xfrm>
              <a:custGeom>
                <a:avLst/>
                <a:gdLst>
                  <a:gd name="connsiteX0" fmla="*/ 310635 w 310634"/>
                  <a:gd name="connsiteY0" fmla="*/ 73707 h 374482"/>
                  <a:gd name="connsiteX1" fmla="*/ 216193 w 310634"/>
                  <a:gd name="connsiteY1" fmla="*/ 0 h 374482"/>
                  <a:gd name="connsiteX2" fmla="*/ 0 w 310634"/>
                  <a:gd name="connsiteY2" fmla="*/ 374483 h 374482"/>
                  <a:gd name="connsiteX3" fmla="*/ 310635 w 310634"/>
                  <a:gd name="connsiteY3" fmla="*/ 73786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310635" y="73707"/>
                    </a:moveTo>
                    <a:cubicBezTo>
                      <a:pt x="283327" y="45539"/>
                      <a:pt x="251873" y="20579"/>
                      <a:pt x="216193" y="0"/>
                    </a:cubicBezTo>
                    <a:lnTo>
                      <a:pt x="0" y="374483"/>
                    </a:lnTo>
                    <a:lnTo>
                      <a:pt x="310635" y="7378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20" name="Straight Connector 1219">
              <a:extLst>
                <a:ext uri="{FF2B5EF4-FFF2-40B4-BE49-F238E27FC236}">
                  <a16:creationId xmlns:a16="http://schemas.microsoft.com/office/drawing/2014/main" id="{C864F0FE-4AB8-A51C-E827-FCF45FF448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2675" y="-1181100"/>
              <a:ext cx="0" cy="4077109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6" name="Group 1225">
            <a:extLst>
              <a:ext uri="{FF2B5EF4-FFF2-40B4-BE49-F238E27FC236}">
                <a16:creationId xmlns:a16="http://schemas.microsoft.com/office/drawing/2014/main" id="{524FEFBA-2149-5577-42AE-8615A418D83F}"/>
              </a:ext>
            </a:extLst>
          </p:cNvPr>
          <p:cNvGrpSpPr/>
          <p:nvPr/>
        </p:nvGrpSpPr>
        <p:grpSpPr>
          <a:xfrm>
            <a:off x="5552786" y="-5120408"/>
            <a:ext cx="369815" cy="2786718"/>
            <a:chOff x="5552786" y="-276113"/>
            <a:chExt cx="369815" cy="2786718"/>
          </a:xfrm>
        </p:grpSpPr>
        <p:sp>
          <p:nvSpPr>
            <p:cNvPr id="1224" name="Oval 1223">
              <a:extLst>
                <a:ext uri="{FF2B5EF4-FFF2-40B4-BE49-F238E27FC236}">
                  <a16:creationId xmlns:a16="http://schemas.microsoft.com/office/drawing/2014/main" id="{0E1440D4-3881-A5D4-B4B3-C589B55E52C8}"/>
                </a:ext>
              </a:extLst>
            </p:cNvPr>
            <p:cNvSpPr/>
            <p:nvPr/>
          </p:nvSpPr>
          <p:spPr>
            <a:xfrm>
              <a:off x="5552786" y="2140790"/>
              <a:ext cx="369815" cy="369815"/>
            </a:xfrm>
            <a:prstGeom prst="ellipse">
              <a:avLst/>
            </a:prstGeom>
            <a:solidFill>
              <a:srgbClr val="F7A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25" name="Straight Connector 1224">
              <a:extLst>
                <a:ext uri="{FF2B5EF4-FFF2-40B4-BE49-F238E27FC236}">
                  <a16:creationId xmlns:a16="http://schemas.microsoft.com/office/drawing/2014/main" id="{4F3599DA-AB69-9953-4C1F-9C7FB7801CA9}"/>
                </a:ext>
              </a:extLst>
            </p:cNvPr>
            <p:cNvCxnSpPr/>
            <p:nvPr/>
          </p:nvCxnSpPr>
          <p:spPr>
            <a:xfrm flipV="1">
              <a:off x="5726773" y="-27611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45955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Freeform: Shape 827">
            <a:extLst>
              <a:ext uri="{FF2B5EF4-FFF2-40B4-BE49-F238E27FC236}">
                <a16:creationId xmlns:a16="http://schemas.microsoft.com/office/drawing/2014/main" id="{57A485B9-9276-BA4B-868B-06AC9BFB8055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56" name="Graphic 1253">
            <a:extLst>
              <a:ext uri="{FF2B5EF4-FFF2-40B4-BE49-F238E27FC236}">
                <a16:creationId xmlns:a16="http://schemas.microsoft.com/office/drawing/2014/main" id="{075E4451-AE9B-EA96-4224-F0423550B432}"/>
              </a:ext>
            </a:extLst>
          </p:cNvPr>
          <p:cNvGrpSpPr/>
          <p:nvPr/>
        </p:nvGrpSpPr>
        <p:grpSpPr>
          <a:xfrm>
            <a:off x="1237028" y="2668215"/>
            <a:ext cx="1983581" cy="3093107"/>
            <a:chOff x="1237028" y="2668215"/>
            <a:chExt cx="1983581" cy="3093107"/>
          </a:xfrm>
        </p:grpSpPr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D7C6AD62-1D5B-8E2D-1057-C621BDFA6B96}"/>
                </a:ext>
              </a:extLst>
            </p:cNvPr>
            <p:cNvSpPr/>
            <p:nvPr/>
          </p:nvSpPr>
          <p:spPr>
            <a:xfrm>
              <a:off x="1910826" y="2807811"/>
              <a:ext cx="336423" cy="322326"/>
            </a:xfrm>
            <a:custGeom>
              <a:avLst/>
              <a:gdLst>
                <a:gd name="connsiteX0" fmla="*/ 0 w 336423"/>
                <a:gd name="connsiteY0" fmla="*/ 0 h 322326"/>
                <a:gd name="connsiteX1" fmla="*/ 336423 w 336423"/>
                <a:gd name="connsiteY1" fmla="*/ 0 h 322326"/>
                <a:gd name="connsiteX2" fmla="*/ 336423 w 336423"/>
                <a:gd name="connsiteY2" fmla="*/ 322326 h 322326"/>
                <a:gd name="connsiteX3" fmla="*/ 0 w 336423"/>
                <a:gd name="connsiteY3" fmla="*/ 322326 h 3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423" h="322326">
                  <a:moveTo>
                    <a:pt x="0" y="0"/>
                  </a:moveTo>
                  <a:lnTo>
                    <a:pt x="336423" y="0"/>
                  </a:lnTo>
                  <a:lnTo>
                    <a:pt x="336423" y="322326"/>
                  </a:lnTo>
                  <a:lnTo>
                    <a:pt x="0" y="322326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2A407875-FB26-C4AB-55DC-FB7F02319C38}"/>
                </a:ext>
              </a:extLst>
            </p:cNvPr>
            <p:cNvSpPr/>
            <p:nvPr/>
          </p:nvSpPr>
          <p:spPr>
            <a:xfrm>
              <a:off x="1446292" y="2783236"/>
              <a:ext cx="1684496" cy="1352740"/>
            </a:xfrm>
            <a:custGeom>
              <a:avLst/>
              <a:gdLst>
                <a:gd name="connsiteX0" fmla="*/ 422529 w 1684496"/>
                <a:gd name="connsiteY0" fmla="*/ 1284541 h 1352740"/>
                <a:gd name="connsiteX1" fmla="*/ 398431 w 1684496"/>
                <a:gd name="connsiteY1" fmla="*/ 1352741 h 1352740"/>
                <a:gd name="connsiteX2" fmla="*/ 549878 w 1684496"/>
                <a:gd name="connsiteY2" fmla="*/ 1352741 h 1352740"/>
                <a:gd name="connsiteX3" fmla="*/ 628555 w 1684496"/>
                <a:gd name="connsiteY3" fmla="*/ 1206056 h 1352740"/>
                <a:gd name="connsiteX4" fmla="*/ 706279 w 1684496"/>
                <a:gd name="connsiteY4" fmla="*/ 1352741 h 1352740"/>
                <a:gd name="connsiteX5" fmla="*/ 823722 w 1684496"/>
                <a:gd name="connsiteY5" fmla="*/ 1352741 h 1352740"/>
                <a:gd name="connsiteX6" fmla="*/ 826103 w 1684496"/>
                <a:gd name="connsiteY6" fmla="*/ 949928 h 1352740"/>
                <a:gd name="connsiteX7" fmla="*/ 1684496 w 1684496"/>
                <a:gd name="connsiteY7" fmla="*/ 703802 h 1352740"/>
                <a:gd name="connsiteX8" fmla="*/ 464534 w 1684496"/>
                <a:gd name="connsiteY8" fmla="*/ 703802 h 1352740"/>
                <a:gd name="connsiteX9" fmla="*/ 0 w 1684496"/>
                <a:gd name="connsiteY9" fmla="*/ 0 h 1352740"/>
                <a:gd name="connsiteX10" fmla="*/ 422529 w 1684496"/>
                <a:gd name="connsiteY10" fmla="*/ 1124712 h 1352740"/>
                <a:gd name="connsiteX11" fmla="*/ 422529 w 1684496"/>
                <a:gd name="connsiteY11" fmla="*/ 1284541 h 135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4496" h="1352740">
                  <a:moveTo>
                    <a:pt x="422529" y="1284541"/>
                  </a:moveTo>
                  <a:lnTo>
                    <a:pt x="398431" y="1352741"/>
                  </a:lnTo>
                  <a:lnTo>
                    <a:pt x="549878" y="1352741"/>
                  </a:lnTo>
                  <a:lnTo>
                    <a:pt x="628555" y="1206056"/>
                  </a:lnTo>
                  <a:lnTo>
                    <a:pt x="706279" y="1352741"/>
                  </a:lnTo>
                  <a:lnTo>
                    <a:pt x="823722" y="1352741"/>
                  </a:lnTo>
                  <a:lnTo>
                    <a:pt x="826103" y="949928"/>
                  </a:lnTo>
                  <a:lnTo>
                    <a:pt x="1684496" y="703802"/>
                  </a:lnTo>
                  <a:lnTo>
                    <a:pt x="464534" y="703802"/>
                  </a:lnTo>
                  <a:lnTo>
                    <a:pt x="0" y="0"/>
                  </a:lnTo>
                  <a:lnTo>
                    <a:pt x="422529" y="1124712"/>
                  </a:lnTo>
                  <a:lnTo>
                    <a:pt x="422529" y="1284541"/>
                  </a:ln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59" name="Graphic 1253">
              <a:extLst>
                <a:ext uri="{FF2B5EF4-FFF2-40B4-BE49-F238E27FC236}">
                  <a16:creationId xmlns:a16="http://schemas.microsoft.com/office/drawing/2014/main" id="{B517AF93-26B6-807B-9520-BF4F38F793A4}"/>
                </a:ext>
              </a:extLst>
            </p:cNvPr>
            <p:cNvGrpSpPr/>
            <p:nvPr/>
          </p:nvGrpSpPr>
          <p:grpSpPr>
            <a:xfrm>
              <a:off x="1910731" y="2668215"/>
              <a:ext cx="411289" cy="828443"/>
              <a:chOff x="1910731" y="2668215"/>
              <a:chExt cx="411289" cy="828443"/>
            </a:xfrm>
          </p:grpSpPr>
          <p:grpSp>
            <p:nvGrpSpPr>
              <p:cNvPr id="1260" name="Graphic 1253">
                <a:extLst>
                  <a:ext uri="{FF2B5EF4-FFF2-40B4-BE49-F238E27FC236}">
                    <a16:creationId xmlns:a16="http://schemas.microsoft.com/office/drawing/2014/main" id="{45B73B84-8875-B1C5-E20A-BA8DF2C28398}"/>
                  </a:ext>
                </a:extLst>
              </p:cNvPr>
              <p:cNvGrpSpPr/>
              <p:nvPr/>
            </p:nvGrpSpPr>
            <p:grpSpPr>
              <a:xfrm>
                <a:off x="1910826" y="2668215"/>
                <a:ext cx="336327" cy="139636"/>
                <a:chOff x="1910826" y="2668215"/>
                <a:chExt cx="336327" cy="139636"/>
              </a:xfrm>
            </p:grpSpPr>
            <p:grpSp>
              <p:nvGrpSpPr>
                <p:cNvPr id="1261" name="Graphic 1253">
                  <a:extLst>
                    <a:ext uri="{FF2B5EF4-FFF2-40B4-BE49-F238E27FC236}">
                      <a16:creationId xmlns:a16="http://schemas.microsoft.com/office/drawing/2014/main" id="{09CDA991-EBA9-912D-05B8-5A9CD36AB199}"/>
                    </a:ext>
                  </a:extLst>
                </p:cNvPr>
                <p:cNvGrpSpPr/>
                <p:nvPr/>
              </p:nvGrpSpPr>
              <p:grpSpPr>
                <a:xfrm>
                  <a:off x="1910826" y="2668215"/>
                  <a:ext cx="84105" cy="139624"/>
                  <a:chOff x="1910826" y="2668215"/>
                  <a:chExt cx="84105" cy="139624"/>
                </a:xfrm>
              </p:grpSpPr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B2340B03-40F7-B015-5644-40816CC25B33}"/>
                      </a:ext>
                    </a:extLst>
                  </p:cNvPr>
                  <p:cNvSpPr/>
                  <p:nvPr/>
                </p:nvSpPr>
                <p:spPr>
                  <a:xfrm>
                    <a:off x="1910826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5D3E0157-FD6B-3218-EC2F-743197943F84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72" y="2678434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06F89B-8A6F-2AF3-70AE-4976A921286B}"/>
                      </a:ext>
                    </a:extLst>
                  </p:cNvPr>
                  <p:cNvSpPr/>
                  <p:nvPr/>
                </p:nvSpPr>
                <p:spPr>
                  <a:xfrm>
                    <a:off x="1910826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A437F9AB-1FAE-C02C-2A3E-865FE7582EB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42" y="2748281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66" name="Graphic 1253">
                  <a:extLst>
                    <a:ext uri="{FF2B5EF4-FFF2-40B4-BE49-F238E27FC236}">
                      <a16:creationId xmlns:a16="http://schemas.microsoft.com/office/drawing/2014/main" id="{D1750311-E85E-40CC-933A-9C2806728643}"/>
                    </a:ext>
                  </a:extLst>
                </p:cNvPr>
                <p:cNvGrpSpPr/>
                <p:nvPr/>
              </p:nvGrpSpPr>
              <p:grpSpPr>
                <a:xfrm>
                  <a:off x="1994932" y="2668251"/>
                  <a:ext cx="84105" cy="139529"/>
                  <a:chOff x="1994932" y="2668251"/>
                  <a:chExt cx="84105" cy="139529"/>
                </a:xfrm>
              </p:grpSpPr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32E8C4E3-3326-061F-6CB2-8E24520C0D4B}"/>
                      </a:ext>
                    </a:extLst>
                  </p:cNvPr>
                  <p:cNvSpPr/>
                  <p:nvPr/>
                </p:nvSpPr>
                <p:spPr>
                  <a:xfrm>
                    <a:off x="1994932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E7F7D304-C415-B25C-96F6-6D6924E19830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313" y="2678469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FA1BA063-EE43-90DF-D5BA-800AF32F1F90}"/>
                      </a:ext>
                    </a:extLst>
                  </p:cNvPr>
                  <p:cNvSpPr/>
                  <p:nvPr/>
                </p:nvSpPr>
                <p:spPr>
                  <a:xfrm>
                    <a:off x="1994932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EAFD72EE-19D4-43C7-952C-1DE47F4A0AB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284" y="2748222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1" name="Graphic 1253">
                  <a:extLst>
                    <a:ext uri="{FF2B5EF4-FFF2-40B4-BE49-F238E27FC236}">
                      <a16:creationId xmlns:a16="http://schemas.microsoft.com/office/drawing/2014/main" id="{AC0CCC2C-65C5-CBCC-DF1A-408C499FF43E}"/>
                    </a:ext>
                  </a:extLst>
                </p:cNvPr>
                <p:cNvGrpSpPr/>
                <p:nvPr/>
              </p:nvGrpSpPr>
              <p:grpSpPr>
                <a:xfrm>
                  <a:off x="2078942" y="2668227"/>
                  <a:ext cx="168211" cy="139624"/>
                  <a:chOff x="2078942" y="2668227"/>
                  <a:chExt cx="168211" cy="139624"/>
                </a:xfrm>
              </p:grpSpPr>
              <p:grpSp>
                <p:nvGrpSpPr>
                  <p:cNvPr id="1272" name="Graphic 1253">
                    <a:extLst>
                      <a:ext uri="{FF2B5EF4-FFF2-40B4-BE49-F238E27FC236}">
                        <a16:creationId xmlns:a16="http://schemas.microsoft.com/office/drawing/2014/main" id="{F00BEBC8-C72F-A81E-5AD1-853E0D8CAF43}"/>
                      </a:ext>
                    </a:extLst>
                  </p:cNvPr>
                  <p:cNvGrpSpPr/>
                  <p:nvPr/>
                </p:nvGrpSpPr>
                <p:grpSpPr>
                  <a:xfrm>
                    <a:off x="2078942" y="2668270"/>
                    <a:ext cx="84105" cy="139546"/>
                    <a:chOff x="2078942" y="2668270"/>
                    <a:chExt cx="84105" cy="139546"/>
                  </a:xfrm>
                </p:grpSpPr>
                <p:sp>
                  <p:nvSpPr>
                    <p:cNvPr id="1273" name="Freeform: Shape 1272">
                      <a:extLst>
                        <a:ext uri="{FF2B5EF4-FFF2-40B4-BE49-F238E27FC236}">
                          <a16:creationId xmlns:a16="http://schemas.microsoft.com/office/drawing/2014/main" id="{575DCBB6-EAD1-815F-38A9-C0A151247E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4" name="Freeform: Shape 1273">
                      <a:extLst>
                        <a:ext uri="{FF2B5EF4-FFF2-40B4-BE49-F238E27FC236}">
                          <a16:creationId xmlns:a16="http://schemas.microsoft.com/office/drawing/2014/main" id="{71D6429F-5A9D-076B-9436-2E010694EA59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60" y="2678505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5" name="Freeform: Shape 1274">
                      <a:extLst>
                        <a:ext uri="{FF2B5EF4-FFF2-40B4-BE49-F238E27FC236}">
                          <a16:creationId xmlns:a16="http://schemas.microsoft.com/office/drawing/2014/main" id="{7365F368-6AD5-D428-36E3-3B8F0572AF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6" name="Freeform: Shape 1275">
                      <a:extLst>
                        <a:ext uri="{FF2B5EF4-FFF2-40B4-BE49-F238E27FC236}">
                          <a16:creationId xmlns:a16="http://schemas.microsoft.com/office/drawing/2014/main" id="{45ACB4B6-F771-989B-D32B-59F5123AF23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30" y="2748258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277" name="Graphic 1253">
                    <a:extLst>
                      <a:ext uri="{FF2B5EF4-FFF2-40B4-BE49-F238E27FC236}">
                        <a16:creationId xmlns:a16="http://schemas.microsoft.com/office/drawing/2014/main" id="{6757ECE9-FB7F-ED49-DB36-F24730331320}"/>
                      </a:ext>
                    </a:extLst>
                  </p:cNvPr>
                  <p:cNvGrpSpPr/>
                  <p:nvPr/>
                </p:nvGrpSpPr>
                <p:grpSpPr>
                  <a:xfrm>
                    <a:off x="2163048" y="2668227"/>
                    <a:ext cx="84105" cy="139624"/>
                    <a:chOff x="2163048" y="2668227"/>
                    <a:chExt cx="84105" cy="139624"/>
                  </a:xfrm>
                </p:grpSpPr>
                <p:sp>
                  <p:nvSpPr>
                    <p:cNvPr id="1278" name="Freeform: Shape 1277">
                      <a:extLst>
                        <a:ext uri="{FF2B5EF4-FFF2-40B4-BE49-F238E27FC236}">
                          <a16:creationId xmlns:a16="http://schemas.microsoft.com/office/drawing/2014/main" id="{F09B2CA9-B8C2-B952-DDF0-7D1B0DA69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9" name="Freeform: Shape 1278">
                      <a:extLst>
                        <a:ext uri="{FF2B5EF4-FFF2-40B4-BE49-F238E27FC236}">
                          <a16:creationId xmlns:a16="http://schemas.microsoft.com/office/drawing/2014/main" id="{14389D95-2958-C4BC-E686-9899CC0677EE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501" y="2678446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0" name="Freeform: Shape 1279">
                      <a:extLst>
                        <a:ext uri="{FF2B5EF4-FFF2-40B4-BE49-F238E27FC236}">
                          <a16:creationId xmlns:a16="http://schemas.microsoft.com/office/drawing/2014/main" id="{CD9EEF4F-229A-259C-B460-32B03B40E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1" name="Freeform: Shape 1280">
                      <a:extLst>
                        <a:ext uri="{FF2B5EF4-FFF2-40B4-BE49-F238E27FC236}">
                          <a16:creationId xmlns:a16="http://schemas.microsoft.com/office/drawing/2014/main" id="{F78423B8-F7FE-9FC4-8807-A2E9CC219585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472" y="2748293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282" name="Graphic 1253">
                <a:extLst>
                  <a:ext uri="{FF2B5EF4-FFF2-40B4-BE49-F238E27FC236}">
                    <a16:creationId xmlns:a16="http://schemas.microsoft.com/office/drawing/2014/main" id="{F5FDF3D6-F1B9-B757-C7A8-6B3C18D452BC}"/>
                  </a:ext>
                </a:extLst>
              </p:cNvPr>
              <p:cNvGrpSpPr/>
              <p:nvPr/>
            </p:nvGrpSpPr>
            <p:grpSpPr>
              <a:xfrm>
                <a:off x="1910826" y="2807811"/>
                <a:ext cx="336327" cy="322326"/>
                <a:chOff x="1910826" y="2807811"/>
                <a:chExt cx="336327" cy="322326"/>
              </a:xfrm>
              <a:solidFill>
                <a:srgbClr val="E24321"/>
              </a:solidFill>
            </p:grpSpPr>
            <p:sp>
              <p:nvSpPr>
                <p:cNvPr id="1283" name="Freeform: Shape 1282">
                  <a:extLst>
                    <a:ext uri="{FF2B5EF4-FFF2-40B4-BE49-F238E27FC236}">
                      <a16:creationId xmlns:a16="http://schemas.microsoft.com/office/drawing/2014/main" id="{074AB3AB-60E6-3BAC-F7AC-357C7E0964F2}"/>
                    </a:ext>
                  </a:extLst>
                </p:cNvPr>
                <p:cNvSpPr/>
                <p:nvPr/>
              </p:nvSpPr>
              <p:spPr>
                <a:xfrm>
                  <a:off x="1910826" y="2807811"/>
                  <a:ext cx="84105" cy="322326"/>
                </a:xfrm>
                <a:custGeom>
                  <a:avLst/>
                  <a:gdLst>
                    <a:gd name="connsiteX0" fmla="*/ 42005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005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4" name="Freeform: Shape 1283">
                  <a:extLst>
                    <a:ext uri="{FF2B5EF4-FFF2-40B4-BE49-F238E27FC236}">
                      <a16:creationId xmlns:a16="http://schemas.microsoft.com/office/drawing/2014/main" id="{2B3DE40E-7144-0CC8-FCD7-C0B39D7EE7E6}"/>
                    </a:ext>
                  </a:extLst>
                </p:cNvPr>
                <p:cNvSpPr/>
                <p:nvPr/>
              </p:nvSpPr>
              <p:spPr>
                <a:xfrm>
                  <a:off x="1994932" y="2807811"/>
                  <a:ext cx="84010" cy="322326"/>
                </a:xfrm>
                <a:custGeom>
                  <a:avLst/>
                  <a:gdLst>
                    <a:gd name="connsiteX0" fmla="*/ 42005 w 84010"/>
                    <a:gd name="connsiteY0" fmla="*/ 0 h 322326"/>
                    <a:gd name="connsiteX1" fmla="*/ 0 w 84010"/>
                    <a:gd name="connsiteY1" fmla="*/ 322326 h 322326"/>
                    <a:gd name="connsiteX2" fmla="*/ 84011 w 84010"/>
                    <a:gd name="connsiteY2" fmla="*/ 322326 h 322326"/>
                    <a:gd name="connsiteX3" fmla="*/ 42005 w 84010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010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011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5" name="Freeform: Shape 1284">
                  <a:extLst>
                    <a:ext uri="{FF2B5EF4-FFF2-40B4-BE49-F238E27FC236}">
                      <a16:creationId xmlns:a16="http://schemas.microsoft.com/office/drawing/2014/main" id="{184B49CD-6AC8-7B49-ECE4-F792DADC503A}"/>
                    </a:ext>
                  </a:extLst>
                </p:cNvPr>
                <p:cNvSpPr/>
                <p:nvPr/>
              </p:nvSpPr>
              <p:spPr>
                <a:xfrm>
                  <a:off x="2078942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6" name="Freeform: Shape 1285">
                  <a:extLst>
                    <a:ext uri="{FF2B5EF4-FFF2-40B4-BE49-F238E27FC236}">
                      <a16:creationId xmlns:a16="http://schemas.microsoft.com/office/drawing/2014/main" id="{D6C446F0-1ACB-A9D8-575F-5C4D2C59A71C}"/>
                    </a:ext>
                  </a:extLst>
                </p:cNvPr>
                <p:cNvSpPr/>
                <p:nvPr/>
              </p:nvSpPr>
              <p:spPr>
                <a:xfrm>
                  <a:off x="2163048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87" name="Freeform: Shape 1286">
                <a:extLst>
                  <a:ext uri="{FF2B5EF4-FFF2-40B4-BE49-F238E27FC236}">
                    <a16:creationId xmlns:a16="http://schemas.microsoft.com/office/drawing/2014/main" id="{F6AE6459-11FE-F4D8-5262-EEA3622EF418}"/>
                  </a:ext>
                </a:extLst>
              </p:cNvPr>
              <p:cNvSpPr/>
              <p:nvPr/>
            </p:nvSpPr>
            <p:spPr>
              <a:xfrm>
                <a:off x="1910731" y="3130137"/>
                <a:ext cx="378237" cy="325183"/>
              </a:xfrm>
              <a:custGeom>
                <a:avLst/>
                <a:gdLst>
                  <a:gd name="connsiteX0" fmla="*/ 336423 w 378237"/>
                  <a:gd name="connsiteY0" fmla="*/ 0 h 325183"/>
                  <a:gd name="connsiteX1" fmla="*/ 378238 w 378237"/>
                  <a:gd name="connsiteY1" fmla="*/ 177355 h 325183"/>
                  <a:gd name="connsiteX2" fmla="*/ 330898 w 378237"/>
                  <a:gd name="connsiteY2" fmla="*/ 177355 h 325183"/>
                  <a:gd name="connsiteX3" fmla="*/ 321278 w 378237"/>
                  <a:gd name="connsiteY3" fmla="*/ 232220 h 325183"/>
                  <a:gd name="connsiteX4" fmla="*/ 274034 w 378237"/>
                  <a:gd name="connsiteY4" fmla="*/ 271939 h 325183"/>
                  <a:gd name="connsiteX5" fmla="*/ 243364 w 378237"/>
                  <a:gd name="connsiteY5" fmla="*/ 271939 h 325183"/>
                  <a:gd name="connsiteX6" fmla="*/ 243364 w 378237"/>
                  <a:gd name="connsiteY6" fmla="*/ 325183 h 325183"/>
                  <a:gd name="connsiteX7" fmla="*/ 60103 w 378237"/>
                  <a:gd name="connsiteY7" fmla="*/ 325183 h 325183"/>
                  <a:gd name="connsiteX8" fmla="*/ 23813 w 378237"/>
                  <a:gd name="connsiteY8" fmla="*/ 170116 h 325183"/>
                  <a:gd name="connsiteX9" fmla="*/ 2667 w 378237"/>
                  <a:gd name="connsiteY9" fmla="*/ 34004 h 325183"/>
                  <a:gd name="connsiteX10" fmla="*/ 0 w 378237"/>
                  <a:gd name="connsiteY10" fmla="*/ 0 h 325183"/>
                  <a:gd name="connsiteX11" fmla="*/ 336423 w 378237"/>
                  <a:gd name="connsiteY11" fmla="*/ 0 h 325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8237" h="325183">
                    <a:moveTo>
                      <a:pt x="336423" y="0"/>
                    </a:moveTo>
                    <a:lnTo>
                      <a:pt x="378238" y="177355"/>
                    </a:lnTo>
                    <a:lnTo>
                      <a:pt x="330898" y="177355"/>
                    </a:lnTo>
                    <a:lnTo>
                      <a:pt x="321278" y="232220"/>
                    </a:lnTo>
                    <a:cubicBezTo>
                      <a:pt x="317278" y="255175"/>
                      <a:pt x="297370" y="271939"/>
                      <a:pt x="274034" y="271939"/>
                    </a:cubicBezTo>
                    <a:lnTo>
                      <a:pt x="243364" y="271939"/>
                    </a:lnTo>
                    <a:lnTo>
                      <a:pt x="243364" y="325183"/>
                    </a:lnTo>
                    <a:lnTo>
                      <a:pt x="60103" y="325183"/>
                    </a:lnTo>
                    <a:lnTo>
                      <a:pt x="23813" y="170116"/>
                    </a:lnTo>
                    <a:cubicBezTo>
                      <a:pt x="13335" y="125349"/>
                      <a:pt x="6286" y="79915"/>
                      <a:pt x="2667" y="34004"/>
                    </a:cubicBezTo>
                    <a:lnTo>
                      <a:pt x="0" y="0"/>
                    </a:lnTo>
                    <a:lnTo>
                      <a:pt x="336423" y="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8" name="Freeform: Shape 1287">
                <a:extLst>
                  <a:ext uri="{FF2B5EF4-FFF2-40B4-BE49-F238E27FC236}">
                    <a16:creationId xmlns:a16="http://schemas.microsoft.com/office/drawing/2014/main" id="{0F2F41DF-DDB2-7C07-0315-9EAEBB3276DA}"/>
                  </a:ext>
                </a:extLst>
              </p:cNvPr>
              <p:cNvSpPr/>
              <p:nvPr/>
            </p:nvSpPr>
            <p:spPr>
              <a:xfrm>
                <a:off x="1996068" y="3130137"/>
                <a:ext cx="292805" cy="366521"/>
              </a:xfrm>
              <a:custGeom>
                <a:avLst/>
                <a:gdLst>
                  <a:gd name="connsiteX0" fmla="*/ 251086 w 292805"/>
                  <a:gd name="connsiteY0" fmla="*/ 0 h 366521"/>
                  <a:gd name="connsiteX1" fmla="*/ 131547 w 292805"/>
                  <a:gd name="connsiteY1" fmla="*/ 0 h 366521"/>
                  <a:gd name="connsiteX2" fmla="*/ 129928 w 292805"/>
                  <a:gd name="connsiteY2" fmla="*/ 18574 h 366521"/>
                  <a:gd name="connsiteX3" fmla="*/ 71159 w 292805"/>
                  <a:gd name="connsiteY3" fmla="*/ 99822 h 366521"/>
                  <a:gd name="connsiteX4" fmla="*/ 14485 w 292805"/>
                  <a:gd name="connsiteY4" fmla="*/ 167735 h 366521"/>
                  <a:gd name="connsiteX5" fmla="*/ 2484 w 292805"/>
                  <a:gd name="connsiteY5" fmla="*/ 219932 h 366521"/>
                  <a:gd name="connsiteX6" fmla="*/ 674 w 292805"/>
                  <a:gd name="connsiteY6" fmla="*/ 253270 h 366521"/>
                  <a:gd name="connsiteX7" fmla="*/ 5151 w 292805"/>
                  <a:gd name="connsiteY7" fmla="*/ 366522 h 366521"/>
                  <a:gd name="connsiteX8" fmla="*/ 160599 w 292805"/>
                  <a:gd name="connsiteY8" fmla="*/ 343472 h 366521"/>
                  <a:gd name="connsiteX9" fmla="*/ 157932 w 292805"/>
                  <a:gd name="connsiteY9" fmla="*/ 271939 h 366521"/>
                  <a:gd name="connsiteX10" fmla="*/ 188602 w 292805"/>
                  <a:gd name="connsiteY10" fmla="*/ 271939 h 366521"/>
                  <a:gd name="connsiteX11" fmla="*/ 235846 w 292805"/>
                  <a:gd name="connsiteY11" fmla="*/ 232220 h 366521"/>
                  <a:gd name="connsiteX12" fmla="*/ 245466 w 292805"/>
                  <a:gd name="connsiteY12" fmla="*/ 177355 h 366521"/>
                  <a:gd name="connsiteX13" fmla="*/ 292806 w 292805"/>
                  <a:gd name="connsiteY13" fmla="*/ 177355 h 366521"/>
                  <a:gd name="connsiteX14" fmla="*/ 250991 w 292805"/>
                  <a:gd name="connsiteY14" fmla="*/ 0 h 36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2805" h="366521">
                    <a:moveTo>
                      <a:pt x="251086" y="0"/>
                    </a:moveTo>
                    <a:lnTo>
                      <a:pt x="131547" y="0"/>
                    </a:lnTo>
                    <a:lnTo>
                      <a:pt x="129928" y="18574"/>
                    </a:lnTo>
                    <a:cubicBezTo>
                      <a:pt x="126785" y="54388"/>
                      <a:pt x="104211" y="85630"/>
                      <a:pt x="71159" y="99822"/>
                    </a:cubicBezTo>
                    <a:cubicBezTo>
                      <a:pt x="42489" y="112109"/>
                      <a:pt x="21438" y="137350"/>
                      <a:pt x="14485" y="167735"/>
                    </a:cubicBezTo>
                    <a:lnTo>
                      <a:pt x="2484" y="219932"/>
                    </a:lnTo>
                    <a:cubicBezTo>
                      <a:pt x="7" y="230886"/>
                      <a:pt x="-660" y="242126"/>
                      <a:pt x="674" y="253270"/>
                    </a:cubicBezTo>
                    <a:lnTo>
                      <a:pt x="5151" y="366522"/>
                    </a:lnTo>
                    <a:lnTo>
                      <a:pt x="160599" y="343472"/>
                    </a:lnTo>
                    <a:lnTo>
                      <a:pt x="157932" y="271939"/>
                    </a:lnTo>
                    <a:lnTo>
                      <a:pt x="188602" y="271939"/>
                    </a:lnTo>
                    <a:cubicBezTo>
                      <a:pt x="211938" y="271939"/>
                      <a:pt x="231846" y="255175"/>
                      <a:pt x="235846" y="232220"/>
                    </a:cubicBezTo>
                    <a:lnTo>
                      <a:pt x="245466" y="177355"/>
                    </a:lnTo>
                    <a:lnTo>
                      <a:pt x="292806" y="177355"/>
                    </a:lnTo>
                    <a:lnTo>
                      <a:pt x="250991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9" name="Freeform: Shape 1288">
                <a:extLst>
                  <a:ext uri="{FF2B5EF4-FFF2-40B4-BE49-F238E27FC236}">
                    <a16:creationId xmlns:a16="http://schemas.microsoft.com/office/drawing/2014/main" id="{810DFD0D-B065-1411-76C1-B1EB8AA7524F}"/>
                  </a:ext>
                </a:extLst>
              </p:cNvPr>
              <p:cNvSpPr/>
              <p:nvPr/>
            </p:nvSpPr>
            <p:spPr>
              <a:xfrm>
                <a:off x="2100469" y="3130137"/>
                <a:ext cx="221551" cy="85168"/>
              </a:xfrm>
              <a:custGeom>
                <a:avLst/>
                <a:gdLst>
                  <a:gd name="connsiteX0" fmla="*/ 95 w 221551"/>
                  <a:gd name="connsiteY0" fmla="*/ 0 h 85168"/>
                  <a:gd name="connsiteX1" fmla="*/ 146685 w 221551"/>
                  <a:gd name="connsiteY1" fmla="*/ 0 h 85168"/>
                  <a:gd name="connsiteX2" fmla="*/ 221552 w 221551"/>
                  <a:gd name="connsiteY2" fmla="*/ 83534 h 85168"/>
                  <a:gd name="connsiteX3" fmla="*/ 0 w 221551"/>
                  <a:gd name="connsiteY3" fmla="*/ 0 h 8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1551" h="85168">
                    <a:moveTo>
                      <a:pt x="95" y="0"/>
                    </a:moveTo>
                    <a:lnTo>
                      <a:pt x="146685" y="0"/>
                    </a:lnTo>
                    <a:lnTo>
                      <a:pt x="221552" y="83534"/>
                    </a:lnTo>
                    <a:cubicBezTo>
                      <a:pt x="221552" y="83534"/>
                      <a:pt x="22098" y="104013"/>
                      <a:pt x="0" y="0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1" name="Freeform: Shape 1290">
                <a:extLst>
                  <a:ext uri="{FF2B5EF4-FFF2-40B4-BE49-F238E27FC236}">
                    <a16:creationId xmlns:a16="http://schemas.microsoft.com/office/drawing/2014/main" id="{4F596A9E-1818-19BA-1B92-257084CD7ADD}"/>
                  </a:ext>
                </a:extLst>
              </p:cNvPr>
              <p:cNvSpPr/>
              <p:nvPr/>
            </p:nvSpPr>
            <p:spPr>
              <a:xfrm>
                <a:off x="2100564" y="3267202"/>
                <a:ext cx="80390" cy="80390"/>
              </a:xfrm>
              <a:custGeom>
                <a:avLst/>
                <a:gdLst>
                  <a:gd name="connsiteX0" fmla="*/ 80391 w 80390"/>
                  <a:gd name="connsiteY0" fmla="*/ 40195 h 80390"/>
                  <a:gd name="connsiteX1" fmla="*/ 40195 w 80390"/>
                  <a:gd name="connsiteY1" fmla="*/ 80391 h 80390"/>
                  <a:gd name="connsiteX2" fmla="*/ 0 w 80390"/>
                  <a:gd name="connsiteY2" fmla="*/ 40195 h 80390"/>
                  <a:gd name="connsiteX3" fmla="*/ 40195 w 80390"/>
                  <a:gd name="connsiteY3" fmla="*/ 0 h 80390"/>
                  <a:gd name="connsiteX4" fmla="*/ 80391 w 80390"/>
                  <a:gd name="connsiteY4" fmla="*/ 40195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5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5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5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92" name="Graphic 1253">
              <a:extLst>
                <a:ext uri="{FF2B5EF4-FFF2-40B4-BE49-F238E27FC236}">
                  <a16:creationId xmlns:a16="http://schemas.microsoft.com/office/drawing/2014/main" id="{021F57C8-0085-B58A-D8E3-8B099619AF16}"/>
                </a:ext>
              </a:extLst>
            </p:cNvPr>
            <p:cNvGrpSpPr/>
            <p:nvPr/>
          </p:nvGrpSpPr>
          <p:grpSpPr>
            <a:xfrm>
              <a:off x="1910826" y="3419506"/>
              <a:ext cx="328041" cy="565499"/>
              <a:chOff x="1910826" y="3419506"/>
              <a:chExt cx="328041" cy="565499"/>
            </a:xfrm>
          </p:grpSpPr>
          <p:grpSp>
            <p:nvGrpSpPr>
              <p:cNvPr id="1293" name="Graphic 1253">
                <a:extLst>
                  <a:ext uri="{FF2B5EF4-FFF2-40B4-BE49-F238E27FC236}">
                    <a16:creationId xmlns:a16="http://schemas.microsoft.com/office/drawing/2014/main" id="{91E50A45-8D2B-450B-4EE9-F56DDC28C525}"/>
                  </a:ext>
                </a:extLst>
              </p:cNvPr>
              <p:cNvGrpSpPr/>
              <p:nvPr/>
            </p:nvGrpSpPr>
            <p:grpSpPr>
              <a:xfrm>
                <a:off x="1910826" y="3419506"/>
                <a:ext cx="328041" cy="565499"/>
                <a:chOff x="1910826" y="3419506"/>
                <a:chExt cx="328041" cy="565499"/>
              </a:xfrm>
            </p:grpSpPr>
            <p:sp>
              <p:nvSpPr>
                <p:cNvPr id="1294" name="Freeform: Shape 1293">
                  <a:extLst>
                    <a:ext uri="{FF2B5EF4-FFF2-40B4-BE49-F238E27FC236}">
                      <a16:creationId xmlns:a16="http://schemas.microsoft.com/office/drawing/2014/main" id="{E43EB7B0-0ED7-D0B2-A90A-4DC059FF9EB2}"/>
                    </a:ext>
                  </a:extLst>
                </p:cNvPr>
                <p:cNvSpPr/>
                <p:nvPr/>
              </p:nvSpPr>
              <p:spPr>
                <a:xfrm>
                  <a:off x="1910826" y="3487038"/>
                  <a:ext cx="328041" cy="497967"/>
                </a:xfrm>
                <a:custGeom>
                  <a:avLst/>
                  <a:gdLst>
                    <a:gd name="connsiteX0" fmla="*/ 0 w 328041"/>
                    <a:gd name="connsiteY0" fmla="*/ 0 h 497967"/>
                    <a:gd name="connsiteX1" fmla="*/ 164021 w 328041"/>
                    <a:gd name="connsiteY1" fmla="*/ 497967 h 497967"/>
                    <a:gd name="connsiteX2" fmla="*/ 328041 w 328041"/>
                    <a:gd name="connsiteY2" fmla="*/ 0 h 497967"/>
                    <a:gd name="connsiteX3" fmla="*/ 0 w 328041"/>
                    <a:gd name="connsiteY3" fmla="*/ 0 h 49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41" h="497967">
                      <a:moveTo>
                        <a:pt x="0" y="0"/>
                      </a:moveTo>
                      <a:lnTo>
                        <a:pt x="164021" y="497967"/>
                      </a:lnTo>
                      <a:lnTo>
                        <a:pt x="3280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1295" name="Graphic 1253">
                  <a:extLst>
                    <a:ext uri="{FF2B5EF4-FFF2-40B4-BE49-F238E27FC236}">
                      <a16:creationId xmlns:a16="http://schemas.microsoft.com/office/drawing/2014/main" id="{B4F5C4A4-F0B8-DD63-DB44-8C7098CE5C06}"/>
                    </a:ext>
                  </a:extLst>
                </p:cNvPr>
                <p:cNvGrpSpPr/>
                <p:nvPr/>
              </p:nvGrpSpPr>
              <p:grpSpPr>
                <a:xfrm>
                  <a:off x="1958165" y="3419506"/>
                  <a:ext cx="233362" cy="135064"/>
                  <a:chOff x="1958165" y="3419506"/>
                  <a:chExt cx="233362" cy="135064"/>
                </a:xfrm>
                <a:solidFill>
                  <a:srgbClr val="422521"/>
                </a:solidFill>
              </p:grpSpPr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4A3F961C-2046-62BF-133B-0C80057A87D9}"/>
                      </a:ext>
                    </a:extLst>
                  </p:cNvPr>
                  <p:cNvSpPr/>
                  <p:nvPr/>
                </p:nvSpPr>
                <p:spPr>
                  <a:xfrm>
                    <a:off x="1958165" y="3419506"/>
                    <a:ext cx="116871" cy="135064"/>
                  </a:xfrm>
                  <a:custGeom>
                    <a:avLst/>
                    <a:gdLst>
                      <a:gd name="connsiteX0" fmla="*/ 0 w 116871"/>
                      <a:gd name="connsiteY0" fmla="*/ 0 h 135064"/>
                      <a:gd name="connsiteX1" fmla="*/ 0 w 116871"/>
                      <a:gd name="connsiteY1" fmla="*/ 135065 h 135064"/>
                      <a:gd name="connsiteX2" fmla="*/ 116872 w 116871"/>
                      <a:gd name="connsiteY2" fmla="*/ 67532 h 135064"/>
                      <a:gd name="connsiteX3" fmla="*/ 0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0" y="0"/>
                        </a:moveTo>
                        <a:lnTo>
                          <a:pt x="0" y="135065"/>
                        </a:lnTo>
                        <a:lnTo>
                          <a:pt x="116872" y="675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E6614F1E-E2C3-3D26-62D9-CB8930DEC8EA}"/>
                      </a:ext>
                    </a:extLst>
                  </p:cNvPr>
                  <p:cNvSpPr/>
                  <p:nvPr/>
                </p:nvSpPr>
                <p:spPr>
                  <a:xfrm>
                    <a:off x="2074656" y="3419506"/>
                    <a:ext cx="116871" cy="135064"/>
                  </a:xfrm>
                  <a:custGeom>
                    <a:avLst/>
                    <a:gdLst>
                      <a:gd name="connsiteX0" fmla="*/ 116872 w 116871"/>
                      <a:gd name="connsiteY0" fmla="*/ 0 h 135064"/>
                      <a:gd name="connsiteX1" fmla="*/ 116872 w 116871"/>
                      <a:gd name="connsiteY1" fmla="*/ 135065 h 135064"/>
                      <a:gd name="connsiteX2" fmla="*/ 0 w 116871"/>
                      <a:gd name="connsiteY2" fmla="*/ 67532 h 135064"/>
                      <a:gd name="connsiteX3" fmla="*/ 116872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116872" y="0"/>
                        </a:moveTo>
                        <a:lnTo>
                          <a:pt x="116872" y="135065"/>
                        </a:lnTo>
                        <a:lnTo>
                          <a:pt x="0" y="67532"/>
                        </a:lnTo>
                        <a:lnTo>
                          <a:pt x="116872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2F16D8E8-D923-D7DC-C779-F11D0A74E367}"/>
                  </a:ext>
                </a:extLst>
              </p:cNvPr>
              <p:cNvSpPr/>
              <p:nvPr/>
            </p:nvSpPr>
            <p:spPr>
              <a:xfrm>
                <a:off x="2053606" y="3559619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55BEA724-BE77-4680-F7F1-212D553A9FF2}"/>
                  </a:ext>
                </a:extLst>
              </p:cNvPr>
              <p:cNvSpPr/>
              <p:nvPr/>
            </p:nvSpPr>
            <p:spPr>
              <a:xfrm>
                <a:off x="2053606" y="3650488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D9CACD85-504F-DED9-2B44-1215D834539A}"/>
                </a:ext>
              </a:extLst>
            </p:cNvPr>
            <p:cNvSpPr/>
            <p:nvPr/>
          </p:nvSpPr>
          <p:spPr>
            <a:xfrm>
              <a:off x="1446292" y="2783236"/>
              <a:ext cx="177641" cy="310514"/>
            </a:xfrm>
            <a:custGeom>
              <a:avLst/>
              <a:gdLst>
                <a:gd name="connsiteX0" fmla="*/ 116681 w 177641"/>
                <a:gd name="connsiteY0" fmla="*/ 310515 h 310514"/>
                <a:gd name="connsiteX1" fmla="*/ 177641 w 177641"/>
                <a:gd name="connsiteY1" fmla="*/ 269177 h 310514"/>
                <a:gd name="connsiteX2" fmla="*/ 177641 w 177641"/>
                <a:gd name="connsiteY2" fmla="*/ 269177 h 310514"/>
                <a:gd name="connsiteX3" fmla="*/ 0 w 177641"/>
                <a:gd name="connsiteY3" fmla="*/ 0 h 310514"/>
                <a:gd name="connsiteX4" fmla="*/ 116681 w 177641"/>
                <a:gd name="connsiteY4" fmla="*/ 310515 h 310514"/>
                <a:gd name="connsiteX5" fmla="*/ 116681 w 177641"/>
                <a:gd name="connsiteY5" fmla="*/ 310515 h 31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41" h="310514">
                  <a:moveTo>
                    <a:pt x="116681" y="310515"/>
                  </a:moveTo>
                  <a:lnTo>
                    <a:pt x="177641" y="269177"/>
                  </a:lnTo>
                  <a:lnTo>
                    <a:pt x="177641" y="269177"/>
                  </a:lnTo>
                  <a:lnTo>
                    <a:pt x="0" y="0"/>
                  </a:lnTo>
                  <a:lnTo>
                    <a:pt x="116681" y="310515"/>
                  </a:lnTo>
                  <a:lnTo>
                    <a:pt x="116681" y="31051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9B50E313-A8C8-31E0-9AC0-C3AE23C265E1}"/>
                </a:ext>
              </a:extLst>
            </p:cNvPr>
            <p:cNvSpPr/>
            <p:nvPr/>
          </p:nvSpPr>
          <p:spPr>
            <a:xfrm>
              <a:off x="1839008" y="3452463"/>
              <a:ext cx="235838" cy="532542"/>
            </a:xfrm>
            <a:custGeom>
              <a:avLst/>
              <a:gdLst>
                <a:gd name="connsiteX0" fmla="*/ 48958 w 235838"/>
                <a:gd name="connsiteY0" fmla="*/ 0 h 532542"/>
                <a:gd name="connsiteX1" fmla="*/ 0 w 235838"/>
                <a:gd name="connsiteY1" fmla="*/ 44196 h 532542"/>
                <a:gd name="connsiteX2" fmla="*/ 94012 w 235838"/>
                <a:gd name="connsiteY2" fmla="*/ 102108 h 532542"/>
                <a:gd name="connsiteX3" fmla="*/ 25432 w 235838"/>
                <a:gd name="connsiteY3" fmla="*/ 144685 h 532542"/>
                <a:gd name="connsiteX4" fmla="*/ 235839 w 235838"/>
                <a:gd name="connsiteY4" fmla="*/ 532543 h 532542"/>
                <a:gd name="connsiteX5" fmla="*/ 71818 w 235838"/>
                <a:gd name="connsiteY5" fmla="*/ 34576 h 532542"/>
                <a:gd name="connsiteX6" fmla="*/ 48958 w 235838"/>
                <a:gd name="connsiteY6" fmla="*/ 0 h 5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38" h="532542">
                  <a:moveTo>
                    <a:pt x="48958" y="0"/>
                  </a:moveTo>
                  <a:lnTo>
                    <a:pt x="0" y="44196"/>
                  </a:lnTo>
                  <a:lnTo>
                    <a:pt x="94012" y="102108"/>
                  </a:lnTo>
                  <a:lnTo>
                    <a:pt x="25432" y="144685"/>
                  </a:lnTo>
                  <a:lnTo>
                    <a:pt x="235839" y="532543"/>
                  </a:lnTo>
                  <a:lnTo>
                    <a:pt x="71818" y="34576"/>
                  </a:lnTo>
                  <a:lnTo>
                    <a:pt x="48958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229C6A02-BFEF-F5B0-3CBD-F1E55C820B29}"/>
                </a:ext>
              </a:extLst>
            </p:cNvPr>
            <p:cNvSpPr/>
            <p:nvPr/>
          </p:nvSpPr>
          <p:spPr>
            <a:xfrm>
              <a:off x="2074846" y="3487038"/>
              <a:ext cx="234219" cy="497967"/>
            </a:xfrm>
            <a:custGeom>
              <a:avLst/>
              <a:gdLst>
                <a:gd name="connsiteX0" fmla="*/ 164021 w 234219"/>
                <a:gd name="connsiteY0" fmla="*/ 0 h 497967"/>
                <a:gd name="connsiteX1" fmla="*/ 0 w 234219"/>
                <a:gd name="connsiteY1" fmla="*/ 497967 h 497967"/>
                <a:gd name="connsiteX2" fmla="*/ 198692 w 234219"/>
                <a:gd name="connsiteY2" fmla="*/ 112490 h 497967"/>
                <a:gd name="connsiteX3" fmla="*/ 142589 w 234219"/>
                <a:gd name="connsiteY3" fmla="*/ 63437 h 497967"/>
                <a:gd name="connsiteX4" fmla="*/ 234220 w 234219"/>
                <a:gd name="connsiteY4" fmla="*/ 1905 h 497967"/>
                <a:gd name="connsiteX5" fmla="*/ 164021 w 234219"/>
                <a:gd name="connsiteY5" fmla="*/ 0 h 49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219" h="497967">
                  <a:moveTo>
                    <a:pt x="164021" y="0"/>
                  </a:moveTo>
                  <a:lnTo>
                    <a:pt x="0" y="497967"/>
                  </a:lnTo>
                  <a:lnTo>
                    <a:pt x="198692" y="112490"/>
                  </a:lnTo>
                  <a:lnTo>
                    <a:pt x="142589" y="63437"/>
                  </a:lnTo>
                  <a:lnTo>
                    <a:pt x="234220" y="1905"/>
                  </a:lnTo>
                  <a:lnTo>
                    <a:pt x="164021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03" name="Graphic 1253">
              <a:extLst>
                <a:ext uri="{FF2B5EF4-FFF2-40B4-BE49-F238E27FC236}">
                  <a16:creationId xmlns:a16="http://schemas.microsoft.com/office/drawing/2014/main" id="{33B56286-9A83-B443-6BD6-877438E375FE}"/>
                </a:ext>
              </a:extLst>
            </p:cNvPr>
            <p:cNvGrpSpPr/>
            <p:nvPr/>
          </p:nvGrpSpPr>
          <p:grpSpPr>
            <a:xfrm>
              <a:off x="1920827" y="3801173"/>
              <a:ext cx="308038" cy="48005"/>
              <a:chOff x="1920827" y="3801173"/>
              <a:chExt cx="308038" cy="48005"/>
            </a:xfrm>
            <a:solidFill>
              <a:srgbClr val="A27723"/>
            </a:solidFill>
          </p:grpSpPr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1F433147-8C1D-0596-F422-FB31E36CCD1B}"/>
                  </a:ext>
                </a:extLst>
              </p:cNvPr>
              <p:cNvSpPr/>
              <p:nvPr/>
            </p:nvSpPr>
            <p:spPr>
              <a:xfrm>
                <a:off x="1920827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60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DF2DF399-4EF3-218A-EE57-E1F4B91EA768}"/>
                  </a:ext>
                </a:extLst>
              </p:cNvPr>
              <p:cNvSpPr/>
              <p:nvPr/>
            </p:nvSpPr>
            <p:spPr>
              <a:xfrm>
                <a:off x="2180860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59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" name="Freeform: Shape 1305">
                <a:extLst>
                  <a:ext uri="{FF2B5EF4-FFF2-40B4-BE49-F238E27FC236}">
                    <a16:creationId xmlns:a16="http://schemas.microsoft.com/office/drawing/2014/main" id="{A1582D92-D67A-3BCB-B8DC-8416CE404D04}"/>
                  </a:ext>
                </a:extLst>
              </p:cNvPr>
              <p:cNvSpPr/>
              <p:nvPr/>
            </p:nvSpPr>
            <p:spPr>
              <a:xfrm>
                <a:off x="1944830" y="3816985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7" name="Graphic 1253">
              <a:extLst>
                <a:ext uri="{FF2B5EF4-FFF2-40B4-BE49-F238E27FC236}">
                  <a16:creationId xmlns:a16="http://schemas.microsoft.com/office/drawing/2014/main" id="{29B991DA-52C8-C444-16BD-3506E76B394B}"/>
                </a:ext>
              </a:extLst>
            </p:cNvPr>
            <p:cNvGrpSpPr/>
            <p:nvPr/>
          </p:nvGrpSpPr>
          <p:grpSpPr>
            <a:xfrm>
              <a:off x="1920827" y="3883945"/>
              <a:ext cx="308038" cy="48006"/>
              <a:chOff x="1920827" y="3883945"/>
              <a:chExt cx="308038" cy="48006"/>
            </a:xfrm>
            <a:solidFill>
              <a:srgbClr val="A27723"/>
            </a:solidFill>
          </p:grpSpPr>
          <p:sp>
            <p:nvSpPr>
              <p:cNvPr id="1308" name="Freeform: Shape 1307">
                <a:extLst>
                  <a:ext uri="{FF2B5EF4-FFF2-40B4-BE49-F238E27FC236}">
                    <a16:creationId xmlns:a16="http://schemas.microsoft.com/office/drawing/2014/main" id="{AF8C69FF-BA9C-5E86-0F40-11FA2B890079}"/>
                  </a:ext>
                </a:extLst>
              </p:cNvPr>
              <p:cNvSpPr/>
              <p:nvPr/>
            </p:nvSpPr>
            <p:spPr>
              <a:xfrm>
                <a:off x="1920827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60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" name="Freeform: Shape 1308">
                <a:extLst>
                  <a:ext uri="{FF2B5EF4-FFF2-40B4-BE49-F238E27FC236}">
                    <a16:creationId xmlns:a16="http://schemas.microsoft.com/office/drawing/2014/main" id="{D5E3D245-4AD1-96F8-249B-18426255A0D6}"/>
                  </a:ext>
                </a:extLst>
              </p:cNvPr>
              <p:cNvSpPr/>
              <p:nvPr/>
            </p:nvSpPr>
            <p:spPr>
              <a:xfrm>
                <a:off x="2180860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59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" name="Freeform: Shape 1309">
                <a:extLst>
                  <a:ext uri="{FF2B5EF4-FFF2-40B4-BE49-F238E27FC236}">
                    <a16:creationId xmlns:a16="http://schemas.microsoft.com/office/drawing/2014/main" id="{B3FF9856-8C28-4487-B4CB-37BFC580B6E1}"/>
                  </a:ext>
                </a:extLst>
              </p:cNvPr>
              <p:cNvSpPr/>
              <p:nvPr/>
            </p:nvSpPr>
            <p:spPr>
              <a:xfrm>
                <a:off x="1944830" y="3899757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2996143A-53F3-1E9B-698B-B3DA345D9AAF}"/>
                </a:ext>
              </a:extLst>
            </p:cNvPr>
            <p:cNvSpPr/>
            <p:nvPr/>
          </p:nvSpPr>
          <p:spPr>
            <a:xfrm>
              <a:off x="1342660" y="3989292"/>
              <a:ext cx="927353" cy="1718500"/>
            </a:xfrm>
            <a:custGeom>
              <a:avLst/>
              <a:gdLst>
                <a:gd name="connsiteX0" fmla="*/ 502063 w 927353"/>
                <a:gd name="connsiteY0" fmla="*/ 146685 h 1718500"/>
                <a:gd name="connsiteX1" fmla="*/ 653510 w 927353"/>
                <a:gd name="connsiteY1" fmla="*/ 146685 h 1718500"/>
                <a:gd name="connsiteX2" fmla="*/ 732187 w 927353"/>
                <a:gd name="connsiteY2" fmla="*/ 0 h 1718500"/>
                <a:gd name="connsiteX3" fmla="*/ 809911 w 927353"/>
                <a:gd name="connsiteY3" fmla="*/ 146685 h 1718500"/>
                <a:gd name="connsiteX4" fmla="*/ 927354 w 927353"/>
                <a:gd name="connsiteY4" fmla="*/ 146685 h 1718500"/>
                <a:gd name="connsiteX5" fmla="*/ 917924 w 927353"/>
                <a:gd name="connsiteY5" fmla="*/ 1718500 h 1718500"/>
                <a:gd name="connsiteX6" fmla="*/ 626174 w 927353"/>
                <a:gd name="connsiteY6" fmla="*/ 734663 h 1718500"/>
                <a:gd name="connsiteX7" fmla="*/ 0 w 927353"/>
                <a:gd name="connsiteY7" fmla="*/ 1631347 h 1718500"/>
                <a:gd name="connsiteX8" fmla="*/ 502063 w 927353"/>
                <a:gd name="connsiteY8" fmla="*/ 146685 h 171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7353" h="1718500">
                  <a:moveTo>
                    <a:pt x="502063" y="146685"/>
                  </a:moveTo>
                  <a:lnTo>
                    <a:pt x="653510" y="146685"/>
                  </a:lnTo>
                  <a:lnTo>
                    <a:pt x="732187" y="0"/>
                  </a:lnTo>
                  <a:lnTo>
                    <a:pt x="809911" y="146685"/>
                  </a:lnTo>
                  <a:lnTo>
                    <a:pt x="927354" y="146685"/>
                  </a:lnTo>
                  <a:lnTo>
                    <a:pt x="917924" y="1718500"/>
                  </a:lnTo>
                  <a:lnTo>
                    <a:pt x="626174" y="734663"/>
                  </a:lnTo>
                  <a:lnTo>
                    <a:pt x="0" y="1631347"/>
                  </a:lnTo>
                  <a:lnTo>
                    <a:pt x="502063" y="14668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12" name="Graphic 1253">
              <a:extLst>
                <a:ext uri="{FF2B5EF4-FFF2-40B4-BE49-F238E27FC236}">
                  <a16:creationId xmlns:a16="http://schemas.microsoft.com/office/drawing/2014/main" id="{2A66EB86-988D-DFF6-47CA-0CB8B0519BCF}"/>
                </a:ext>
              </a:extLst>
            </p:cNvPr>
            <p:cNvGrpSpPr/>
            <p:nvPr/>
          </p:nvGrpSpPr>
          <p:grpSpPr>
            <a:xfrm>
              <a:off x="1868821" y="3983100"/>
              <a:ext cx="402526" cy="86296"/>
              <a:chOff x="1868821" y="3983100"/>
              <a:chExt cx="402526" cy="86296"/>
            </a:xfrm>
          </p:grpSpPr>
          <p:sp>
            <p:nvSpPr>
              <p:cNvPr id="1313" name="Freeform: Shape 1312">
                <a:extLst>
                  <a:ext uri="{FF2B5EF4-FFF2-40B4-BE49-F238E27FC236}">
                    <a16:creationId xmlns:a16="http://schemas.microsoft.com/office/drawing/2014/main" id="{894C8642-5ABB-B68B-0E5C-733663181E87}"/>
                  </a:ext>
                </a:extLst>
              </p:cNvPr>
              <p:cNvSpPr/>
              <p:nvPr/>
            </p:nvSpPr>
            <p:spPr>
              <a:xfrm>
                <a:off x="1868821" y="3983101"/>
                <a:ext cx="402526" cy="86296"/>
              </a:xfrm>
              <a:custGeom>
                <a:avLst/>
                <a:gdLst>
                  <a:gd name="connsiteX0" fmla="*/ 0 w 402526"/>
                  <a:gd name="connsiteY0" fmla="*/ 0 h 86296"/>
                  <a:gd name="connsiteX1" fmla="*/ 402527 w 402526"/>
                  <a:gd name="connsiteY1" fmla="*/ 0 h 86296"/>
                  <a:gd name="connsiteX2" fmla="*/ 402527 w 402526"/>
                  <a:gd name="connsiteY2" fmla="*/ 86296 h 86296"/>
                  <a:gd name="connsiteX3" fmla="*/ 0 w 402526"/>
                  <a:gd name="connsiteY3" fmla="*/ 86296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2526" h="86296">
                    <a:moveTo>
                      <a:pt x="0" y="0"/>
                    </a:moveTo>
                    <a:lnTo>
                      <a:pt x="402527" y="0"/>
                    </a:lnTo>
                    <a:lnTo>
                      <a:pt x="402527" y="86296"/>
                    </a:lnTo>
                    <a:lnTo>
                      <a:pt x="0" y="86296"/>
                    </a:ln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4" name="Freeform: Shape 1313">
                <a:extLst>
                  <a:ext uri="{FF2B5EF4-FFF2-40B4-BE49-F238E27FC236}">
                    <a16:creationId xmlns:a16="http://schemas.microsoft.com/office/drawing/2014/main" id="{3BC39DAE-65C4-4FC2-1F69-67AFCF8CCDBC}"/>
                  </a:ext>
                </a:extLst>
              </p:cNvPr>
              <p:cNvSpPr/>
              <p:nvPr/>
            </p:nvSpPr>
            <p:spPr>
              <a:xfrm>
                <a:off x="2016268" y="3983100"/>
                <a:ext cx="107632" cy="86296"/>
              </a:xfrm>
              <a:custGeom>
                <a:avLst/>
                <a:gdLst>
                  <a:gd name="connsiteX0" fmla="*/ 0 w 107632"/>
                  <a:gd name="connsiteY0" fmla="*/ 0 h 86296"/>
                  <a:gd name="connsiteX1" fmla="*/ 0 w 107632"/>
                  <a:gd name="connsiteY1" fmla="*/ 86297 h 86296"/>
                  <a:gd name="connsiteX2" fmla="*/ 107633 w 107632"/>
                  <a:gd name="connsiteY2" fmla="*/ 86297 h 86296"/>
                  <a:gd name="connsiteX3" fmla="*/ 107633 w 107632"/>
                  <a:gd name="connsiteY3" fmla="*/ 0 h 86296"/>
                  <a:gd name="connsiteX4" fmla="*/ 0 w 107632"/>
                  <a:gd name="connsiteY4" fmla="*/ 0 h 86296"/>
                  <a:gd name="connsiteX5" fmla="*/ 80677 w 107632"/>
                  <a:gd name="connsiteY5" fmla="*/ 64770 h 86296"/>
                  <a:gd name="connsiteX6" fmla="*/ 26860 w 107632"/>
                  <a:gd name="connsiteY6" fmla="*/ 64770 h 86296"/>
                  <a:gd name="connsiteX7" fmla="*/ 26860 w 107632"/>
                  <a:gd name="connsiteY7" fmla="*/ 21622 h 86296"/>
                  <a:gd name="connsiteX8" fmla="*/ 80677 w 107632"/>
                  <a:gd name="connsiteY8" fmla="*/ 21622 h 86296"/>
                  <a:gd name="connsiteX9" fmla="*/ 80677 w 107632"/>
                  <a:gd name="connsiteY9" fmla="*/ 64770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632" h="86296">
                    <a:moveTo>
                      <a:pt x="0" y="0"/>
                    </a:moveTo>
                    <a:lnTo>
                      <a:pt x="0" y="86297"/>
                    </a:lnTo>
                    <a:lnTo>
                      <a:pt x="107633" y="86297"/>
                    </a:lnTo>
                    <a:lnTo>
                      <a:pt x="107633" y="0"/>
                    </a:lnTo>
                    <a:lnTo>
                      <a:pt x="0" y="0"/>
                    </a:lnTo>
                    <a:close/>
                    <a:moveTo>
                      <a:pt x="80677" y="64770"/>
                    </a:moveTo>
                    <a:lnTo>
                      <a:pt x="26860" y="64770"/>
                    </a:lnTo>
                    <a:lnTo>
                      <a:pt x="26860" y="21622"/>
                    </a:lnTo>
                    <a:lnTo>
                      <a:pt x="80677" y="21622"/>
                    </a:lnTo>
                    <a:lnTo>
                      <a:pt x="80677" y="6477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5" name="Freeform: Shape 1314">
                <a:extLst>
                  <a:ext uri="{FF2B5EF4-FFF2-40B4-BE49-F238E27FC236}">
                    <a16:creationId xmlns:a16="http://schemas.microsoft.com/office/drawing/2014/main" id="{7822FC7D-55EE-05EB-B0CE-14243707D6EE}"/>
                  </a:ext>
                </a:extLst>
              </p:cNvPr>
              <p:cNvSpPr/>
              <p:nvPr/>
            </p:nvSpPr>
            <p:spPr>
              <a:xfrm>
                <a:off x="1868821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6" name="Freeform: Shape 1315">
                <a:extLst>
                  <a:ext uri="{FF2B5EF4-FFF2-40B4-BE49-F238E27FC236}">
                    <a16:creationId xmlns:a16="http://schemas.microsoft.com/office/drawing/2014/main" id="{377A8357-2C97-73E4-9151-2BCA26E04205}"/>
                  </a:ext>
                </a:extLst>
              </p:cNvPr>
              <p:cNvSpPr/>
              <p:nvPr/>
            </p:nvSpPr>
            <p:spPr>
              <a:xfrm>
                <a:off x="1944830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7" name="Freeform: Shape 1316">
                <a:extLst>
                  <a:ext uri="{FF2B5EF4-FFF2-40B4-BE49-F238E27FC236}">
                    <a16:creationId xmlns:a16="http://schemas.microsoft.com/office/drawing/2014/main" id="{7C4CB2FB-4818-958F-C2CD-F41C0593EA5B}"/>
                  </a:ext>
                </a:extLst>
              </p:cNvPr>
              <p:cNvSpPr/>
              <p:nvPr/>
            </p:nvSpPr>
            <p:spPr>
              <a:xfrm>
                <a:off x="2125424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8" name="Freeform: Shape 1317">
                <a:extLst>
                  <a:ext uri="{FF2B5EF4-FFF2-40B4-BE49-F238E27FC236}">
                    <a16:creationId xmlns:a16="http://schemas.microsoft.com/office/drawing/2014/main" id="{C35AD6E2-22E9-E7E5-D1E7-2014764EE094}"/>
                  </a:ext>
                </a:extLst>
              </p:cNvPr>
              <p:cNvSpPr/>
              <p:nvPr/>
            </p:nvSpPr>
            <p:spPr>
              <a:xfrm>
                <a:off x="2201434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65F6CCE-4A29-1141-DB46-2DE0A475BDA7}"/>
                </a:ext>
              </a:extLst>
            </p:cNvPr>
            <p:cNvSpPr/>
            <p:nvPr/>
          </p:nvSpPr>
          <p:spPr>
            <a:xfrm>
              <a:off x="1356376" y="2738278"/>
              <a:ext cx="89820" cy="44957"/>
            </a:xfrm>
            <a:custGeom>
              <a:avLst/>
              <a:gdLst>
                <a:gd name="connsiteX0" fmla="*/ 44958 w 89820"/>
                <a:gd name="connsiteY0" fmla="*/ 0 h 44957"/>
                <a:gd name="connsiteX1" fmla="*/ 0 w 89820"/>
                <a:gd name="connsiteY1" fmla="*/ 44958 h 44957"/>
                <a:gd name="connsiteX2" fmla="*/ 89821 w 89820"/>
                <a:gd name="connsiteY2" fmla="*/ 44958 h 44957"/>
                <a:gd name="connsiteX3" fmla="*/ 44863 w 89820"/>
                <a:gd name="connsiteY3" fmla="*/ 0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7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474E2ED3-7A2D-E646-2570-943AEB3186F7}"/>
                </a:ext>
              </a:extLst>
            </p:cNvPr>
            <p:cNvSpPr/>
            <p:nvPr/>
          </p:nvSpPr>
          <p:spPr>
            <a:xfrm>
              <a:off x="3130788" y="3442080"/>
              <a:ext cx="89820" cy="44958"/>
            </a:xfrm>
            <a:custGeom>
              <a:avLst/>
              <a:gdLst>
                <a:gd name="connsiteX0" fmla="*/ 44958 w 89820"/>
                <a:gd name="connsiteY0" fmla="*/ 0 h 44958"/>
                <a:gd name="connsiteX1" fmla="*/ 0 w 89820"/>
                <a:gd name="connsiteY1" fmla="*/ 44958 h 44958"/>
                <a:gd name="connsiteX2" fmla="*/ 89821 w 89820"/>
                <a:gd name="connsiteY2" fmla="*/ 44958 h 44958"/>
                <a:gd name="connsiteX3" fmla="*/ 44863 w 89820"/>
                <a:gd name="connsiteY3" fmla="*/ 0 h 4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8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98EF5E38-59F1-227C-1992-A7EDB5EFE6D7}"/>
                </a:ext>
              </a:extLst>
            </p:cNvPr>
            <p:cNvSpPr/>
            <p:nvPr/>
          </p:nvSpPr>
          <p:spPr>
            <a:xfrm>
              <a:off x="2260584" y="5707792"/>
              <a:ext cx="178974" cy="53530"/>
            </a:xfrm>
            <a:custGeom>
              <a:avLst/>
              <a:gdLst>
                <a:gd name="connsiteX0" fmla="*/ 0 w 178974"/>
                <a:gd name="connsiteY0" fmla="*/ 0 h 53530"/>
                <a:gd name="connsiteX1" fmla="*/ 0 w 178974"/>
                <a:gd name="connsiteY1" fmla="*/ 53531 h 53530"/>
                <a:gd name="connsiteX2" fmla="*/ 178975 w 178974"/>
                <a:gd name="connsiteY2" fmla="*/ 53531 h 53530"/>
                <a:gd name="connsiteX3" fmla="*/ 0 w 178974"/>
                <a:gd name="connsiteY3" fmla="*/ 0 h 5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74" h="53530">
                  <a:moveTo>
                    <a:pt x="0" y="0"/>
                  </a:moveTo>
                  <a:lnTo>
                    <a:pt x="0" y="53531"/>
                  </a:lnTo>
                  <a:lnTo>
                    <a:pt x="178975" y="53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49077CA0-465B-3B16-7364-981DB423D3BF}"/>
                </a:ext>
              </a:extLst>
            </p:cNvPr>
            <p:cNvSpPr/>
            <p:nvPr/>
          </p:nvSpPr>
          <p:spPr>
            <a:xfrm>
              <a:off x="1237028" y="5611304"/>
              <a:ext cx="143255" cy="150018"/>
            </a:xfrm>
            <a:custGeom>
              <a:avLst/>
              <a:gdLst>
                <a:gd name="connsiteX0" fmla="*/ 111157 w 143255"/>
                <a:gd name="connsiteY0" fmla="*/ 0 h 150018"/>
                <a:gd name="connsiteX1" fmla="*/ 143256 w 143255"/>
                <a:gd name="connsiteY1" fmla="*/ 42863 h 150018"/>
                <a:gd name="connsiteX2" fmla="*/ 0 w 143255"/>
                <a:gd name="connsiteY2" fmla="*/ 150019 h 150018"/>
                <a:gd name="connsiteX3" fmla="*/ 111157 w 143255"/>
                <a:gd name="connsiteY3" fmla="*/ 0 h 15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255" h="150018">
                  <a:moveTo>
                    <a:pt x="111157" y="0"/>
                  </a:moveTo>
                  <a:lnTo>
                    <a:pt x="143256" y="42863"/>
                  </a:lnTo>
                  <a:lnTo>
                    <a:pt x="0" y="150019"/>
                  </a:lnTo>
                  <a:lnTo>
                    <a:pt x="111157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24" name="Group 1423">
            <a:extLst>
              <a:ext uri="{FF2B5EF4-FFF2-40B4-BE49-F238E27FC236}">
                <a16:creationId xmlns:a16="http://schemas.microsoft.com/office/drawing/2014/main" id="{884ADD89-612E-4DA6-88ED-070FC2CCBB08}"/>
              </a:ext>
            </a:extLst>
          </p:cNvPr>
          <p:cNvGrpSpPr/>
          <p:nvPr/>
        </p:nvGrpSpPr>
        <p:grpSpPr>
          <a:xfrm>
            <a:off x="1462340" y="3360804"/>
            <a:ext cx="3425564" cy="2403198"/>
            <a:chOff x="1462340" y="3360804"/>
            <a:chExt cx="3425564" cy="2403198"/>
          </a:xfrm>
        </p:grpSpPr>
        <p:pic>
          <p:nvPicPr>
            <p:cNvPr id="1422" name="Graphic 1421">
              <a:extLst>
                <a:ext uri="{FF2B5EF4-FFF2-40B4-BE49-F238E27FC236}">
                  <a16:creationId xmlns:a16="http://schemas.microsoft.com/office/drawing/2014/main" id="{698FFBD9-5C49-0C7C-E957-8F0B6C675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73404" y="3382752"/>
              <a:ext cx="1714500" cy="2381250"/>
            </a:xfrm>
            <a:prstGeom prst="rect">
              <a:avLst/>
            </a:prstGeom>
          </p:spPr>
        </p:pic>
        <p:pic>
          <p:nvPicPr>
            <p:cNvPr id="1423" name="Graphic 1422">
              <a:extLst>
                <a:ext uri="{FF2B5EF4-FFF2-40B4-BE49-F238E27FC236}">
                  <a16:creationId xmlns:a16="http://schemas.microsoft.com/office/drawing/2014/main" id="{DD17065D-CAC4-D126-5906-322813947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2340" y="3360804"/>
              <a:ext cx="1714500" cy="23812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BA44D55-8D7D-C3F9-29D3-3CFD43229ABA}"/>
              </a:ext>
            </a:extLst>
          </p:cNvPr>
          <p:cNvGrpSpPr/>
          <p:nvPr/>
        </p:nvGrpSpPr>
        <p:grpSpPr>
          <a:xfrm>
            <a:off x="6331858" y="3668597"/>
            <a:ext cx="4324857" cy="2093118"/>
            <a:chOff x="1659850" y="1481011"/>
            <a:chExt cx="8844905" cy="4280704"/>
          </a:xfrm>
        </p:grpSpPr>
        <p:sp>
          <p:nvSpPr>
            <p:cNvPr id="829" name="Isosceles Triangle 828">
              <a:extLst>
                <a:ext uri="{FF2B5EF4-FFF2-40B4-BE49-F238E27FC236}">
                  <a16:creationId xmlns:a16="http://schemas.microsoft.com/office/drawing/2014/main" id="{23D868C7-7FE0-B22D-5666-842F52A90DC5}"/>
                </a:ext>
              </a:extLst>
            </p:cNvPr>
            <p:cNvSpPr/>
            <p:nvPr/>
          </p:nvSpPr>
          <p:spPr>
            <a:xfrm>
              <a:off x="1659850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0" name="Isosceles Triangle 829">
              <a:extLst>
                <a:ext uri="{FF2B5EF4-FFF2-40B4-BE49-F238E27FC236}">
                  <a16:creationId xmlns:a16="http://schemas.microsoft.com/office/drawing/2014/main" id="{748AF596-D4C6-D3F2-7662-ED60725B8707}"/>
                </a:ext>
              </a:extLst>
            </p:cNvPr>
            <p:cNvSpPr/>
            <p:nvPr/>
          </p:nvSpPr>
          <p:spPr>
            <a:xfrm>
              <a:off x="9030403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1" name="Isosceles Triangle 830">
              <a:extLst>
                <a:ext uri="{FF2B5EF4-FFF2-40B4-BE49-F238E27FC236}">
                  <a16:creationId xmlns:a16="http://schemas.microsoft.com/office/drawing/2014/main" id="{70037253-E6FE-6A0C-0DFC-9DF65E8E1FDC}"/>
                </a:ext>
              </a:extLst>
            </p:cNvPr>
            <p:cNvSpPr>
              <a:spLocks/>
            </p:cNvSpPr>
            <p:nvPr/>
          </p:nvSpPr>
          <p:spPr>
            <a:xfrm>
              <a:off x="7196118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2" name="Isosceles Triangle 831">
              <a:extLst>
                <a:ext uri="{FF2B5EF4-FFF2-40B4-BE49-F238E27FC236}">
                  <a16:creationId xmlns:a16="http://schemas.microsoft.com/office/drawing/2014/main" id="{8E324EF2-1EA0-3E74-F49F-7F71ABED10AD}"/>
                </a:ext>
              </a:extLst>
            </p:cNvPr>
            <p:cNvSpPr/>
            <p:nvPr/>
          </p:nvSpPr>
          <p:spPr>
            <a:xfrm>
              <a:off x="3117275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3" name="Isosceles Triangle 832">
              <a:extLst>
                <a:ext uri="{FF2B5EF4-FFF2-40B4-BE49-F238E27FC236}">
                  <a16:creationId xmlns:a16="http://schemas.microsoft.com/office/drawing/2014/main" id="{93C4AC19-AAD6-BCDA-BA78-90DE93430BA3}"/>
                </a:ext>
              </a:extLst>
            </p:cNvPr>
            <p:cNvSpPr/>
            <p:nvPr/>
          </p:nvSpPr>
          <p:spPr>
            <a:xfrm>
              <a:off x="4951558" y="1725700"/>
              <a:ext cx="2261487" cy="403601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34" name="Picture 833">
              <a:extLst>
                <a:ext uri="{FF2B5EF4-FFF2-40B4-BE49-F238E27FC236}">
                  <a16:creationId xmlns:a16="http://schemas.microsoft.com/office/drawing/2014/main" id="{DE2653F8-D37A-FCA9-A114-AAADE936F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85221" y="3570836"/>
              <a:ext cx="1335140" cy="2048434"/>
            </a:xfrm>
            <a:prstGeom prst="rect">
              <a:avLst/>
            </a:prstGeom>
          </p:spPr>
        </p:pic>
        <p:pic>
          <p:nvPicPr>
            <p:cNvPr id="835" name="Picture 834">
              <a:extLst>
                <a:ext uri="{FF2B5EF4-FFF2-40B4-BE49-F238E27FC236}">
                  <a16:creationId xmlns:a16="http://schemas.microsoft.com/office/drawing/2014/main" id="{9F06EB55-AB71-AF0B-5464-FA4F2DE50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73151" y="3098406"/>
              <a:ext cx="1652159" cy="2536156"/>
            </a:xfrm>
            <a:prstGeom prst="rect">
              <a:avLst/>
            </a:prstGeom>
          </p:spPr>
        </p:pic>
        <p:pic>
          <p:nvPicPr>
            <p:cNvPr id="836" name="Picture 835">
              <a:extLst>
                <a:ext uri="{FF2B5EF4-FFF2-40B4-BE49-F238E27FC236}">
                  <a16:creationId xmlns:a16="http://schemas.microsoft.com/office/drawing/2014/main" id="{7345B655-0473-A1EC-B4D0-BEACA8A08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24291" y="2491003"/>
              <a:ext cx="1987468" cy="3042168"/>
            </a:xfrm>
            <a:prstGeom prst="rect">
              <a:avLst/>
            </a:prstGeom>
          </p:spPr>
        </p:pic>
        <p:pic>
          <p:nvPicPr>
            <p:cNvPr id="837" name="Picture 836">
              <a:extLst>
                <a:ext uri="{FF2B5EF4-FFF2-40B4-BE49-F238E27FC236}">
                  <a16:creationId xmlns:a16="http://schemas.microsoft.com/office/drawing/2014/main" id="{70C72D9D-3C45-DEE5-685F-ED0E3628E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41611" y="3098406"/>
              <a:ext cx="1652159" cy="2536156"/>
            </a:xfrm>
            <a:prstGeom prst="rect">
              <a:avLst/>
            </a:prstGeom>
          </p:spPr>
        </p:pic>
        <p:pic>
          <p:nvPicPr>
            <p:cNvPr id="838" name="Picture 837">
              <a:extLst>
                <a:ext uri="{FF2B5EF4-FFF2-40B4-BE49-F238E27FC236}">
                  <a16:creationId xmlns:a16="http://schemas.microsoft.com/office/drawing/2014/main" id="{5B082F0F-7990-9D26-57D7-C56D6BDB9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42589" y="3560981"/>
              <a:ext cx="1335140" cy="2048434"/>
            </a:xfrm>
            <a:prstGeom prst="rect">
              <a:avLst/>
            </a:prstGeom>
          </p:spPr>
        </p:pic>
        <p:pic>
          <p:nvPicPr>
            <p:cNvPr id="840" name="Graphic 839">
              <a:extLst>
                <a:ext uri="{FF2B5EF4-FFF2-40B4-BE49-F238E27FC236}">
                  <a16:creationId xmlns:a16="http://schemas.microsoft.com/office/drawing/2014/main" id="{45C98A28-2794-60EE-A1D6-62F62BC6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87221" y="1481011"/>
              <a:ext cx="495300" cy="485775"/>
            </a:xfrm>
            <a:prstGeom prst="rect">
              <a:avLst/>
            </a:prstGeom>
          </p:spPr>
        </p:pic>
        <p:pic>
          <p:nvPicPr>
            <p:cNvPr id="904" name="Graphic 903">
              <a:extLst>
                <a:ext uri="{FF2B5EF4-FFF2-40B4-BE49-F238E27FC236}">
                  <a16:creationId xmlns:a16="http://schemas.microsoft.com/office/drawing/2014/main" id="{E175ACFC-55F4-B472-E852-7CBBE287C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3785213" y="2190456"/>
              <a:ext cx="495300" cy="485775"/>
            </a:xfrm>
            <a:prstGeom prst="rect">
              <a:avLst/>
            </a:prstGeom>
          </p:spPr>
        </p:pic>
        <p:pic>
          <p:nvPicPr>
            <p:cNvPr id="905" name="Graphic 904">
              <a:extLst>
                <a:ext uri="{FF2B5EF4-FFF2-40B4-BE49-F238E27FC236}">
                  <a16:creationId xmlns:a16="http://schemas.microsoft.com/office/drawing/2014/main" id="{BEA002B4-7E77-D631-BC1F-19C18751E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185128" y="2885751"/>
              <a:ext cx="495300" cy="485775"/>
            </a:xfrm>
            <a:prstGeom prst="rect">
              <a:avLst/>
            </a:prstGeom>
          </p:spPr>
        </p:pic>
        <p:pic>
          <p:nvPicPr>
            <p:cNvPr id="906" name="Graphic 905">
              <a:extLst>
                <a:ext uri="{FF2B5EF4-FFF2-40B4-BE49-F238E27FC236}">
                  <a16:creationId xmlns:a16="http://schemas.microsoft.com/office/drawing/2014/main" id="{D105F0E7-1236-5DD4-A6A9-6FCC188E2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884939" y="2190456"/>
              <a:ext cx="495300" cy="485775"/>
            </a:xfrm>
            <a:prstGeom prst="rect">
              <a:avLst/>
            </a:prstGeom>
          </p:spPr>
        </p:pic>
        <p:pic>
          <p:nvPicPr>
            <p:cNvPr id="907" name="Graphic 906">
              <a:extLst>
                <a:ext uri="{FF2B5EF4-FFF2-40B4-BE49-F238E27FC236}">
                  <a16:creationId xmlns:a16="http://schemas.microsoft.com/office/drawing/2014/main" id="{00873565-29C1-F1EF-8085-9FCE95CBD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9519929" y="2885751"/>
              <a:ext cx="495300" cy="485775"/>
            </a:xfrm>
            <a:prstGeom prst="rect">
              <a:avLst/>
            </a:prstGeom>
          </p:spPr>
        </p:pic>
      </p:grpSp>
      <p:sp>
        <p:nvSpPr>
          <p:cNvPr id="893" name="Freeform: Shape 892">
            <a:extLst>
              <a:ext uri="{FF2B5EF4-FFF2-40B4-BE49-F238E27FC236}">
                <a16:creationId xmlns:a16="http://schemas.microsoft.com/office/drawing/2014/main" id="{883EF8C3-C33E-63C0-E026-4F98BF647A4B}"/>
              </a:ext>
            </a:extLst>
          </p:cNvPr>
          <p:cNvSpPr/>
          <p:nvPr/>
        </p:nvSpPr>
        <p:spPr>
          <a:xfrm>
            <a:off x="5726773" y="1126830"/>
            <a:ext cx="6445442" cy="4642356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aphic 1161">
            <a:extLst>
              <a:ext uri="{FF2B5EF4-FFF2-40B4-BE49-F238E27FC236}">
                <a16:creationId xmlns:a16="http://schemas.microsoft.com/office/drawing/2014/main" id="{DE51BC7B-BBCF-F479-C648-AB3BD886CB19}"/>
              </a:ext>
            </a:extLst>
          </p:cNvPr>
          <p:cNvGrpSpPr/>
          <p:nvPr/>
        </p:nvGrpSpPr>
        <p:grpSpPr>
          <a:xfrm>
            <a:off x="5751930" y="1518531"/>
            <a:ext cx="5946427" cy="4347046"/>
            <a:chOff x="5649759" y="5113829"/>
            <a:chExt cx="884048" cy="646270"/>
          </a:xfrm>
        </p:grpSpPr>
        <p:grpSp>
          <p:nvGrpSpPr>
            <p:cNvPr id="4" name="Graphic 1161">
              <a:extLst>
                <a:ext uri="{FF2B5EF4-FFF2-40B4-BE49-F238E27FC236}">
                  <a16:creationId xmlns:a16="http://schemas.microsoft.com/office/drawing/2014/main" id="{5D81A164-7534-BAE7-F36B-8A48A34D28E4}"/>
                </a:ext>
              </a:extLst>
            </p:cNvPr>
            <p:cNvGrpSpPr/>
            <p:nvPr/>
          </p:nvGrpSpPr>
          <p:grpSpPr>
            <a:xfrm>
              <a:off x="5649759" y="5113829"/>
              <a:ext cx="884048" cy="646270"/>
              <a:chOff x="5649759" y="5113829"/>
              <a:chExt cx="884048" cy="646270"/>
            </a:xfrm>
          </p:grpSpPr>
          <p:grpSp>
            <p:nvGrpSpPr>
              <p:cNvPr id="916" name="Graphic 1161">
                <a:extLst>
                  <a:ext uri="{FF2B5EF4-FFF2-40B4-BE49-F238E27FC236}">
                    <a16:creationId xmlns:a16="http://schemas.microsoft.com/office/drawing/2014/main" id="{715CB629-CF01-C6A0-FCB8-9E8E5CFA3142}"/>
                  </a:ext>
                </a:extLst>
              </p:cNvPr>
              <p:cNvGrpSpPr/>
              <p:nvPr/>
            </p:nvGrpSpPr>
            <p:grpSpPr>
              <a:xfrm>
                <a:off x="5649759" y="5324583"/>
                <a:ext cx="435516" cy="435516"/>
                <a:chOff x="5649759" y="5324583"/>
                <a:chExt cx="435516" cy="435516"/>
              </a:xfrm>
            </p:grpSpPr>
            <p:sp>
              <p:nvSpPr>
                <p:cNvPr id="930" name="Freeform: Shape 929">
                  <a:extLst>
                    <a:ext uri="{FF2B5EF4-FFF2-40B4-BE49-F238E27FC236}">
                      <a16:creationId xmlns:a16="http://schemas.microsoft.com/office/drawing/2014/main" id="{F2F1DE82-8C7D-29A2-7058-6B51A1919DE8}"/>
                    </a:ext>
                  </a:extLst>
                </p:cNvPr>
                <p:cNvSpPr/>
                <p:nvPr/>
              </p:nvSpPr>
              <p:spPr>
                <a:xfrm>
                  <a:off x="5649759" y="5324583"/>
                  <a:ext cx="435516" cy="435516"/>
                </a:xfrm>
                <a:custGeom>
                  <a:avLst/>
                  <a:gdLst>
                    <a:gd name="connsiteX0" fmla="*/ 0 w 435516"/>
                    <a:gd name="connsiteY0" fmla="*/ 0 h 435516"/>
                    <a:gd name="connsiteX1" fmla="*/ 435517 w 435516"/>
                    <a:gd name="connsiteY1" fmla="*/ 0 h 435516"/>
                    <a:gd name="connsiteX2" fmla="*/ 435517 w 435516"/>
                    <a:gd name="connsiteY2" fmla="*/ 435517 h 435516"/>
                    <a:gd name="connsiteX3" fmla="*/ 0 w 435516"/>
                    <a:gd name="connsiteY3" fmla="*/ 435517 h 435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516" h="435516">
                      <a:moveTo>
                        <a:pt x="0" y="0"/>
                      </a:moveTo>
                      <a:lnTo>
                        <a:pt x="435517" y="0"/>
                      </a:lnTo>
                      <a:lnTo>
                        <a:pt x="435517" y="435517"/>
                      </a:lnTo>
                      <a:lnTo>
                        <a:pt x="0" y="435517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EAEF3F8A-E70D-7ED0-3F02-78AA825354C9}"/>
                    </a:ext>
                  </a:extLst>
                </p:cNvPr>
                <p:cNvSpPr/>
                <p:nvPr/>
              </p:nvSpPr>
              <p:spPr>
                <a:xfrm>
                  <a:off x="5649759" y="5349516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262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2" name="Freeform: Shape 931">
                  <a:extLst>
                    <a:ext uri="{FF2B5EF4-FFF2-40B4-BE49-F238E27FC236}">
                      <a16:creationId xmlns:a16="http://schemas.microsoft.com/office/drawing/2014/main" id="{CA900E64-7915-4861-CA31-50B5289C49E4}"/>
                    </a:ext>
                  </a:extLst>
                </p:cNvPr>
                <p:cNvSpPr/>
                <p:nvPr/>
              </p:nvSpPr>
              <p:spPr>
                <a:xfrm>
                  <a:off x="5709974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3" name="Freeform: Shape 932">
                  <a:extLst>
                    <a:ext uri="{FF2B5EF4-FFF2-40B4-BE49-F238E27FC236}">
                      <a16:creationId xmlns:a16="http://schemas.microsoft.com/office/drawing/2014/main" id="{C0230F71-48EF-338D-45D2-990737C36B1D}"/>
                    </a:ext>
                  </a:extLst>
                </p:cNvPr>
                <p:cNvSpPr/>
                <p:nvPr/>
              </p:nvSpPr>
              <p:spPr>
                <a:xfrm>
                  <a:off x="5797161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4" name="Freeform: Shape 933">
                  <a:extLst>
                    <a:ext uri="{FF2B5EF4-FFF2-40B4-BE49-F238E27FC236}">
                      <a16:creationId xmlns:a16="http://schemas.microsoft.com/office/drawing/2014/main" id="{D259A51D-788A-0B6C-D521-EB51A95C6594}"/>
                    </a:ext>
                  </a:extLst>
                </p:cNvPr>
                <p:cNvSpPr/>
                <p:nvPr/>
              </p:nvSpPr>
              <p:spPr>
                <a:xfrm>
                  <a:off x="5884348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5" name="Freeform: Shape 934">
                  <a:extLst>
                    <a:ext uri="{FF2B5EF4-FFF2-40B4-BE49-F238E27FC236}">
                      <a16:creationId xmlns:a16="http://schemas.microsoft.com/office/drawing/2014/main" id="{6714003B-344B-B045-D1EE-A2DC729B5C10}"/>
                    </a:ext>
                  </a:extLst>
                </p:cNvPr>
                <p:cNvSpPr/>
                <p:nvPr/>
              </p:nvSpPr>
              <p:spPr>
                <a:xfrm>
                  <a:off x="5971535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6" name="Freeform: Shape 935">
                  <a:extLst>
                    <a:ext uri="{FF2B5EF4-FFF2-40B4-BE49-F238E27FC236}">
                      <a16:creationId xmlns:a16="http://schemas.microsoft.com/office/drawing/2014/main" id="{017AE0AB-E56B-AA81-64FB-81808D04258F}"/>
                    </a:ext>
                  </a:extLst>
                </p:cNvPr>
                <p:cNvSpPr/>
                <p:nvPr/>
              </p:nvSpPr>
              <p:spPr>
                <a:xfrm>
                  <a:off x="6058722" y="5349412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41"/>
                        <a:pt x="0" y="25090"/>
                      </a:cubicBezTo>
                      <a:cubicBezTo>
                        <a:pt x="0" y="11238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7" name="Freeform: Shape 936">
                  <a:extLst>
                    <a:ext uri="{FF2B5EF4-FFF2-40B4-BE49-F238E27FC236}">
                      <a16:creationId xmlns:a16="http://schemas.microsoft.com/office/drawing/2014/main" id="{9A28E2FB-2D1C-A204-798D-E3B75D85DE1B}"/>
                    </a:ext>
                  </a:extLst>
                </p:cNvPr>
                <p:cNvSpPr/>
                <p:nvPr/>
              </p:nvSpPr>
              <p:spPr>
                <a:xfrm>
                  <a:off x="566805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8" name="Freeform: Shape 937">
                  <a:extLst>
                    <a:ext uri="{FF2B5EF4-FFF2-40B4-BE49-F238E27FC236}">
                      <a16:creationId xmlns:a16="http://schemas.microsoft.com/office/drawing/2014/main" id="{4E5FD77E-EE35-E8A3-C681-4B4B977F316E}"/>
                    </a:ext>
                  </a:extLst>
                </p:cNvPr>
                <p:cNvSpPr/>
                <p:nvPr/>
              </p:nvSpPr>
              <p:spPr>
                <a:xfrm>
                  <a:off x="5755240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9" name="Freeform: Shape 938">
                  <a:extLst>
                    <a:ext uri="{FF2B5EF4-FFF2-40B4-BE49-F238E27FC236}">
                      <a16:creationId xmlns:a16="http://schemas.microsoft.com/office/drawing/2014/main" id="{BA088DAA-9BC2-E861-146C-A0535BFCCF8B}"/>
                    </a:ext>
                  </a:extLst>
                </p:cNvPr>
                <p:cNvSpPr/>
                <p:nvPr/>
              </p:nvSpPr>
              <p:spPr>
                <a:xfrm>
                  <a:off x="5842427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0" name="Freeform: Shape 939">
                  <a:extLst>
                    <a:ext uri="{FF2B5EF4-FFF2-40B4-BE49-F238E27FC236}">
                      <a16:creationId xmlns:a16="http://schemas.microsoft.com/office/drawing/2014/main" id="{A9A91A81-92D5-8E10-992A-FA9A1A1A8549}"/>
                    </a:ext>
                  </a:extLst>
                </p:cNvPr>
                <p:cNvSpPr/>
                <p:nvPr/>
              </p:nvSpPr>
              <p:spPr>
                <a:xfrm>
                  <a:off x="592961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93766CE2-C1E0-74A9-42F2-1CDEABEE65D7}"/>
                    </a:ext>
                  </a:extLst>
                </p:cNvPr>
                <p:cNvSpPr/>
                <p:nvPr/>
              </p:nvSpPr>
              <p:spPr>
                <a:xfrm>
                  <a:off x="6016801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AACE9FBC-56FD-C300-11EE-BCA856CF8DA8}"/>
                    </a:ext>
                  </a:extLst>
                </p:cNvPr>
                <p:cNvSpPr/>
                <p:nvPr/>
              </p:nvSpPr>
              <p:spPr>
                <a:xfrm>
                  <a:off x="5649759" y="5506118"/>
                  <a:ext cx="23207" cy="50127"/>
                </a:xfrm>
                <a:custGeom>
                  <a:avLst/>
                  <a:gdLst>
                    <a:gd name="connsiteX0" fmla="*/ 23208 w 23207"/>
                    <a:gd name="connsiteY0" fmla="*/ 25090 h 50127"/>
                    <a:gd name="connsiteX1" fmla="*/ 0 w 23207"/>
                    <a:gd name="connsiteY1" fmla="*/ 50127 h 50127"/>
                    <a:gd name="connsiteX2" fmla="*/ 0 w 23207"/>
                    <a:gd name="connsiteY2" fmla="*/ 0 h 50127"/>
                    <a:gd name="connsiteX3" fmla="*/ 23208 w 23207"/>
                    <a:gd name="connsiteY3" fmla="*/ 25090 h 5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127">
                      <a:moveTo>
                        <a:pt x="23208" y="25090"/>
                      </a:moveTo>
                      <a:cubicBezTo>
                        <a:pt x="23208" y="38314"/>
                        <a:pt x="12963" y="49134"/>
                        <a:pt x="0" y="50127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620813BB-A9A6-EFC1-F65C-F5426C736D9B}"/>
                    </a:ext>
                  </a:extLst>
                </p:cNvPr>
                <p:cNvSpPr/>
                <p:nvPr/>
              </p:nvSpPr>
              <p:spPr>
                <a:xfrm>
                  <a:off x="5709974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72058A15-DD11-9634-A91E-F183A5B3A8BE}"/>
                    </a:ext>
                  </a:extLst>
                </p:cNvPr>
                <p:cNvSpPr/>
                <p:nvPr/>
              </p:nvSpPr>
              <p:spPr>
                <a:xfrm>
                  <a:off x="5797161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5" name="Freeform: Shape 944">
                  <a:extLst>
                    <a:ext uri="{FF2B5EF4-FFF2-40B4-BE49-F238E27FC236}">
                      <a16:creationId xmlns:a16="http://schemas.microsoft.com/office/drawing/2014/main" id="{20BC66E5-E747-6EDA-0DF6-E28E7AF8240D}"/>
                    </a:ext>
                  </a:extLst>
                </p:cNvPr>
                <p:cNvSpPr/>
                <p:nvPr/>
              </p:nvSpPr>
              <p:spPr>
                <a:xfrm>
                  <a:off x="5884348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6" name="Freeform: Shape 945">
                  <a:extLst>
                    <a:ext uri="{FF2B5EF4-FFF2-40B4-BE49-F238E27FC236}">
                      <a16:creationId xmlns:a16="http://schemas.microsoft.com/office/drawing/2014/main" id="{A4644553-B9D7-BADC-A222-470BAB0B75F5}"/>
                    </a:ext>
                  </a:extLst>
                </p:cNvPr>
                <p:cNvSpPr/>
                <p:nvPr/>
              </p:nvSpPr>
              <p:spPr>
                <a:xfrm>
                  <a:off x="5971535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7" name="Freeform: Shape 946">
                  <a:extLst>
                    <a:ext uri="{FF2B5EF4-FFF2-40B4-BE49-F238E27FC236}">
                      <a16:creationId xmlns:a16="http://schemas.microsoft.com/office/drawing/2014/main" id="{7802CA17-A55C-510F-922C-7A880060BF95}"/>
                    </a:ext>
                  </a:extLst>
                </p:cNvPr>
                <p:cNvSpPr/>
                <p:nvPr/>
              </p:nvSpPr>
              <p:spPr>
                <a:xfrm>
                  <a:off x="6058722" y="5506066"/>
                  <a:ext cx="26553" cy="50231"/>
                </a:xfrm>
                <a:custGeom>
                  <a:avLst/>
                  <a:gdLst>
                    <a:gd name="connsiteX0" fmla="*/ 26553 w 26553"/>
                    <a:gd name="connsiteY0" fmla="*/ 52 h 50231"/>
                    <a:gd name="connsiteX1" fmla="*/ 26553 w 26553"/>
                    <a:gd name="connsiteY1" fmla="*/ 50179 h 50231"/>
                    <a:gd name="connsiteX2" fmla="*/ 25090 w 26553"/>
                    <a:gd name="connsiteY2" fmla="*/ 50232 h 50231"/>
                    <a:gd name="connsiteX3" fmla="*/ 0 w 26553"/>
                    <a:gd name="connsiteY3" fmla="*/ 25142 h 50231"/>
                    <a:gd name="connsiteX4" fmla="*/ 25090 w 26553"/>
                    <a:gd name="connsiteY4" fmla="*/ 0 h 50231"/>
                    <a:gd name="connsiteX5" fmla="*/ 26553 w 26553"/>
                    <a:gd name="connsiteY5" fmla="*/ 0 h 50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231">
                      <a:moveTo>
                        <a:pt x="26553" y="52"/>
                      </a:moveTo>
                      <a:lnTo>
                        <a:pt x="26553" y="50179"/>
                      </a:lnTo>
                      <a:cubicBezTo>
                        <a:pt x="26083" y="50232"/>
                        <a:pt x="25612" y="50232"/>
                        <a:pt x="25090" y="50232"/>
                      </a:cubicBezTo>
                      <a:cubicBezTo>
                        <a:pt x="11238" y="50232"/>
                        <a:pt x="0" y="38994"/>
                        <a:pt x="0" y="25142"/>
                      </a:cubicBezTo>
                      <a:cubicBezTo>
                        <a:pt x="0" y="11290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E19BB7D6-BF7C-C05C-3EA0-126E6BAB4415}"/>
                    </a:ext>
                  </a:extLst>
                </p:cNvPr>
                <p:cNvSpPr/>
                <p:nvPr/>
              </p:nvSpPr>
              <p:spPr>
                <a:xfrm>
                  <a:off x="5672967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45386321-84E7-43F8-91E1-1531AB6F6222}"/>
                    </a:ext>
                  </a:extLst>
                </p:cNvPr>
                <p:cNvSpPr/>
                <p:nvPr/>
              </p:nvSpPr>
              <p:spPr>
                <a:xfrm>
                  <a:off x="5760154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7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0" name="Freeform: Shape 949">
                  <a:extLst>
                    <a:ext uri="{FF2B5EF4-FFF2-40B4-BE49-F238E27FC236}">
                      <a16:creationId xmlns:a16="http://schemas.microsoft.com/office/drawing/2014/main" id="{41A0A572-F963-3D50-DED4-5ADC076F493D}"/>
                    </a:ext>
                  </a:extLst>
                </p:cNvPr>
                <p:cNvSpPr/>
                <p:nvPr/>
              </p:nvSpPr>
              <p:spPr>
                <a:xfrm>
                  <a:off x="5847341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1" name="Freeform: Shape 950">
                  <a:extLst>
                    <a:ext uri="{FF2B5EF4-FFF2-40B4-BE49-F238E27FC236}">
                      <a16:creationId xmlns:a16="http://schemas.microsoft.com/office/drawing/2014/main" id="{64DEBC43-E789-ADCC-F65B-71548BBE80E8}"/>
                    </a:ext>
                  </a:extLst>
                </p:cNvPr>
                <p:cNvSpPr/>
                <p:nvPr/>
              </p:nvSpPr>
              <p:spPr>
                <a:xfrm>
                  <a:off x="5934528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2" name="Freeform: Shape 951">
                  <a:extLst>
                    <a:ext uri="{FF2B5EF4-FFF2-40B4-BE49-F238E27FC236}">
                      <a16:creationId xmlns:a16="http://schemas.microsoft.com/office/drawing/2014/main" id="{811852B2-21D1-0066-E142-68451CCD05DF}"/>
                    </a:ext>
                  </a:extLst>
                </p:cNvPr>
                <p:cNvSpPr/>
                <p:nvPr/>
              </p:nvSpPr>
              <p:spPr>
                <a:xfrm>
                  <a:off x="6021715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3" name="Freeform: Shape 952">
                  <a:extLst>
                    <a:ext uri="{FF2B5EF4-FFF2-40B4-BE49-F238E27FC236}">
                      <a16:creationId xmlns:a16="http://schemas.microsoft.com/office/drawing/2014/main" id="{B086A984-0D31-EB1B-0E6E-ACA96D5062F2}"/>
                    </a:ext>
                  </a:extLst>
                </p:cNvPr>
                <p:cNvSpPr/>
                <p:nvPr/>
              </p:nvSpPr>
              <p:spPr>
                <a:xfrm>
                  <a:off x="5649759" y="5665438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314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4" name="Freeform: Shape 953">
                  <a:extLst>
                    <a:ext uri="{FF2B5EF4-FFF2-40B4-BE49-F238E27FC236}">
                      <a16:creationId xmlns:a16="http://schemas.microsoft.com/office/drawing/2014/main" id="{78AE2417-E471-F735-B7E4-97B1E5B7F56D}"/>
                    </a:ext>
                  </a:extLst>
                </p:cNvPr>
                <p:cNvSpPr/>
                <p:nvPr/>
              </p:nvSpPr>
              <p:spPr>
                <a:xfrm>
                  <a:off x="5709974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5" name="Freeform: Shape 954">
                  <a:extLst>
                    <a:ext uri="{FF2B5EF4-FFF2-40B4-BE49-F238E27FC236}">
                      <a16:creationId xmlns:a16="http://schemas.microsoft.com/office/drawing/2014/main" id="{5CF8A68D-3E7C-D647-B978-C17CAC5E5399}"/>
                    </a:ext>
                  </a:extLst>
                </p:cNvPr>
                <p:cNvSpPr/>
                <p:nvPr/>
              </p:nvSpPr>
              <p:spPr>
                <a:xfrm>
                  <a:off x="5797161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id="{AA2A6200-113A-7BB2-BBD6-C7F176140617}"/>
                    </a:ext>
                  </a:extLst>
                </p:cNvPr>
                <p:cNvSpPr/>
                <p:nvPr/>
              </p:nvSpPr>
              <p:spPr>
                <a:xfrm>
                  <a:off x="5884348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id="{079A79BD-F602-59A5-D606-BF92F84A92C8}"/>
                    </a:ext>
                  </a:extLst>
                </p:cNvPr>
                <p:cNvSpPr/>
                <p:nvPr/>
              </p:nvSpPr>
              <p:spPr>
                <a:xfrm>
                  <a:off x="5971535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id="{A4236112-ED14-DB54-331B-814894EBB0FE}"/>
                    </a:ext>
                  </a:extLst>
                </p:cNvPr>
                <p:cNvSpPr/>
                <p:nvPr/>
              </p:nvSpPr>
              <p:spPr>
                <a:xfrm>
                  <a:off x="6058722" y="5665334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94"/>
                        <a:pt x="0" y="25090"/>
                      </a:cubicBezTo>
                      <a:cubicBezTo>
                        <a:pt x="0" y="11186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id="{F8791C5E-415A-67AD-A6BC-A4811171B0D6}"/>
                    </a:ext>
                  </a:extLst>
                </p:cNvPr>
                <p:cNvSpPr/>
                <p:nvPr/>
              </p:nvSpPr>
              <p:spPr>
                <a:xfrm>
                  <a:off x="56742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DDBF4278-F05A-9AA1-9F98-35814F4CC04F}"/>
                    </a:ext>
                  </a:extLst>
                </p:cNvPr>
                <p:cNvSpPr/>
                <p:nvPr/>
              </p:nvSpPr>
              <p:spPr>
                <a:xfrm>
                  <a:off x="5761408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35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15E6BAA-ED43-CC33-8570-0C0F2EFDD322}"/>
                    </a:ext>
                  </a:extLst>
                </p:cNvPr>
                <p:cNvSpPr/>
                <p:nvPr/>
              </p:nvSpPr>
              <p:spPr>
                <a:xfrm>
                  <a:off x="5848595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146970D9-FF66-FF61-072C-1C43B05B7827}"/>
                    </a:ext>
                  </a:extLst>
                </p:cNvPr>
                <p:cNvSpPr/>
                <p:nvPr/>
              </p:nvSpPr>
              <p:spPr>
                <a:xfrm>
                  <a:off x="5935782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FAC223B7-5A95-8C32-E309-1B681272169A}"/>
                    </a:ext>
                  </a:extLst>
                </p:cNvPr>
                <p:cNvSpPr/>
                <p:nvPr/>
              </p:nvSpPr>
              <p:spPr>
                <a:xfrm>
                  <a:off x="60230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30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6C24DEB1-553B-63E8-D9A8-FD4C9D5B46C3}"/>
                  </a:ext>
                </a:extLst>
              </p:cNvPr>
              <p:cNvSpPr/>
              <p:nvPr/>
            </p:nvSpPr>
            <p:spPr>
              <a:xfrm>
                <a:off x="5817651" y="5324583"/>
                <a:ext cx="11656" cy="435516"/>
              </a:xfrm>
              <a:custGeom>
                <a:avLst/>
                <a:gdLst>
                  <a:gd name="connsiteX0" fmla="*/ 0 w 11656"/>
                  <a:gd name="connsiteY0" fmla="*/ 0 h 435516"/>
                  <a:gd name="connsiteX1" fmla="*/ 11656 w 11656"/>
                  <a:gd name="connsiteY1" fmla="*/ 0 h 435516"/>
                  <a:gd name="connsiteX2" fmla="*/ 11656 w 11656"/>
                  <a:gd name="connsiteY2" fmla="*/ 435517 h 435516"/>
                  <a:gd name="connsiteX3" fmla="*/ 0 w 1165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6" h="435516">
                    <a:moveTo>
                      <a:pt x="0" y="0"/>
                    </a:moveTo>
                    <a:lnTo>
                      <a:pt x="11656" y="0"/>
                    </a:lnTo>
                    <a:lnTo>
                      <a:pt x="11656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918" name="Graphic 1161">
                <a:extLst>
                  <a:ext uri="{FF2B5EF4-FFF2-40B4-BE49-F238E27FC236}">
                    <a16:creationId xmlns:a16="http://schemas.microsoft.com/office/drawing/2014/main" id="{405398A4-FA21-423B-5428-47EF2C279682}"/>
                  </a:ext>
                </a:extLst>
              </p:cNvPr>
              <p:cNvGrpSpPr/>
              <p:nvPr/>
            </p:nvGrpSpPr>
            <p:grpSpPr>
              <a:xfrm>
                <a:off x="5938919" y="5113829"/>
                <a:ext cx="366833" cy="576960"/>
                <a:chOff x="5938919" y="5113829"/>
                <a:chExt cx="366833" cy="576960"/>
              </a:xfrm>
            </p:grpSpPr>
            <p:sp>
              <p:nvSpPr>
                <p:cNvPr id="927" name="Freeform: Shape 926">
                  <a:extLst>
                    <a:ext uri="{FF2B5EF4-FFF2-40B4-BE49-F238E27FC236}">
                      <a16:creationId xmlns:a16="http://schemas.microsoft.com/office/drawing/2014/main" id="{417E2CA9-1725-22CA-4505-2B3AC43B59A2}"/>
                    </a:ext>
                  </a:extLst>
                </p:cNvPr>
                <p:cNvSpPr/>
                <p:nvPr/>
              </p:nvSpPr>
              <p:spPr>
                <a:xfrm>
                  <a:off x="5971797" y="5304721"/>
                  <a:ext cx="301077" cy="386016"/>
                </a:xfrm>
                <a:custGeom>
                  <a:avLst/>
                  <a:gdLst>
                    <a:gd name="connsiteX0" fmla="*/ 0 w 301077"/>
                    <a:gd name="connsiteY0" fmla="*/ 0 h 386016"/>
                    <a:gd name="connsiteX1" fmla="*/ 301077 w 301077"/>
                    <a:gd name="connsiteY1" fmla="*/ 0 h 386016"/>
                    <a:gd name="connsiteX2" fmla="*/ 301077 w 301077"/>
                    <a:gd name="connsiteY2" fmla="*/ 386017 h 386016"/>
                    <a:gd name="connsiteX3" fmla="*/ 0 w 301077"/>
                    <a:gd name="connsiteY3" fmla="*/ 386017 h 386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1077" h="386016">
                      <a:moveTo>
                        <a:pt x="0" y="0"/>
                      </a:moveTo>
                      <a:lnTo>
                        <a:pt x="301077" y="0"/>
                      </a:lnTo>
                      <a:lnTo>
                        <a:pt x="301077" y="386017"/>
                      </a:lnTo>
                      <a:lnTo>
                        <a:pt x="0" y="38601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8" name="Freeform: Shape 927">
                  <a:extLst>
                    <a:ext uri="{FF2B5EF4-FFF2-40B4-BE49-F238E27FC236}">
                      <a16:creationId xmlns:a16="http://schemas.microsoft.com/office/drawing/2014/main" id="{A6D2F748-5F41-BE14-9518-3351ECE29D9F}"/>
                    </a:ext>
                  </a:extLst>
                </p:cNvPr>
                <p:cNvSpPr/>
                <p:nvPr/>
              </p:nvSpPr>
              <p:spPr>
                <a:xfrm>
                  <a:off x="5938919" y="5230288"/>
                  <a:ext cx="366833" cy="74380"/>
                </a:xfrm>
                <a:custGeom>
                  <a:avLst/>
                  <a:gdLst>
                    <a:gd name="connsiteX0" fmla="*/ 0 w 366833"/>
                    <a:gd name="connsiteY0" fmla="*/ 0 h 74380"/>
                    <a:gd name="connsiteX1" fmla="*/ 366833 w 366833"/>
                    <a:gd name="connsiteY1" fmla="*/ 0 h 74380"/>
                    <a:gd name="connsiteX2" fmla="*/ 366833 w 366833"/>
                    <a:gd name="connsiteY2" fmla="*/ 74381 h 74380"/>
                    <a:gd name="connsiteX3" fmla="*/ 0 w 366833"/>
                    <a:gd name="connsiteY3" fmla="*/ 74381 h 7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6833" h="74380">
                      <a:moveTo>
                        <a:pt x="0" y="0"/>
                      </a:moveTo>
                      <a:lnTo>
                        <a:pt x="366833" y="0"/>
                      </a:lnTo>
                      <a:lnTo>
                        <a:pt x="366833" y="74381"/>
                      </a:lnTo>
                      <a:lnTo>
                        <a:pt x="0" y="74381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9" name="Freeform: Shape 928">
                  <a:extLst>
                    <a:ext uri="{FF2B5EF4-FFF2-40B4-BE49-F238E27FC236}">
                      <a16:creationId xmlns:a16="http://schemas.microsoft.com/office/drawing/2014/main" id="{A0E085F5-C6BE-34B3-26CD-72E5A8884CEB}"/>
                    </a:ext>
                  </a:extLst>
                </p:cNvPr>
                <p:cNvSpPr/>
                <p:nvPr/>
              </p:nvSpPr>
              <p:spPr>
                <a:xfrm>
                  <a:off x="6019076" y="5113829"/>
                  <a:ext cx="206517" cy="576960"/>
                </a:xfrm>
                <a:custGeom>
                  <a:avLst/>
                  <a:gdLst>
                    <a:gd name="connsiteX0" fmla="*/ 200848 w 206517"/>
                    <a:gd name="connsiteY0" fmla="*/ 49918 h 576960"/>
                    <a:gd name="connsiteX1" fmla="*/ 172569 w 206517"/>
                    <a:gd name="connsiteY1" fmla="*/ 34394 h 576960"/>
                    <a:gd name="connsiteX2" fmla="*/ 141782 w 206517"/>
                    <a:gd name="connsiteY2" fmla="*/ 42966 h 576960"/>
                    <a:gd name="connsiteX3" fmla="*/ 131903 w 206517"/>
                    <a:gd name="connsiteY3" fmla="*/ 14897 h 576960"/>
                    <a:gd name="connsiteX4" fmla="*/ 103259 w 206517"/>
                    <a:gd name="connsiteY4" fmla="*/ 0 h 576960"/>
                    <a:gd name="connsiteX5" fmla="*/ 74615 w 206517"/>
                    <a:gd name="connsiteY5" fmla="*/ 14897 h 576960"/>
                    <a:gd name="connsiteX6" fmla="*/ 64735 w 206517"/>
                    <a:gd name="connsiteY6" fmla="*/ 42966 h 576960"/>
                    <a:gd name="connsiteX7" fmla="*/ 33948 w 206517"/>
                    <a:gd name="connsiteY7" fmla="*/ 34394 h 576960"/>
                    <a:gd name="connsiteX8" fmla="*/ 5670 w 206517"/>
                    <a:gd name="connsiteY8" fmla="*/ 49918 h 576960"/>
                    <a:gd name="connsiteX9" fmla="*/ 2168 w 206517"/>
                    <a:gd name="connsiteY9" fmla="*/ 82012 h 576960"/>
                    <a:gd name="connsiteX10" fmla="*/ 48688 w 206517"/>
                    <a:gd name="connsiteY10" fmla="*/ 115936 h 576960"/>
                    <a:gd name="connsiteX11" fmla="*/ 99861 w 206517"/>
                    <a:gd name="connsiteY11" fmla="*/ 117242 h 576960"/>
                    <a:gd name="connsiteX12" fmla="*/ 99861 w 206517"/>
                    <a:gd name="connsiteY12" fmla="*/ 117399 h 576960"/>
                    <a:gd name="connsiteX13" fmla="*/ 100018 w 206517"/>
                    <a:gd name="connsiteY13" fmla="*/ 117399 h 576960"/>
                    <a:gd name="connsiteX14" fmla="*/ 100018 w 206517"/>
                    <a:gd name="connsiteY14" fmla="*/ 576960 h 576960"/>
                    <a:gd name="connsiteX15" fmla="*/ 105245 w 206517"/>
                    <a:gd name="connsiteY15" fmla="*/ 576960 h 576960"/>
                    <a:gd name="connsiteX16" fmla="*/ 105245 w 206517"/>
                    <a:gd name="connsiteY16" fmla="*/ 118392 h 576960"/>
                    <a:gd name="connsiteX17" fmla="*/ 105872 w 206517"/>
                    <a:gd name="connsiteY17" fmla="*/ 117399 h 576960"/>
                    <a:gd name="connsiteX18" fmla="*/ 106709 w 206517"/>
                    <a:gd name="connsiteY18" fmla="*/ 117399 h 576960"/>
                    <a:gd name="connsiteX19" fmla="*/ 106656 w 206517"/>
                    <a:gd name="connsiteY19" fmla="*/ 117242 h 576960"/>
                    <a:gd name="connsiteX20" fmla="*/ 157829 w 206517"/>
                    <a:gd name="connsiteY20" fmla="*/ 115936 h 576960"/>
                    <a:gd name="connsiteX21" fmla="*/ 204350 w 206517"/>
                    <a:gd name="connsiteY21" fmla="*/ 82012 h 576960"/>
                    <a:gd name="connsiteX22" fmla="*/ 200848 w 206517"/>
                    <a:gd name="connsiteY22" fmla="*/ 49918 h 576960"/>
                    <a:gd name="connsiteX23" fmla="*/ 78796 w 206517"/>
                    <a:gd name="connsiteY23" fmla="*/ 18138 h 576960"/>
                    <a:gd name="connsiteX24" fmla="*/ 103311 w 206517"/>
                    <a:gd name="connsiteY24" fmla="*/ 5279 h 576960"/>
                    <a:gd name="connsiteX25" fmla="*/ 127826 w 206517"/>
                    <a:gd name="connsiteY25" fmla="*/ 18138 h 576960"/>
                    <a:gd name="connsiteX26" fmla="*/ 136607 w 206517"/>
                    <a:gd name="connsiteY26" fmla="*/ 46991 h 576960"/>
                    <a:gd name="connsiteX27" fmla="*/ 123487 w 206517"/>
                    <a:gd name="connsiteY27" fmla="*/ 64345 h 576960"/>
                    <a:gd name="connsiteX28" fmla="*/ 103363 w 206517"/>
                    <a:gd name="connsiteY28" fmla="*/ 109611 h 576960"/>
                    <a:gd name="connsiteX29" fmla="*/ 83239 w 206517"/>
                    <a:gd name="connsiteY29" fmla="*/ 64345 h 576960"/>
                    <a:gd name="connsiteX30" fmla="*/ 70119 w 206517"/>
                    <a:gd name="connsiteY30" fmla="*/ 46991 h 576960"/>
                    <a:gd name="connsiteX31" fmla="*/ 78901 w 206517"/>
                    <a:gd name="connsiteY31" fmla="*/ 18138 h 576960"/>
                    <a:gd name="connsiteX32" fmla="*/ 135562 w 206517"/>
                    <a:gd name="connsiteY32" fmla="*/ 55197 h 576960"/>
                    <a:gd name="connsiteX33" fmla="*/ 129864 w 206517"/>
                    <a:gd name="connsiteY33" fmla="*/ 69676 h 576960"/>
                    <a:gd name="connsiteX34" fmla="*/ 119410 w 206517"/>
                    <a:gd name="connsiteY34" fmla="*/ 86246 h 576960"/>
                    <a:gd name="connsiteX35" fmla="*/ 128192 w 206517"/>
                    <a:gd name="connsiteY35" fmla="*/ 66488 h 576960"/>
                    <a:gd name="connsiteX36" fmla="*/ 135562 w 206517"/>
                    <a:gd name="connsiteY36" fmla="*/ 55250 h 576960"/>
                    <a:gd name="connsiteX37" fmla="*/ 87160 w 206517"/>
                    <a:gd name="connsiteY37" fmla="*/ 86246 h 576960"/>
                    <a:gd name="connsiteX38" fmla="*/ 76705 w 206517"/>
                    <a:gd name="connsiteY38" fmla="*/ 69676 h 576960"/>
                    <a:gd name="connsiteX39" fmla="*/ 71008 w 206517"/>
                    <a:gd name="connsiteY39" fmla="*/ 55197 h 576960"/>
                    <a:gd name="connsiteX40" fmla="*/ 78378 w 206517"/>
                    <a:gd name="connsiteY40" fmla="*/ 66488 h 576960"/>
                    <a:gd name="connsiteX41" fmla="*/ 87160 w 206517"/>
                    <a:gd name="connsiteY41" fmla="*/ 86246 h 576960"/>
                    <a:gd name="connsiteX42" fmla="*/ 7134 w 206517"/>
                    <a:gd name="connsiteY42" fmla="*/ 80392 h 576960"/>
                    <a:gd name="connsiteX43" fmla="*/ 10008 w 206517"/>
                    <a:gd name="connsiteY43" fmla="*/ 52898 h 576960"/>
                    <a:gd name="connsiteX44" fmla="*/ 34314 w 206517"/>
                    <a:gd name="connsiteY44" fmla="*/ 39673 h 576960"/>
                    <a:gd name="connsiteX45" fmla="*/ 64892 w 206517"/>
                    <a:gd name="connsiteY45" fmla="*/ 49657 h 576960"/>
                    <a:gd name="connsiteX46" fmla="*/ 72210 w 206517"/>
                    <a:gd name="connsiteY46" fmla="*/ 72551 h 576960"/>
                    <a:gd name="connsiteX47" fmla="*/ 97143 w 206517"/>
                    <a:gd name="connsiteY47" fmla="*/ 112015 h 576960"/>
                    <a:gd name="connsiteX48" fmla="*/ 48793 w 206517"/>
                    <a:gd name="connsiteY48" fmla="*/ 110813 h 576960"/>
                    <a:gd name="connsiteX49" fmla="*/ 7134 w 206517"/>
                    <a:gd name="connsiteY49" fmla="*/ 80444 h 576960"/>
                    <a:gd name="connsiteX50" fmla="*/ 199384 w 206517"/>
                    <a:gd name="connsiteY50" fmla="*/ 80392 h 576960"/>
                    <a:gd name="connsiteX51" fmla="*/ 157724 w 206517"/>
                    <a:gd name="connsiteY51" fmla="*/ 110761 h 576960"/>
                    <a:gd name="connsiteX52" fmla="*/ 109374 w 206517"/>
                    <a:gd name="connsiteY52" fmla="*/ 111963 h 576960"/>
                    <a:gd name="connsiteX53" fmla="*/ 134307 w 206517"/>
                    <a:gd name="connsiteY53" fmla="*/ 72499 h 576960"/>
                    <a:gd name="connsiteX54" fmla="*/ 141677 w 206517"/>
                    <a:gd name="connsiteY54" fmla="*/ 49657 h 576960"/>
                    <a:gd name="connsiteX55" fmla="*/ 169537 w 206517"/>
                    <a:gd name="connsiteY55" fmla="*/ 39569 h 576960"/>
                    <a:gd name="connsiteX56" fmla="*/ 172256 w 206517"/>
                    <a:gd name="connsiteY56" fmla="*/ 39673 h 576960"/>
                    <a:gd name="connsiteX57" fmla="*/ 196561 w 206517"/>
                    <a:gd name="connsiteY57" fmla="*/ 52898 h 576960"/>
                    <a:gd name="connsiteX58" fmla="*/ 199436 w 206517"/>
                    <a:gd name="connsiteY58" fmla="*/ 80392 h 576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206517" h="576960">
                      <a:moveTo>
                        <a:pt x="200848" y="49918"/>
                      </a:moveTo>
                      <a:cubicBezTo>
                        <a:pt x="194784" y="40875"/>
                        <a:pt x="184487" y="35178"/>
                        <a:pt x="172569" y="34394"/>
                      </a:cubicBezTo>
                      <a:cubicBezTo>
                        <a:pt x="161802" y="33662"/>
                        <a:pt x="150877" y="36955"/>
                        <a:pt x="141782" y="42966"/>
                      </a:cubicBezTo>
                      <a:cubicBezTo>
                        <a:pt x="141312" y="32826"/>
                        <a:pt x="138018" y="22842"/>
                        <a:pt x="131903" y="14897"/>
                      </a:cubicBezTo>
                      <a:cubicBezTo>
                        <a:pt x="124585" y="5436"/>
                        <a:pt x="114183" y="0"/>
                        <a:pt x="103259" y="0"/>
                      </a:cubicBezTo>
                      <a:cubicBezTo>
                        <a:pt x="92334" y="0"/>
                        <a:pt x="81932" y="5436"/>
                        <a:pt x="74615" y="14897"/>
                      </a:cubicBezTo>
                      <a:cubicBezTo>
                        <a:pt x="68499" y="22842"/>
                        <a:pt x="65154" y="32826"/>
                        <a:pt x="64735" y="42966"/>
                      </a:cubicBezTo>
                      <a:cubicBezTo>
                        <a:pt x="55640" y="36903"/>
                        <a:pt x="44716" y="33610"/>
                        <a:pt x="33948" y="34394"/>
                      </a:cubicBezTo>
                      <a:cubicBezTo>
                        <a:pt x="22031" y="35230"/>
                        <a:pt x="11733" y="40875"/>
                        <a:pt x="5670" y="49918"/>
                      </a:cubicBezTo>
                      <a:cubicBezTo>
                        <a:pt x="-393" y="58961"/>
                        <a:pt x="-1648" y="70669"/>
                        <a:pt x="2168" y="82012"/>
                      </a:cubicBezTo>
                      <a:cubicBezTo>
                        <a:pt x="8649" y="101143"/>
                        <a:pt x="28199" y="115413"/>
                        <a:pt x="48688" y="115936"/>
                      </a:cubicBezTo>
                      <a:lnTo>
                        <a:pt x="99861" y="117242"/>
                      </a:lnTo>
                      <a:lnTo>
                        <a:pt x="99861" y="117399"/>
                      </a:lnTo>
                      <a:cubicBezTo>
                        <a:pt x="99861" y="117399"/>
                        <a:pt x="100018" y="117399"/>
                        <a:pt x="100018" y="117399"/>
                      </a:cubicBezTo>
                      <a:lnTo>
                        <a:pt x="100018" y="576960"/>
                      </a:lnTo>
                      <a:lnTo>
                        <a:pt x="105245" y="576960"/>
                      </a:lnTo>
                      <a:lnTo>
                        <a:pt x="105245" y="118392"/>
                      </a:lnTo>
                      <a:lnTo>
                        <a:pt x="105872" y="117399"/>
                      </a:lnTo>
                      <a:lnTo>
                        <a:pt x="106709" y="117399"/>
                      </a:lnTo>
                      <a:cubicBezTo>
                        <a:pt x="106709" y="117399"/>
                        <a:pt x="106656" y="117242"/>
                        <a:pt x="106656" y="117242"/>
                      </a:cubicBezTo>
                      <a:lnTo>
                        <a:pt x="157829" y="115936"/>
                      </a:lnTo>
                      <a:cubicBezTo>
                        <a:pt x="178319" y="115413"/>
                        <a:pt x="197868" y="101143"/>
                        <a:pt x="204350" y="82012"/>
                      </a:cubicBezTo>
                      <a:cubicBezTo>
                        <a:pt x="208165" y="70669"/>
                        <a:pt x="206911" y="58961"/>
                        <a:pt x="200848" y="49918"/>
                      </a:cubicBezTo>
                      <a:close/>
                      <a:moveTo>
                        <a:pt x="78796" y="18138"/>
                      </a:moveTo>
                      <a:cubicBezTo>
                        <a:pt x="85173" y="9827"/>
                        <a:pt x="93902" y="5279"/>
                        <a:pt x="103311" y="5279"/>
                      </a:cubicBezTo>
                      <a:cubicBezTo>
                        <a:pt x="112720" y="5279"/>
                        <a:pt x="121397" y="9827"/>
                        <a:pt x="127826" y="18138"/>
                      </a:cubicBezTo>
                      <a:cubicBezTo>
                        <a:pt x="134046" y="26240"/>
                        <a:pt x="136921" y="36642"/>
                        <a:pt x="136607" y="46991"/>
                      </a:cubicBezTo>
                      <a:cubicBezTo>
                        <a:pt x="131067" y="51748"/>
                        <a:pt x="126467" y="57654"/>
                        <a:pt x="123487" y="64345"/>
                      </a:cubicBezTo>
                      <a:lnTo>
                        <a:pt x="103363" y="109611"/>
                      </a:lnTo>
                      <a:lnTo>
                        <a:pt x="83239" y="64345"/>
                      </a:lnTo>
                      <a:cubicBezTo>
                        <a:pt x="80260" y="57654"/>
                        <a:pt x="75660" y="51748"/>
                        <a:pt x="70119" y="46991"/>
                      </a:cubicBezTo>
                      <a:cubicBezTo>
                        <a:pt x="69806" y="36642"/>
                        <a:pt x="72628" y="26240"/>
                        <a:pt x="78901" y="18138"/>
                      </a:cubicBezTo>
                      <a:close/>
                      <a:moveTo>
                        <a:pt x="135562" y="55197"/>
                      </a:moveTo>
                      <a:cubicBezTo>
                        <a:pt x="134464" y="60320"/>
                        <a:pt x="132687" y="65233"/>
                        <a:pt x="129864" y="69676"/>
                      </a:cubicBezTo>
                      <a:lnTo>
                        <a:pt x="119410" y="86246"/>
                      </a:lnTo>
                      <a:lnTo>
                        <a:pt x="128192" y="66488"/>
                      </a:lnTo>
                      <a:cubicBezTo>
                        <a:pt x="130021" y="62358"/>
                        <a:pt x="132530" y="58595"/>
                        <a:pt x="135562" y="55250"/>
                      </a:cubicBezTo>
                      <a:close/>
                      <a:moveTo>
                        <a:pt x="87160" y="86246"/>
                      </a:moveTo>
                      <a:lnTo>
                        <a:pt x="76705" y="69676"/>
                      </a:lnTo>
                      <a:cubicBezTo>
                        <a:pt x="73883" y="65233"/>
                        <a:pt x="72106" y="60320"/>
                        <a:pt x="71008" y="55197"/>
                      </a:cubicBezTo>
                      <a:cubicBezTo>
                        <a:pt x="74040" y="58543"/>
                        <a:pt x="76549" y="62358"/>
                        <a:pt x="78378" y="66488"/>
                      </a:cubicBezTo>
                      <a:lnTo>
                        <a:pt x="87160" y="86246"/>
                      </a:lnTo>
                      <a:close/>
                      <a:moveTo>
                        <a:pt x="7134" y="80392"/>
                      </a:moveTo>
                      <a:cubicBezTo>
                        <a:pt x="3788" y="70460"/>
                        <a:pt x="4834" y="60686"/>
                        <a:pt x="10008" y="52898"/>
                      </a:cubicBezTo>
                      <a:cubicBezTo>
                        <a:pt x="15235" y="45057"/>
                        <a:pt x="23860" y="40405"/>
                        <a:pt x="34314" y="39673"/>
                      </a:cubicBezTo>
                      <a:cubicBezTo>
                        <a:pt x="45186" y="38941"/>
                        <a:pt x="56215" y="42809"/>
                        <a:pt x="64892" y="49657"/>
                      </a:cubicBezTo>
                      <a:cubicBezTo>
                        <a:pt x="65520" y="57707"/>
                        <a:pt x="67924" y="65652"/>
                        <a:pt x="72210" y="72551"/>
                      </a:cubicBezTo>
                      <a:lnTo>
                        <a:pt x="97143" y="112015"/>
                      </a:lnTo>
                      <a:lnTo>
                        <a:pt x="48793" y="110813"/>
                      </a:lnTo>
                      <a:cubicBezTo>
                        <a:pt x="30446" y="110343"/>
                        <a:pt x="12883" y="97589"/>
                        <a:pt x="7134" y="80444"/>
                      </a:cubicBezTo>
                      <a:close/>
                      <a:moveTo>
                        <a:pt x="199384" y="80392"/>
                      </a:moveTo>
                      <a:cubicBezTo>
                        <a:pt x="193582" y="97536"/>
                        <a:pt x="176071" y="110290"/>
                        <a:pt x="157724" y="110761"/>
                      </a:cubicBezTo>
                      <a:lnTo>
                        <a:pt x="109374" y="111963"/>
                      </a:lnTo>
                      <a:lnTo>
                        <a:pt x="134307" y="72499"/>
                      </a:lnTo>
                      <a:cubicBezTo>
                        <a:pt x="138646" y="65652"/>
                        <a:pt x="140998" y="57707"/>
                        <a:pt x="141677" y="49657"/>
                      </a:cubicBezTo>
                      <a:cubicBezTo>
                        <a:pt x="149675" y="43384"/>
                        <a:pt x="159554" y="39569"/>
                        <a:pt x="169537" y="39569"/>
                      </a:cubicBezTo>
                      <a:cubicBezTo>
                        <a:pt x="170426" y="39569"/>
                        <a:pt x="171315" y="39569"/>
                        <a:pt x="172256" y="39673"/>
                      </a:cubicBezTo>
                      <a:cubicBezTo>
                        <a:pt x="182710" y="40405"/>
                        <a:pt x="191334" y="45109"/>
                        <a:pt x="196561" y="52898"/>
                      </a:cubicBezTo>
                      <a:cubicBezTo>
                        <a:pt x="201788" y="60738"/>
                        <a:pt x="202782" y="70460"/>
                        <a:pt x="199436" y="80392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19" name="Graphic 1161">
                <a:extLst>
                  <a:ext uri="{FF2B5EF4-FFF2-40B4-BE49-F238E27FC236}">
                    <a16:creationId xmlns:a16="http://schemas.microsoft.com/office/drawing/2014/main" id="{05EBECF0-80E6-74B4-5B7C-62940364B060}"/>
                  </a:ext>
                </a:extLst>
              </p:cNvPr>
              <p:cNvGrpSpPr/>
              <p:nvPr/>
            </p:nvGrpSpPr>
            <p:grpSpPr>
              <a:xfrm>
                <a:off x="5895273" y="5461532"/>
                <a:ext cx="638534" cy="298463"/>
                <a:chOff x="5895273" y="5461532"/>
                <a:chExt cx="638534" cy="298463"/>
              </a:xfrm>
            </p:grpSpPr>
            <p:sp>
              <p:nvSpPr>
                <p:cNvPr id="924" name="Freeform: Shape 923">
                  <a:extLst>
                    <a:ext uri="{FF2B5EF4-FFF2-40B4-BE49-F238E27FC236}">
                      <a16:creationId xmlns:a16="http://schemas.microsoft.com/office/drawing/2014/main" id="{18F97C89-4A14-23C7-B03E-764021590B8C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482" cy="298463"/>
                </a:xfrm>
                <a:custGeom>
                  <a:avLst/>
                  <a:gdLst>
                    <a:gd name="connsiteX0" fmla="*/ 0 w 638482"/>
                    <a:gd name="connsiteY0" fmla="*/ 0 h 298463"/>
                    <a:gd name="connsiteX1" fmla="*/ 638482 w 638482"/>
                    <a:gd name="connsiteY1" fmla="*/ 0 h 298463"/>
                    <a:gd name="connsiteX2" fmla="*/ 638482 w 638482"/>
                    <a:gd name="connsiteY2" fmla="*/ 298464 h 298463"/>
                    <a:gd name="connsiteX3" fmla="*/ 0 w 638482"/>
                    <a:gd name="connsiteY3" fmla="*/ 298464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482" h="298463">
                      <a:moveTo>
                        <a:pt x="0" y="0"/>
                      </a:moveTo>
                      <a:lnTo>
                        <a:pt x="638482" y="0"/>
                      </a:lnTo>
                      <a:lnTo>
                        <a:pt x="638482" y="298464"/>
                      </a:lnTo>
                      <a:lnTo>
                        <a:pt x="0" y="298464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5" name="Freeform: Shape 924">
                  <a:extLst>
                    <a:ext uri="{FF2B5EF4-FFF2-40B4-BE49-F238E27FC236}">
                      <a16:creationId xmlns:a16="http://schemas.microsoft.com/office/drawing/2014/main" id="{22139700-1356-6099-9187-BE8863756BFD}"/>
                    </a:ext>
                  </a:extLst>
                </p:cNvPr>
                <p:cNvSpPr/>
                <p:nvPr/>
              </p:nvSpPr>
              <p:spPr>
                <a:xfrm>
                  <a:off x="6291277" y="5486922"/>
                  <a:ext cx="130459" cy="131486"/>
                </a:xfrm>
                <a:custGeom>
                  <a:avLst/>
                  <a:gdLst>
                    <a:gd name="connsiteX0" fmla="*/ 107203 w 130459"/>
                    <a:gd name="connsiteY0" fmla="*/ 69010 h 131486"/>
                    <a:gd name="connsiteX1" fmla="*/ 88072 w 130459"/>
                    <a:gd name="connsiteY1" fmla="*/ 65769 h 131486"/>
                    <a:gd name="connsiteX2" fmla="*/ 107203 w 130459"/>
                    <a:gd name="connsiteY2" fmla="*/ 62528 h 131486"/>
                    <a:gd name="connsiteX3" fmla="*/ 130254 w 130459"/>
                    <a:gd name="connsiteY3" fmla="*/ 40209 h 131486"/>
                    <a:gd name="connsiteX4" fmla="*/ 130411 w 130459"/>
                    <a:gd name="connsiteY4" fmla="*/ 38223 h 131486"/>
                    <a:gd name="connsiteX5" fmla="*/ 123877 w 130459"/>
                    <a:gd name="connsiteY5" fmla="*/ 21339 h 131486"/>
                    <a:gd name="connsiteX6" fmla="*/ 99885 w 130459"/>
                    <a:gd name="connsiteY6" fmla="*/ 12610 h 131486"/>
                    <a:gd name="connsiteX7" fmla="*/ 91887 w 130459"/>
                    <a:gd name="connsiteY7" fmla="*/ 14074 h 131486"/>
                    <a:gd name="connsiteX8" fmla="*/ 87183 w 130459"/>
                    <a:gd name="connsiteY8" fmla="*/ 8011 h 131486"/>
                    <a:gd name="connsiteX9" fmla="*/ 44426 w 130459"/>
                    <a:gd name="connsiteY9" fmla="*/ 7906 h 131486"/>
                    <a:gd name="connsiteX10" fmla="*/ 42806 w 130459"/>
                    <a:gd name="connsiteY10" fmla="*/ 9422 h 131486"/>
                    <a:gd name="connsiteX11" fmla="*/ 38938 w 130459"/>
                    <a:gd name="connsiteY11" fmla="*/ 14126 h 131486"/>
                    <a:gd name="connsiteX12" fmla="*/ 30574 w 130459"/>
                    <a:gd name="connsiteY12" fmla="*/ 12610 h 131486"/>
                    <a:gd name="connsiteX13" fmla="*/ 6582 w 130459"/>
                    <a:gd name="connsiteY13" fmla="*/ 21339 h 131486"/>
                    <a:gd name="connsiteX14" fmla="*/ 48 w 130459"/>
                    <a:gd name="connsiteY14" fmla="*/ 38223 h 131486"/>
                    <a:gd name="connsiteX15" fmla="*/ 205 w 130459"/>
                    <a:gd name="connsiteY15" fmla="*/ 40209 h 131486"/>
                    <a:gd name="connsiteX16" fmla="*/ 23256 w 130459"/>
                    <a:gd name="connsiteY16" fmla="*/ 62528 h 131486"/>
                    <a:gd name="connsiteX17" fmla="*/ 42387 w 130459"/>
                    <a:gd name="connsiteY17" fmla="*/ 65769 h 131486"/>
                    <a:gd name="connsiteX18" fmla="*/ 23256 w 130459"/>
                    <a:gd name="connsiteY18" fmla="*/ 69010 h 131486"/>
                    <a:gd name="connsiteX19" fmla="*/ 205 w 130459"/>
                    <a:gd name="connsiteY19" fmla="*/ 91277 h 131486"/>
                    <a:gd name="connsiteX20" fmla="*/ 48 w 130459"/>
                    <a:gd name="connsiteY20" fmla="*/ 93263 h 131486"/>
                    <a:gd name="connsiteX21" fmla="*/ 6582 w 130459"/>
                    <a:gd name="connsiteY21" fmla="*/ 110147 h 131486"/>
                    <a:gd name="connsiteX22" fmla="*/ 30574 w 130459"/>
                    <a:gd name="connsiteY22" fmla="*/ 118876 h 131486"/>
                    <a:gd name="connsiteX23" fmla="*/ 38572 w 130459"/>
                    <a:gd name="connsiteY23" fmla="*/ 117412 h 131486"/>
                    <a:gd name="connsiteX24" fmla="*/ 43276 w 130459"/>
                    <a:gd name="connsiteY24" fmla="*/ 123476 h 131486"/>
                    <a:gd name="connsiteX25" fmla="*/ 86033 w 130459"/>
                    <a:gd name="connsiteY25" fmla="*/ 123580 h 131486"/>
                    <a:gd name="connsiteX26" fmla="*/ 87653 w 130459"/>
                    <a:gd name="connsiteY26" fmla="*/ 122064 h 131486"/>
                    <a:gd name="connsiteX27" fmla="*/ 91522 w 130459"/>
                    <a:gd name="connsiteY27" fmla="*/ 117360 h 131486"/>
                    <a:gd name="connsiteX28" fmla="*/ 99885 w 130459"/>
                    <a:gd name="connsiteY28" fmla="*/ 118876 h 131486"/>
                    <a:gd name="connsiteX29" fmla="*/ 123877 w 130459"/>
                    <a:gd name="connsiteY29" fmla="*/ 110147 h 131486"/>
                    <a:gd name="connsiteX30" fmla="*/ 130411 w 130459"/>
                    <a:gd name="connsiteY30" fmla="*/ 93263 h 131486"/>
                    <a:gd name="connsiteX31" fmla="*/ 130254 w 130459"/>
                    <a:gd name="connsiteY31" fmla="*/ 91277 h 131486"/>
                    <a:gd name="connsiteX32" fmla="*/ 107203 w 130459"/>
                    <a:gd name="connsiteY32" fmla="*/ 69010 h 131486"/>
                    <a:gd name="connsiteX33" fmla="*/ 93874 w 130459"/>
                    <a:gd name="connsiteY33" fmla="*/ 18935 h 131486"/>
                    <a:gd name="connsiteX34" fmla="*/ 100198 w 130459"/>
                    <a:gd name="connsiteY34" fmla="*/ 17837 h 131486"/>
                    <a:gd name="connsiteX35" fmla="*/ 101714 w 130459"/>
                    <a:gd name="connsiteY35" fmla="*/ 17837 h 131486"/>
                    <a:gd name="connsiteX36" fmla="*/ 120166 w 130459"/>
                    <a:gd name="connsiteY36" fmla="*/ 25051 h 131486"/>
                    <a:gd name="connsiteX37" fmla="*/ 125184 w 130459"/>
                    <a:gd name="connsiteY37" fmla="*/ 37909 h 131486"/>
                    <a:gd name="connsiteX38" fmla="*/ 125027 w 130459"/>
                    <a:gd name="connsiteY38" fmla="*/ 39895 h 131486"/>
                    <a:gd name="connsiteX39" fmla="*/ 106314 w 130459"/>
                    <a:gd name="connsiteY39" fmla="*/ 57406 h 131486"/>
                    <a:gd name="connsiteX40" fmla="*/ 72338 w 130459"/>
                    <a:gd name="connsiteY40" fmla="*/ 63156 h 131486"/>
                    <a:gd name="connsiteX41" fmla="*/ 71868 w 130459"/>
                    <a:gd name="connsiteY41" fmla="*/ 63051 h 131486"/>
                    <a:gd name="connsiteX42" fmla="*/ 90528 w 130459"/>
                    <a:gd name="connsiteY42" fmla="*/ 36602 h 131486"/>
                    <a:gd name="connsiteX43" fmla="*/ 93821 w 130459"/>
                    <a:gd name="connsiteY43" fmla="*/ 18935 h 131486"/>
                    <a:gd name="connsiteX44" fmla="*/ 88908 w 130459"/>
                    <a:gd name="connsiteY44" fmla="*/ 20921 h 131486"/>
                    <a:gd name="connsiteX45" fmla="*/ 86295 w 130459"/>
                    <a:gd name="connsiteY45" fmla="*/ 33623 h 131486"/>
                    <a:gd name="connsiteX46" fmla="*/ 71920 w 130459"/>
                    <a:gd name="connsiteY46" fmla="*/ 53956 h 131486"/>
                    <a:gd name="connsiteX47" fmla="*/ 78872 w 130459"/>
                    <a:gd name="connsiteY47" fmla="*/ 32107 h 131486"/>
                    <a:gd name="connsiteX48" fmla="*/ 88856 w 130459"/>
                    <a:gd name="connsiteY48" fmla="*/ 20921 h 131486"/>
                    <a:gd name="connsiteX49" fmla="*/ 46412 w 130459"/>
                    <a:gd name="connsiteY49" fmla="*/ 13290 h 131486"/>
                    <a:gd name="connsiteX50" fmla="*/ 48033 w 130459"/>
                    <a:gd name="connsiteY50" fmla="*/ 11774 h 131486"/>
                    <a:gd name="connsiteX51" fmla="*/ 65804 w 130459"/>
                    <a:gd name="connsiteY51" fmla="*/ 5188 h 131486"/>
                    <a:gd name="connsiteX52" fmla="*/ 83629 w 130459"/>
                    <a:gd name="connsiteY52" fmla="*/ 11878 h 131486"/>
                    <a:gd name="connsiteX53" fmla="*/ 86922 w 130459"/>
                    <a:gd name="connsiteY53" fmla="*/ 16060 h 131486"/>
                    <a:gd name="connsiteX54" fmla="*/ 73854 w 130459"/>
                    <a:gd name="connsiteY54" fmla="*/ 30539 h 131486"/>
                    <a:gd name="connsiteX55" fmla="*/ 65177 w 130459"/>
                    <a:gd name="connsiteY55" fmla="*/ 57667 h 131486"/>
                    <a:gd name="connsiteX56" fmla="*/ 56500 w 130459"/>
                    <a:gd name="connsiteY56" fmla="*/ 30539 h 131486"/>
                    <a:gd name="connsiteX57" fmla="*/ 43746 w 130459"/>
                    <a:gd name="connsiteY57" fmla="*/ 16217 h 131486"/>
                    <a:gd name="connsiteX58" fmla="*/ 46308 w 130459"/>
                    <a:gd name="connsiteY58" fmla="*/ 13290 h 131486"/>
                    <a:gd name="connsiteX59" fmla="*/ 41446 w 130459"/>
                    <a:gd name="connsiteY59" fmla="*/ 20817 h 131486"/>
                    <a:gd name="connsiteX60" fmla="*/ 51587 w 130459"/>
                    <a:gd name="connsiteY60" fmla="*/ 32107 h 131486"/>
                    <a:gd name="connsiteX61" fmla="*/ 58434 w 130459"/>
                    <a:gd name="connsiteY61" fmla="*/ 53590 h 131486"/>
                    <a:gd name="connsiteX62" fmla="*/ 44374 w 130459"/>
                    <a:gd name="connsiteY62" fmla="*/ 36027 h 131486"/>
                    <a:gd name="connsiteX63" fmla="*/ 41446 w 130459"/>
                    <a:gd name="connsiteY63" fmla="*/ 20869 h 131486"/>
                    <a:gd name="connsiteX64" fmla="*/ 24145 w 130459"/>
                    <a:gd name="connsiteY64" fmla="*/ 57406 h 131486"/>
                    <a:gd name="connsiteX65" fmla="*/ 5432 w 130459"/>
                    <a:gd name="connsiteY65" fmla="*/ 39895 h 131486"/>
                    <a:gd name="connsiteX66" fmla="*/ 5275 w 130459"/>
                    <a:gd name="connsiteY66" fmla="*/ 37909 h 131486"/>
                    <a:gd name="connsiteX67" fmla="*/ 10293 w 130459"/>
                    <a:gd name="connsiteY67" fmla="*/ 25051 h 131486"/>
                    <a:gd name="connsiteX68" fmla="*/ 28745 w 130459"/>
                    <a:gd name="connsiteY68" fmla="*/ 17837 h 131486"/>
                    <a:gd name="connsiteX69" fmla="*/ 30261 w 130459"/>
                    <a:gd name="connsiteY69" fmla="*/ 17837 h 131486"/>
                    <a:gd name="connsiteX70" fmla="*/ 36585 w 130459"/>
                    <a:gd name="connsiteY70" fmla="*/ 18935 h 131486"/>
                    <a:gd name="connsiteX71" fmla="*/ 40297 w 130459"/>
                    <a:gd name="connsiteY71" fmla="*/ 39268 h 131486"/>
                    <a:gd name="connsiteX72" fmla="*/ 59218 w 130459"/>
                    <a:gd name="connsiteY72" fmla="*/ 62947 h 131486"/>
                    <a:gd name="connsiteX73" fmla="*/ 58068 w 130459"/>
                    <a:gd name="connsiteY73" fmla="*/ 63156 h 131486"/>
                    <a:gd name="connsiteX74" fmla="*/ 24093 w 130459"/>
                    <a:gd name="connsiteY74" fmla="*/ 57406 h 131486"/>
                    <a:gd name="connsiteX75" fmla="*/ 36638 w 130459"/>
                    <a:gd name="connsiteY75" fmla="*/ 112603 h 131486"/>
                    <a:gd name="connsiteX76" fmla="*/ 30313 w 130459"/>
                    <a:gd name="connsiteY76" fmla="*/ 113701 h 131486"/>
                    <a:gd name="connsiteX77" fmla="*/ 28797 w 130459"/>
                    <a:gd name="connsiteY77" fmla="*/ 113701 h 131486"/>
                    <a:gd name="connsiteX78" fmla="*/ 10346 w 130459"/>
                    <a:gd name="connsiteY78" fmla="*/ 106488 h 131486"/>
                    <a:gd name="connsiteX79" fmla="*/ 5328 w 130459"/>
                    <a:gd name="connsiteY79" fmla="*/ 93629 h 131486"/>
                    <a:gd name="connsiteX80" fmla="*/ 5484 w 130459"/>
                    <a:gd name="connsiteY80" fmla="*/ 91643 h 131486"/>
                    <a:gd name="connsiteX81" fmla="*/ 24197 w 130459"/>
                    <a:gd name="connsiteY81" fmla="*/ 74132 h 131486"/>
                    <a:gd name="connsiteX82" fmla="*/ 58173 w 130459"/>
                    <a:gd name="connsiteY82" fmla="*/ 68383 h 131486"/>
                    <a:gd name="connsiteX83" fmla="*/ 58643 w 130459"/>
                    <a:gd name="connsiteY83" fmla="*/ 68487 h 131486"/>
                    <a:gd name="connsiteX84" fmla="*/ 39983 w 130459"/>
                    <a:gd name="connsiteY84" fmla="*/ 94936 h 131486"/>
                    <a:gd name="connsiteX85" fmla="*/ 36690 w 130459"/>
                    <a:gd name="connsiteY85" fmla="*/ 112603 h 131486"/>
                    <a:gd name="connsiteX86" fmla="*/ 41603 w 130459"/>
                    <a:gd name="connsiteY86" fmla="*/ 110617 h 131486"/>
                    <a:gd name="connsiteX87" fmla="*/ 44217 w 130459"/>
                    <a:gd name="connsiteY87" fmla="*/ 97915 h 131486"/>
                    <a:gd name="connsiteX88" fmla="*/ 58591 w 130459"/>
                    <a:gd name="connsiteY88" fmla="*/ 77582 h 131486"/>
                    <a:gd name="connsiteX89" fmla="*/ 51639 w 130459"/>
                    <a:gd name="connsiteY89" fmla="*/ 99431 h 131486"/>
                    <a:gd name="connsiteX90" fmla="*/ 41656 w 130459"/>
                    <a:gd name="connsiteY90" fmla="*/ 110617 h 131486"/>
                    <a:gd name="connsiteX91" fmla="*/ 84099 w 130459"/>
                    <a:gd name="connsiteY91" fmla="*/ 118249 h 131486"/>
                    <a:gd name="connsiteX92" fmla="*/ 82479 w 130459"/>
                    <a:gd name="connsiteY92" fmla="*/ 119765 h 131486"/>
                    <a:gd name="connsiteX93" fmla="*/ 64707 w 130459"/>
                    <a:gd name="connsiteY93" fmla="*/ 126351 h 131486"/>
                    <a:gd name="connsiteX94" fmla="*/ 46883 w 130459"/>
                    <a:gd name="connsiteY94" fmla="*/ 119660 h 131486"/>
                    <a:gd name="connsiteX95" fmla="*/ 43590 w 130459"/>
                    <a:gd name="connsiteY95" fmla="*/ 115478 h 131486"/>
                    <a:gd name="connsiteX96" fmla="*/ 56657 w 130459"/>
                    <a:gd name="connsiteY96" fmla="*/ 101000 h 131486"/>
                    <a:gd name="connsiteX97" fmla="*/ 65334 w 130459"/>
                    <a:gd name="connsiteY97" fmla="*/ 73871 h 131486"/>
                    <a:gd name="connsiteX98" fmla="*/ 74011 w 130459"/>
                    <a:gd name="connsiteY98" fmla="*/ 101000 h 131486"/>
                    <a:gd name="connsiteX99" fmla="*/ 86765 w 130459"/>
                    <a:gd name="connsiteY99" fmla="*/ 115322 h 131486"/>
                    <a:gd name="connsiteX100" fmla="*/ 84204 w 130459"/>
                    <a:gd name="connsiteY100" fmla="*/ 118249 h 131486"/>
                    <a:gd name="connsiteX101" fmla="*/ 89065 w 130459"/>
                    <a:gd name="connsiteY101" fmla="*/ 110722 h 131486"/>
                    <a:gd name="connsiteX102" fmla="*/ 78924 w 130459"/>
                    <a:gd name="connsiteY102" fmla="*/ 99431 h 131486"/>
                    <a:gd name="connsiteX103" fmla="*/ 72077 w 130459"/>
                    <a:gd name="connsiteY103" fmla="*/ 77948 h 131486"/>
                    <a:gd name="connsiteX104" fmla="*/ 86138 w 130459"/>
                    <a:gd name="connsiteY104" fmla="*/ 95511 h 131486"/>
                    <a:gd name="connsiteX105" fmla="*/ 89065 w 130459"/>
                    <a:gd name="connsiteY105" fmla="*/ 110669 h 131486"/>
                    <a:gd name="connsiteX106" fmla="*/ 120166 w 130459"/>
                    <a:gd name="connsiteY106" fmla="*/ 106488 h 131486"/>
                    <a:gd name="connsiteX107" fmla="*/ 101714 w 130459"/>
                    <a:gd name="connsiteY107" fmla="*/ 113701 h 131486"/>
                    <a:gd name="connsiteX108" fmla="*/ 100198 w 130459"/>
                    <a:gd name="connsiteY108" fmla="*/ 113701 h 131486"/>
                    <a:gd name="connsiteX109" fmla="*/ 93874 w 130459"/>
                    <a:gd name="connsiteY109" fmla="*/ 112603 h 131486"/>
                    <a:gd name="connsiteX110" fmla="*/ 90162 w 130459"/>
                    <a:gd name="connsiteY110" fmla="*/ 92270 h 131486"/>
                    <a:gd name="connsiteX111" fmla="*/ 71241 w 130459"/>
                    <a:gd name="connsiteY111" fmla="*/ 68592 h 131486"/>
                    <a:gd name="connsiteX112" fmla="*/ 72391 w 130459"/>
                    <a:gd name="connsiteY112" fmla="*/ 68383 h 131486"/>
                    <a:gd name="connsiteX113" fmla="*/ 106366 w 130459"/>
                    <a:gd name="connsiteY113" fmla="*/ 74132 h 131486"/>
                    <a:gd name="connsiteX114" fmla="*/ 125079 w 130459"/>
                    <a:gd name="connsiteY114" fmla="*/ 91643 h 131486"/>
                    <a:gd name="connsiteX115" fmla="*/ 125236 w 130459"/>
                    <a:gd name="connsiteY115" fmla="*/ 93629 h 131486"/>
                    <a:gd name="connsiteX116" fmla="*/ 120218 w 130459"/>
                    <a:gd name="connsiteY116" fmla="*/ 106488 h 131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30459" h="131486">
                      <a:moveTo>
                        <a:pt x="107203" y="69010"/>
                      </a:moveTo>
                      <a:lnTo>
                        <a:pt x="88072" y="65769"/>
                      </a:lnTo>
                      <a:lnTo>
                        <a:pt x="107203" y="62528"/>
                      </a:lnTo>
                      <a:cubicBezTo>
                        <a:pt x="120009" y="60385"/>
                        <a:pt x="129470" y="51186"/>
                        <a:pt x="130254" y="40209"/>
                      </a:cubicBezTo>
                      <a:lnTo>
                        <a:pt x="130411" y="38223"/>
                      </a:lnTo>
                      <a:cubicBezTo>
                        <a:pt x="130829" y="32055"/>
                        <a:pt x="128529" y="26096"/>
                        <a:pt x="123877" y="21339"/>
                      </a:cubicBezTo>
                      <a:cubicBezTo>
                        <a:pt x="118023" y="15381"/>
                        <a:pt x="109084" y="12140"/>
                        <a:pt x="99885" y="12610"/>
                      </a:cubicBezTo>
                      <a:cubicBezTo>
                        <a:pt x="97114" y="12767"/>
                        <a:pt x="94449" y="13290"/>
                        <a:pt x="91887" y="14074"/>
                      </a:cubicBezTo>
                      <a:cubicBezTo>
                        <a:pt x="90685" y="11931"/>
                        <a:pt x="89169" y="9892"/>
                        <a:pt x="87183" y="8011"/>
                      </a:cubicBezTo>
                      <a:cubicBezTo>
                        <a:pt x="75840" y="-2653"/>
                        <a:pt x="55873" y="-2653"/>
                        <a:pt x="44426" y="7906"/>
                      </a:cubicBezTo>
                      <a:lnTo>
                        <a:pt x="42806" y="9422"/>
                      </a:lnTo>
                      <a:cubicBezTo>
                        <a:pt x="41237" y="10885"/>
                        <a:pt x="39983" y="12506"/>
                        <a:pt x="38938" y="14126"/>
                      </a:cubicBezTo>
                      <a:cubicBezTo>
                        <a:pt x="36272" y="13290"/>
                        <a:pt x="33501" y="12715"/>
                        <a:pt x="30574" y="12610"/>
                      </a:cubicBezTo>
                      <a:cubicBezTo>
                        <a:pt x="21427" y="12140"/>
                        <a:pt x="12436" y="15381"/>
                        <a:pt x="6582" y="21339"/>
                      </a:cubicBezTo>
                      <a:cubicBezTo>
                        <a:pt x="1930" y="26096"/>
                        <a:pt x="-370" y="32055"/>
                        <a:pt x="48" y="38223"/>
                      </a:cubicBezTo>
                      <a:lnTo>
                        <a:pt x="205" y="40209"/>
                      </a:lnTo>
                      <a:cubicBezTo>
                        <a:pt x="989" y="51186"/>
                        <a:pt x="10450" y="60333"/>
                        <a:pt x="23256" y="62528"/>
                      </a:cubicBezTo>
                      <a:lnTo>
                        <a:pt x="42387" y="65769"/>
                      </a:lnTo>
                      <a:lnTo>
                        <a:pt x="23256" y="69010"/>
                      </a:lnTo>
                      <a:cubicBezTo>
                        <a:pt x="10450" y="71153"/>
                        <a:pt x="989" y="80353"/>
                        <a:pt x="205" y="91277"/>
                      </a:cubicBezTo>
                      <a:lnTo>
                        <a:pt x="48" y="93263"/>
                      </a:lnTo>
                      <a:cubicBezTo>
                        <a:pt x="-370" y="99431"/>
                        <a:pt x="1930" y="105390"/>
                        <a:pt x="6582" y="110147"/>
                      </a:cubicBezTo>
                      <a:cubicBezTo>
                        <a:pt x="12436" y="116106"/>
                        <a:pt x="21375" y="119346"/>
                        <a:pt x="30574" y="118876"/>
                      </a:cubicBezTo>
                      <a:cubicBezTo>
                        <a:pt x="33345" y="118719"/>
                        <a:pt x="36010" y="118196"/>
                        <a:pt x="38572" y="117412"/>
                      </a:cubicBezTo>
                      <a:cubicBezTo>
                        <a:pt x="39774" y="119555"/>
                        <a:pt x="41290" y="121594"/>
                        <a:pt x="43276" y="123476"/>
                      </a:cubicBezTo>
                      <a:cubicBezTo>
                        <a:pt x="54619" y="134139"/>
                        <a:pt x="74586" y="134139"/>
                        <a:pt x="86033" y="123580"/>
                      </a:cubicBezTo>
                      <a:lnTo>
                        <a:pt x="87653" y="122064"/>
                      </a:lnTo>
                      <a:cubicBezTo>
                        <a:pt x="89222" y="120601"/>
                        <a:pt x="90476" y="118980"/>
                        <a:pt x="91522" y="117360"/>
                      </a:cubicBezTo>
                      <a:cubicBezTo>
                        <a:pt x="94187" y="118196"/>
                        <a:pt x="96958" y="118771"/>
                        <a:pt x="99885" y="118876"/>
                      </a:cubicBezTo>
                      <a:cubicBezTo>
                        <a:pt x="109032" y="119346"/>
                        <a:pt x="118023" y="116106"/>
                        <a:pt x="123877" y="110147"/>
                      </a:cubicBezTo>
                      <a:cubicBezTo>
                        <a:pt x="128529" y="105390"/>
                        <a:pt x="130829" y="99431"/>
                        <a:pt x="130411" y="93263"/>
                      </a:cubicBezTo>
                      <a:lnTo>
                        <a:pt x="130254" y="91277"/>
                      </a:lnTo>
                      <a:cubicBezTo>
                        <a:pt x="129470" y="80300"/>
                        <a:pt x="120009" y="71153"/>
                        <a:pt x="107203" y="69010"/>
                      </a:cubicBezTo>
                      <a:close/>
                      <a:moveTo>
                        <a:pt x="93874" y="18935"/>
                      </a:moveTo>
                      <a:cubicBezTo>
                        <a:pt x="95860" y="18360"/>
                        <a:pt x="98003" y="17942"/>
                        <a:pt x="100198" y="17837"/>
                      </a:cubicBezTo>
                      <a:cubicBezTo>
                        <a:pt x="100721" y="17837"/>
                        <a:pt x="101191" y="17837"/>
                        <a:pt x="101714" y="17837"/>
                      </a:cubicBezTo>
                      <a:cubicBezTo>
                        <a:pt x="108875" y="17837"/>
                        <a:pt x="115670" y="20503"/>
                        <a:pt x="120166" y="25051"/>
                      </a:cubicBezTo>
                      <a:cubicBezTo>
                        <a:pt x="123720" y="28710"/>
                        <a:pt x="125549" y="33257"/>
                        <a:pt x="125184" y="37909"/>
                      </a:cubicBezTo>
                      <a:lnTo>
                        <a:pt x="125027" y="39895"/>
                      </a:lnTo>
                      <a:cubicBezTo>
                        <a:pt x="124399" y="48468"/>
                        <a:pt x="116716" y="55629"/>
                        <a:pt x="106314" y="57406"/>
                      </a:cubicBezTo>
                      <a:lnTo>
                        <a:pt x="72338" y="63156"/>
                      </a:lnTo>
                      <a:lnTo>
                        <a:pt x="71868" y="63051"/>
                      </a:lnTo>
                      <a:lnTo>
                        <a:pt x="90528" y="36602"/>
                      </a:lnTo>
                      <a:cubicBezTo>
                        <a:pt x="94396" y="31114"/>
                        <a:pt x="95390" y="24842"/>
                        <a:pt x="93821" y="18935"/>
                      </a:cubicBezTo>
                      <a:close/>
                      <a:moveTo>
                        <a:pt x="88908" y="20921"/>
                      </a:moveTo>
                      <a:cubicBezTo>
                        <a:pt x="89849" y="25208"/>
                        <a:pt x="89065" y="29703"/>
                        <a:pt x="86295" y="33623"/>
                      </a:cubicBezTo>
                      <a:lnTo>
                        <a:pt x="71920" y="53956"/>
                      </a:lnTo>
                      <a:lnTo>
                        <a:pt x="78872" y="32107"/>
                      </a:lnTo>
                      <a:cubicBezTo>
                        <a:pt x="80388" y="27350"/>
                        <a:pt x="84047" y="23430"/>
                        <a:pt x="88856" y="20921"/>
                      </a:cubicBezTo>
                      <a:close/>
                      <a:moveTo>
                        <a:pt x="46412" y="13290"/>
                      </a:moveTo>
                      <a:lnTo>
                        <a:pt x="48033" y="11774"/>
                      </a:lnTo>
                      <a:cubicBezTo>
                        <a:pt x="52789" y="7383"/>
                        <a:pt x="59271" y="5188"/>
                        <a:pt x="65804" y="5188"/>
                      </a:cubicBezTo>
                      <a:cubicBezTo>
                        <a:pt x="72338" y="5188"/>
                        <a:pt x="78924" y="7435"/>
                        <a:pt x="83629" y="11878"/>
                      </a:cubicBezTo>
                      <a:cubicBezTo>
                        <a:pt x="84988" y="13133"/>
                        <a:pt x="86033" y="14596"/>
                        <a:pt x="86922" y="16060"/>
                      </a:cubicBezTo>
                      <a:cubicBezTo>
                        <a:pt x="80649" y="19196"/>
                        <a:pt x="75893" y="24319"/>
                        <a:pt x="73854" y="30539"/>
                      </a:cubicBezTo>
                      <a:lnTo>
                        <a:pt x="65177" y="57667"/>
                      </a:lnTo>
                      <a:lnTo>
                        <a:pt x="56500" y="30539"/>
                      </a:lnTo>
                      <a:cubicBezTo>
                        <a:pt x="54566" y="24423"/>
                        <a:pt x="49862" y="19405"/>
                        <a:pt x="43746" y="16217"/>
                      </a:cubicBezTo>
                      <a:cubicBezTo>
                        <a:pt x="44478" y="15224"/>
                        <a:pt x="45315" y="14231"/>
                        <a:pt x="46308" y="13290"/>
                      </a:cubicBezTo>
                      <a:close/>
                      <a:moveTo>
                        <a:pt x="41446" y="20817"/>
                      </a:moveTo>
                      <a:cubicBezTo>
                        <a:pt x="46360" y="23326"/>
                        <a:pt x="50071" y="27298"/>
                        <a:pt x="51587" y="32107"/>
                      </a:cubicBezTo>
                      <a:lnTo>
                        <a:pt x="58434" y="53590"/>
                      </a:lnTo>
                      <a:lnTo>
                        <a:pt x="44374" y="36027"/>
                      </a:lnTo>
                      <a:cubicBezTo>
                        <a:pt x="40662" y="31375"/>
                        <a:pt x="39722" y="25887"/>
                        <a:pt x="41446" y="20869"/>
                      </a:cubicBezTo>
                      <a:close/>
                      <a:moveTo>
                        <a:pt x="24145" y="57406"/>
                      </a:moveTo>
                      <a:cubicBezTo>
                        <a:pt x="13743" y="55629"/>
                        <a:pt x="6059" y="48468"/>
                        <a:pt x="5432" y="39895"/>
                      </a:cubicBezTo>
                      <a:lnTo>
                        <a:pt x="5275" y="37909"/>
                      </a:lnTo>
                      <a:cubicBezTo>
                        <a:pt x="4962" y="33257"/>
                        <a:pt x="6739" y="28710"/>
                        <a:pt x="10293" y="25051"/>
                      </a:cubicBezTo>
                      <a:cubicBezTo>
                        <a:pt x="14789" y="20451"/>
                        <a:pt x="21584" y="17837"/>
                        <a:pt x="28745" y="17837"/>
                      </a:cubicBezTo>
                      <a:cubicBezTo>
                        <a:pt x="29268" y="17837"/>
                        <a:pt x="29738" y="17837"/>
                        <a:pt x="30261" y="17837"/>
                      </a:cubicBezTo>
                      <a:cubicBezTo>
                        <a:pt x="32456" y="17942"/>
                        <a:pt x="34547" y="18360"/>
                        <a:pt x="36585" y="18935"/>
                      </a:cubicBezTo>
                      <a:cubicBezTo>
                        <a:pt x="34233" y="25678"/>
                        <a:pt x="35383" y="33100"/>
                        <a:pt x="40297" y="39268"/>
                      </a:cubicBezTo>
                      <a:lnTo>
                        <a:pt x="59218" y="62947"/>
                      </a:lnTo>
                      <a:lnTo>
                        <a:pt x="58068" y="63156"/>
                      </a:lnTo>
                      <a:lnTo>
                        <a:pt x="24093" y="57406"/>
                      </a:lnTo>
                      <a:close/>
                      <a:moveTo>
                        <a:pt x="36638" y="112603"/>
                      </a:moveTo>
                      <a:cubicBezTo>
                        <a:pt x="34651" y="113178"/>
                        <a:pt x="32508" y="113597"/>
                        <a:pt x="30313" y="113701"/>
                      </a:cubicBezTo>
                      <a:cubicBezTo>
                        <a:pt x="29790" y="113701"/>
                        <a:pt x="29320" y="113701"/>
                        <a:pt x="28797" y="113701"/>
                      </a:cubicBezTo>
                      <a:cubicBezTo>
                        <a:pt x="21636" y="113701"/>
                        <a:pt x="14841" y="111035"/>
                        <a:pt x="10346" y="106488"/>
                      </a:cubicBezTo>
                      <a:cubicBezTo>
                        <a:pt x="6791" y="102829"/>
                        <a:pt x="4962" y="98281"/>
                        <a:pt x="5328" y="93629"/>
                      </a:cubicBezTo>
                      <a:lnTo>
                        <a:pt x="5484" y="91643"/>
                      </a:lnTo>
                      <a:cubicBezTo>
                        <a:pt x="6112" y="83071"/>
                        <a:pt x="13795" y="75910"/>
                        <a:pt x="24197" y="74132"/>
                      </a:cubicBezTo>
                      <a:lnTo>
                        <a:pt x="58173" y="68383"/>
                      </a:lnTo>
                      <a:lnTo>
                        <a:pt x="58643" y="68487"/>
                      </a:lnTo>
                      <a:lnTo>
                        <a:pt x="39983" y="94936"/>
                      </a:lnTo>
                      <a:cubicBezTo>
                        <a:pt x="36115" y="100424"/>
                        <a:pt x="35122" y="106697"/>
                        <a:pt x="36690" y="112603"/>
                      </a:cubicBezTo>
                      <a:close/>
                      <a:moveTo>
                        <a:pt x="41603" y="110617"/>
                      </a:moveTo>
                      <a:cubicBezTo>
                        <a:pt x="40662" y="106331"/>
                        <a:pt x="41446" y="101836"/>
                        <a:pt x="44217" y="97915"/>
                      </a:cubicBezTo>
                      <a:lnTo>
                        <a:pt x="58591" y="77582"/>
                      </a:lnTo>
                      <a:lnTo>
                        <a:pt x="51639" y="99431"/>
                      </a:lnTo>
                      <a:cubicBezTo>
                        <a:pt x="50123" y="104188"/>
                        <a:pt x="46464" y="108108"/>
                        <a:pt x="41656" y="110617"/>
                      </a:cubicBezTo>
                      <a:close/>
                      <a:moveTo>
                        <a:pt x="84099" y="118249"/>
                      </a:moveTo>
                      <a:lnTo>
                        <a:pt x="82479" y="119765"/>
                      </a:lnTo>
                      <a:cubicBezTo>
                        <a:pt x="77722" y="124155"/>
                        <a:pt x="71241" y="126351"/>
                        <a:pt x="64707" y="126351"/>
                      </a:cubicBezTo>
                      <a:cubicBezTo>
                        <a:pt x="58173" y="126351"/>
                        <a:pt x="51587" y="124103"/>
                        <a:pt x="46883" y="119660"/>
                      </a:cubicBezTo>
                      <a:cubicBezTo>
                        <a:pt x="45524" y="118405"/>
                        <a:pt x="44478" y="116994"/>
                        <a:pt x="43590" y="115478"/>
                      </a:cubicBezTo>
                      <a:cubicBezTo>
                        <a:pt x="49862" y="112342"/>
                        <a:pt x="54619" y="107220"/>
                        <a:pt x="56657" y="101000"/>
                      </a:cubicBezTo>
                      <a:lnTo>
                        <a:pt x="65334" y="73871"/>
                      </a:lnTo>
                      <a:lnTo>
                        <a:pt x="74011" y="101000"/>
                      </a:lnTo>
                      <a:cubicBezTo>
                        <a:pt x="75945" y="107115"/>
                        <a:pt x="80649" y="112133"/>
                        <a:pt x="86765" y="115322"/>
                      </a:cubicBezTo>
                      <a:cubicBezTo>
                        <a:pt x="86033" y="116315"/>
                        <a:pt x="85197" y="117308"/>
                        <a:pt x="84204" y="118249"/>
                      </a:cubicBezTo>
                      <a:close/>
                      <a:moveTo>
                        <a:pt x="89065" y="110722"/>
                      </a:moveTo>
                      <a:cubicBezTo>
                        <a:pt x="84151" y="108213"/>
                        <a:pt x="80440" y="104240"/>
                        <a:pt x="78924" y="99431"/>
                      </a:cubicBezTo>
                      <a:lnTo>
                        <a:pt x="72077" y="77948"/>
                      </a:lnTo>
                      <a:lnTo>
                        <a:pt x="86138" y="95511"/>
                      </a:lnTo>
                      <a:cubicBezTo>
                        <a:pt x="89849" y="100163"/>
                        <a:pt x="90790" y="105651"/>
                        <a:pt x="89065" y="110669"/>
                      </a:cubicBezTo>
                      <a:close/>
                      <a:moveTo>
                        <a:pt x="120166" y="106488"/>
                      </a:moveTo>
                      <a:cubicBezTo>
                        <a:pt x="115670" y="111088"/>
                        <a:pt x="108875" y="113701"/>
                        <a:pt x="101714" y="113701"/>
                      </a:cubicBezTo>
                      <a:cubicBezTo>
                        <a:pt x="101191" y="113701"/>
                        <a:pt x="100721" y="113701"/>
                        <a:pt x="100198" y="113701"/>
                      </a:cubicBezTo>
                      <a:cubicBezTo>
                        <a:pt x="98003" y="113597"/>
                        <a:pt x="95912" y="113178"/>
                        <a:pt x="93874" y="112603"/>
                      </a:cubicBezTo>
                      <a:cubicBezTo>
                        <a:pt x="96226" y="105861"/>
                        <a:pt x="95076" y="98438"/>
                        <a:pt x="90162" y="92270"/>
                      </a:cubicBezTo>
                      <a:lnTo>
                        <a:pt x="71241" y="68592"/>
                      </a:lnTo>
                      <a:lnTo>
                        <a:pt x="72391" y="68383"/>
                      </a:lnTo>
                      <a:lnTo>
                        <a:pt x="106366" y="74132"/>
                      </a:lnTo>
                      <a:cubicBezTo>
                        <a:pt x="116768" y="75857"/>
                        <a:pt x="124452" y="83071"/>
                        <a:pt x="125079" y="91643"/>
                      </a:cubicBezTo>
                      <a:lnTo>
                        <a:pt x="125236" y="93629"/>
                      </a:lnTo>
                      <a:cubicBezTo>
                        <a:pt x="125549" y="98281"/>
                        <a:pt x="123772" y="102829"/>
                        <a:pt x="120218" y="106488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6" name="Freeform: Shape 925">
                  <a:extLst>
                    <a:ext uri="{FF2B5EF4-FFF2-40B4-BE49-F238E27FC236}">
                      <a16:creationId xmlns:a16="http://schemas.microsoft.com/office/drawing/2014/main" id="{9E715306-A813-7A24-6EE6-287E735C059C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534" cy="298463"/>
                </a:xfrm>
                <a:custGeom>
                  <a:avLst/>
                  <a:gdLst>
                    <a:gd name="connsiteX0" fmla="*/ 638535 w 638534"/>
                    <a:gd name="connsiteY0" fmla="*/ 85932 h 298463"/>
                    <a:gd name="connsiteX1" fmla="*/ 464004 w 638534"/>
                    <a:gd name="connsiteY1" fmla="*/ 85932 h 298463"/>
                    <a:gd name="connsiteX2" fmla="*/ 464004 w 638534"/>
                    <a:gd name="connsiteY2" fmla="*/ 0 h 298463"/>
                    <a:gd name="connsiteX3" fmla="*/ 458777 w 638534"/>
                    <a:gd name="connsiteY3" fmla="*/ 0 h 298463"/>
                    <a:gd name="connsiteX4" fmla="*/ 458777 w 638534"/>
                    <a:gd name="connsiteY4" fmla="*/ 85932 h 298463"/>
                    <a:gd name="connsiteX5" fmla="*/ 0 w 638534"/>
                    <a:gd name="connsiteY5" fmla="*/ 85932 h 298463"/>
                    <a:gd name="connsiteX6" fmla="*/ 0 w 638534"/>
                    <a:gd name="connsiteY6" fmla="*/ 91159 h 298463"/>
                    <a:gd name="connsiteX7" fmla="*/ 458777 w 638534"/>
                    <a:gd name="connsiteY7" fmla="*/ 91159 h 298463"/>
                    <a:gd name="connsiteX8" fmla="*/ 458777 w 638534"/>
                    <a:gd name="connsiteY8" fmla="*/ 298464 h 298463"/>
                    <a:gd name="connsiteX9" fmla="*/ 464004 w 638534"/>
                    <a:gd name="connsiteY9" fmla="*/ 298464 h 298463"/>
                    <a:gd name="connsiteX10" fmla="*/ 464004 w 638534"/>
                    <a:gd name="connsiteY10" fmla="*/ 91159 h 298463"/>
                    <a:gd name="connsiteX11" fmla="*/ 638535 w 638534"/>
                    <a:gd name="connsiteY11" fmla="*/ 91159 h 298463"/>
                    <a:gd name="connsiteX12" fmla="*/ 638535 w 638534"/>
                    <a:gd name="connsiteY12" fmla="*/ 85932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8534" h="298463">
                      <a:moveTo>
                        <a:pt x="638535" y="85932"/>
                      </a:moveTo>
                      <a:lnTo>
                        <a:pt x="464004" y="85932"/>
                      </a:lnTo>
                      <a:lnTo>
                        <a:pt x="464004" y="0"/>
                      </a:lnTo>
                      <a:lnTo>
                        <a:pt x="458777" y="0"/>
                      </a:lnTo>
                      <a:lnTo>
                        <a:pt x="458777" y="85932"/>
                      </a:lnTo>
                      <a:lnTo>
                        <a:pt x="0" y="85932"/>
                      </a:lnTo>
                      <a:lnTo>
                        <a:pt x="0" y="91159"/>
                      </a:lnTo>
                      <a:lnTo>
                        <a:pt x="458777" y="91159"/>
                      </a:lnTo>
                      <a:lnTo>
                        <a:pt x="458777" y="298464"/>
                      </a:lnTo>
                      <a:lnTo>
                        <a:pt x="464004" y="298464"/>
                      </a:lnTo>
                      <a:lnTo>
                        <a:pt x="464004" y="91159"/>
                      </a:lnTo>
                      <a:lnTo>
                        <a:pt x="638535" y="91159"/>
                      </a:lnTo>
                      <a:lnTo>
                        <a:pt x="638535" y="85932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20" name="Graphic 1161">
                <a:extLst>
                  <a:ext uri="{FF2B5EF4-FFF2-40B4-BE49-F238E27FC236}">
                    <a16:creationId xmlns:a16="http://schemas.microsoft.com/office/drawing/2014/main" id="{75556868-50A7-2321-94A3-0EC5B7E63D6A}"/>
                  </a:ext>
                </a:extLst>
              </p:cNvPr>
              <p:cNvGrpSpPr/>
              <p:nvPr/>
            </p:nvGrpSpPr>
            <p:grpSpPr>
              <a:xfrm>
                <a:off x="5894855" y="5396873"/>
                <a:ext cx="342266" cy="363226"/>
                <a:chOff x="5894855" y="5396873"/>
                <a:chExt cx="342266" cy="363226"/>
              </a:xfrm>
            </p:grpSpPr>
            <p:sp>
              <p:nvSpPr>
                <p:cNvPr id="922" name="Freeform: Shape 921">
                  <a:extLst>
                    <a:ext uri="{FF2B5EF4-FFF2-40B4-BE49-F238E27FC236}">
                      <a16:creationId xmlns:a16="http://schemas.microsoft.com/office/drawing/2014/main" id="{FCB5E9C1-A666-0310-1D17-A4A8097CDFB1}"/>
                    </a:ext>
                  </a:extLst>
                </p:cNvPr>
                <p:cNvSpPr/>
                <p:nvPr/>
              </p:nvSpPr>
              <p:spPr>
                <a:xfrm>
                  <a:off x="5894855" y="5396873"/>
                  <a:ext cx="342266" cy="363226"/>
                </a:xfrm>
                <a:custGeom>
                  <a:avLst/>
                  <a:gdLst>
                    <a:gd name="connsiteX0" fmla="*/ 0 w 342266"/>
                    <a:gd name="connsiteY0" fmla="*/ 0 h 363226"/>
                    <a:gd name="connsiteX1" fmla="*/ 342266 w 342266"/>
                    <a:gd name="connsiteY1" fmla="*/ 0 h 363226"/>
                    <a:gd name="connsiteX2" fmla="*/ 342266 w 342266"/>
                    <a:gd name="connsiteY2" fmla="*/ 363227 h 363226"/>
                    <a:gd name="connsiteX3" fmla="*/ 0 w 342266"/>
                    <a:gd name="connsiteY3" fmla="*/ 363227 h 36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2266" h="363226">
                      <a:moveTo>
                        <a:pt x="0" y="0"/>
                      </a:moveTo>
                      <a:lnTo>
                        <a:pt x="342266" y="0"/>
                      </a:lnTo>
                      <a:lnTo>
                        <a:pt x="342266" y="363227"/>
                      </a:lnTo>
                      <a:lnTo>
                        <a:pt x="0" y="363227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3" name="Freeform: Shape 922">
                  <a:extLst>
                    <a:ext uri="{FF2B5EF4-FFF2-40B4-BE49-F238E27FC236}">
                      <a16:creationId xmlns:a16="http://schemas.microsoft.com/office/drawing/2014/main" id="{EB93D8C2-C25B-EF58-DC61-EEB1434081AD}"/>
                    </a:ext>
                  </a:extLst>
                </p:cNvPr>
                <p:cNvSpPr/>
                <p:nvPr/>
              </p:nvSpPr>
              <p:spPr>
                <a:xfrm>
                  <a:off x="6025008" y="5396873"/>
                  <a:ext cx="81959" cy="363174"/>
                </a:xfrm>
                <a:custGeom>
                  <a:avLst/>
                  <a:gdLst>
                    <a:gd name="connsiteX0" fmla="*/ 0 w 81959"/>
                    <a:gd name="connsiteY0" fmla="*/ 0 h 363174"/>
                    <a:gd name="connsiteX1" fmla="*/ 81960 w 81959"/>
                    <a:gd name="connsiteY1" fmla="*/ 0 h 363174"/>
                    <a:gd name="connsiteX2" fmla="*/ 81960 w 81959"/>
                    <a:gd name="connsiteY2" fmla="*/ 363174 h 363174"/>
                    <a:gd name="connsiteX3" fmla="*/ 0 w 81959"/>
                    <a:gd name="connsiteY3" fmla="*/ 363174 h 363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59" h="363174">
                      <a:moveTo>
                        <a:pt x="0" y="0"/>
                      </a:moveTo>
                      <a:lnTo>
                        <a:pt x="81960" y="0"/>
                      </a:lnTo>
                      <a:lnTo>
                        <a:pt x="81960" y="363174"/>
                      </a:lnTo>
                      <a:lnTo>
                        <a:pt x="0" y="363174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C93964D4-C91B-BB06-A993-179F9B30B0D2}"/>
                  </a:ext>
                </a:extLst>
              </p:cNvPr>
              <p:cNvSpPr/>
              <p:nvPr/>
            </p:nvSpPr>
            <p:spPr>
              <a:xfrm>
                <a:off x="5775538" y="5193405"/>
                <a:ext cx="125393" cy="135829"/>
              </a:xfrm>
              <a:custGeom>
                <a:avLst/>
                <a:gdLst>
                  <a:gd name="connsiteX0" fmla="*/ 124701 w 125393"/>
                  <a:gd name="connsiteY0" fmla="*/ 53609 h 135829"/>
                  <a:gd name="connsiteX1" fmla="*/ 120989 w 125393"/>
                  <a:gd name="connsiteY1" fmla="*/ 53609 h 135829"/>
                  <a:gd name="connsiteX2" fmla="*/ 59520 w 125393"/>
                  <a:gd name="connsiteY2" fmla="*/ 116438 h 135829"/>
                  <a:gd name="connsiteX3" fmla="*/ 98775 w 125393"/>
                  <a:gd name="connsiteY3" fmla="*/ 48904 h 135829"/>
                  <a:gd name="connsiteX4" fmla="*/ 99924 w 125393"/>
                  <a:gd name="connsiteY4" fmla="*/ 32021 h 135829"/>
                  <a:gd name="connsiteX5" fmla="*/ 99193 w 125393"/>
                  <a:gd name="connsiteY5" fmla="*/ 30139 h 135829"/>
                  <a:gd name="connsiteX6" fmla="*/ 87327 w 125393"/>
                  <a:gd name="connsiteY6" fmla="*/ 18274 h 135829"/>
                  <a:gd name="connsiteX7" fmla="*/ 70601 w 125393"/>
                  <a:gd name="connsiteY7" fmla="*/ 19372 h 135829"/>
                  <a:gd name="connsiteX8" fmla="*/ 60147 w 125393"/>
                  <a:gd name="connsiteY8" fmla="*/ 33851 h 135829"/>
                  <a:gd name="connsiteX9" fmla="*/ 51261 w 125393"/>
                  <a:gd name="connsiteY9" fmla="*/ 88839 h 135829"/>
                  <a:gd name="connsiteX10" fmla="*/ 54136 w 125393"/>
                  <a:gd name="connsiteY10" fmla="*/ 22560 h 135829"/>
                  <a:gd name="connsiteX11" fmla="*/ 47759 w 125393"/>
                  <a:gd name="connsiteY11" fmla="*/ 6879 h 135829"/>
                  <a:gd name="connsiteX12" fmla="*/ 46295 w 125393"/>
                  <a:gd name="connsiteY12" fmla="*/ 5520 h 135829"/>
                  <a:gd name="connsiteX13" fmla="*/ 30457 w 125393"/>
                  <a:gd name="connsiteY13" fmla="*/ 84 h 135829"/>
                  <a:gd name="connsiteX14" fmla="*/ 15926 w 125393"/>
                  <a:gd name="connsiteY14" fmla="*/ 8395 h 135829"/>
                  <a:gd name="connsiteX15" fmla="*/ 12894 w 125393"/>
                  <a:gd name="connsiteY15" fmla="*/ 25958 h 135829"/>
                  <a:gd name="connsiteX16" fmla="*/ 41068 w 125393"/>
                  <a:gd name="connsiteY16" fmla="*/ 123128 h 135829"/>
                  <a:gd name="connsiteX17" fmla="*/ 4583 w 125393"/>
                  <a:gd name="connsiteY17" fmla="*/ 82671 h 135829"/>
                  <a:gd name="connsiteX18" fmla="*/ 872 w 125393"/>
                  <a:gd name="connsiteY18" fmla="*/ 82462 h 135829"/>
                  <a:gd name="connsiteX19" fmla="*/ 663 w 125393"/>
                  <a:gd name="connsiteY19" fmla="*/ 86173 h 135829"/>
                  <a:gd name="connsiteX20" fmla="*/ 44779 w 125393"/>
                  <a:gd name="connsiteY20" fmla="*/ 135046 h 135829"/>
                  <a:gd name="connsiteX21" fmla="*/ 44884 w 125393"/>
                  <a:gd name="connsiteY21" fmla="*/ 135150 h 135829"/>
                  <a:gd name="connsiteX22" fmla="*/ 45093 w 125393"/>
                  <a:gd name="connsiteY22" fmla="*/ 135360 h 135829"/>
                  <a:gd name="connsiteX23" fmla="*/ 45197 w 125393"/>
                  <a:gd name="connsiteY23" fmla="*/ 135412 h 135829"/>
                  <a:gd name="connsiteX24" fmla="*/ 45354 w 125393"/>
                  <a:gd name="connsiteY24" fmla="*/ 135516 h 135829"/>
                  <a:gd name="connsiteX25" fmla="*/ 45668 w 125393"/>
                  <a:gd name="connsiteY25" fmla="*/ 135673 h 135829"/>
                  <a:gd name="connsiteX26" fmla="*/ 45772 w 125393"/>
                  <a:gd name="connsiteY26" fmla="*/ 135725 h 135829"/>
                  <a:gd name="connsiteX27" fmla="*/ 46452 w 125393"/>
                  <a:gd name="connsiteY27" fmla="*/ 135830 h 135829"/>
                  <a:gd name="connsiteX28" fmla="*/ 46609 w 125393"/>
                  <a:gd name="connsiteY28" fmla="*/ 135830 h 135829"/>
                  <a:gd name="connsiteX29" fmla="*/ 46661 w 125393"/>
                  <a:gd name="connsiteY29" fmla="*/ 135830 h 135829"/>
                  <a:gd name="connsiteX30" fmla="*/ 46975 w 125393"/>
                  <a:gd name="connsiteY30" fmla="*/ 135830 h 135829"/>
                  <a:gd name="connsiteX31" fmla="*/ 47393 w 125393"/>
                  <a:gd name="connsiteY31" fmla="*/ 135725 h 135829"/>
                  <a:gd name="connsiteX32" fmla="*/ 47759 w 125393"/>
                  <a:gd name="connsiteY32" fmla="*/ 135621 h 135829"/>
                  <a:gd name="connsiteX33" fmla="*/ 47915 w 125393"/>
                  <a:gd name="connsiteY33" fmla="*/ 135569 h 135829"/>
                  <a:gd name="connsiteX34" fmla="*/ 48020 w 125393"/>
                  <a:gd name="connsiteY34" fmla="*/ 135464 h 135829"/>
                  <a:gd name="connsiteX35" fmla="*/ 48334 w 125393"/>
                  <a:gd name="connsiteY35" fmla="*/ 135203 h 135829"/>
                  <a:gd name="connsiteX36" fmla="*/ 48490 w 125393"/>
                  <a:gd name="connsiteY36" fmla="*/ 135098 h 135829"/>
                  <a:gd name="connsiteX37" fmla="*/ 124648 w 125393"/>
                  <a:gd name="connsiteY37" fmla="*/ 57215 h 135829"/>
                  <a:gd name="connsiteX38" fmla="*/ 124648 w 125393"/>
                  <a:gd name="connsiteY38" fmla="*/ 53504 h 135829"/>
                  <a:gd name="connsiteX39" fmla="*/ 65374 w 125393"/>
                  <a:gd name="connsiteY39" fmla="*/ 34791 h 135829"/>
                  <a:gd name="connsiteX40" fmla="*/ 73110 w 125393"/>
                  <a:gd name="connsiteY40" fmla="*/ 24076 h 135829"/>
                  <a:gd name="connsiteX41" fmla="*/ 80219 w 125393"/>
                  <a:gd name="connsiteY41" fmla="*/ 22299 h 135829"/>
                  <a:gd name="connsiteX42" fmla="*/ 85550 w 125393"/>
                  <a:gd name="connsiteY42" fmla="*/ 23292 h 135829"/>
                  <a:gd name="connsiteX43" fmla="*/ 94384 w 125393"/>
                  <a:gd name="connsiteY43" fmla="*/ 32073 h 135829"/>
                  <a:gd name="connsiteX44" fmla="*/ 95116 w 125393"/>
                  <a:gd name="connsiteY44" fmla="*/ 33955 h 135829"/>
                  <a:gd name="connsiteX45" fmla="*/ 94279 w 125393"/>
                  <a:gd name="connsiteY45" fmla="*/ 46448 h 135829"/>
                  <a:gd name="connsiteX46" fmla="*/ 51627 w 125393"/>
                  <a:gd name="connsiteY46" fmla="*/ 119835 h 135829"/>
                  <a:gd name="connsiteX47" fmla="*/ 65426 w 125393"/>
                  <a:gd name="connsiteY47" fmla="*/ 34844 h 135829"/>
                  <a:gd name="connsiteX48" fmla="*/ 20212 w 125393"/>
                  <a:gd name="connsiteY48" fmla="*/ 11479 h 135829"/>
                  <a:gd name="connsiteX49" fmla="*/ 31032 w 125393"/>
                  <a:gd name="connsiteY49" fmla="*/ 5311 h 135829"/>
                  <a:gd name="connsiteX50" fmla="*/ 32443 w 125393"/>
                  <a:gd name="connsiteY50" fmla="*/ 5259 h 135829"/>
                  <a:gd name="connsiteX51" fmla="*/ 42793 w 125393"/>
                  <a:gd name="connsiteY51" fmla="*/ 9388 h 135829"/>
                  <a:gd name="connsiteX52" fmla="*/ 44257 w 125393"/>
                  <a:gd name="connsiteY52" fmla="*/ 10747 h 135829"/>
                  <a:gd name="connsiteX53" fmla="*/ 49013 w 125393"/>
                  <a:gd name="connsiteY53" fmla="*/ 22403 h 135829"/>
                  <a:gd name="connsiteX54" fmla="*/ 44884 w 125393"/>
                  <a:gd name="connsiteY54" fmla="*/ 117379 h 135829"/>
                  <a:gd name="connsiteX55" fmla="*/ 17965 w 125393"/>
                  <a:gd name="connsiteY55" fmla="*/ 24599 h 135829"/>
                  <a:gd name="connsiteX56" fmla="*/ 20212 w 125393"/>
                  <a:gd name="connsiteY56" fmla="*/ 11531 h 135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25393" h="135829">
                    <a:moveTo>
                      <a:pt x="124701" y="53609"/>
                    </a:moveTo>
                    <a:cubicBezTo>
                      <a:pt x="123655" y="52616"/>
                      <a:pt x="122035" y="52616"/>
                      <a:pt x="120989" y="53609"/>
                    </a:cubicBezTo>
                    <a:lnTo>
                      <a:pt x="59520" y="116438"/>
                    </a:lnTo>
                    <a:lnTo>
                      <a:pt x="98775" y="48904"/>
                    </a:lnTo>
                    <a:cubicBezTo>
                      <a:pt x="101597" y="43730"/>
                      <a:pt x="102015" y="37562"/>
                      <a:pt x="99924" y="32021"/>
                    </a:cubicBezTo>
                    <a:lnTo>
                      <a:pt x="99193" y="30139"/>
                    </a:lnTo>
                    <a:cubicBezTo>
                      <a:pt x="97102" y="24651"/>
                      <a:pt x="92816" y="20365"/>
                      <a:pt x="87327" y="18274"/>
                    </a:cubicBezTo>
                    <a:cubicBezTo>
                      <a:pt x="81839" y="16235"/>
                      <a:pt x="75776" y="16601"/>
                      <a:pt x="70601" y="19372"/>
                    </a:cubicBezTo>
                    <a:cubicBezTo>
                      <a:pt x="65060" y="22351"/>
                      <a:pt x="61244" y="27578"/>
                      <a:pt x="60147" y="33851"/>
                    </a:cubicBezTo>
                    <a:lnTo>
                      <a:pt x="51261" y="88839"/>
                    </a:lnTo>
                    <a:lnTo>
                      <a:pt x="54136" y="22560"/>
                    </a:lnTo>
                    <a:cubicBezTo>
                      <a:pt x="54397" y="16654"/>
                      <a:pt x="52045" y="10904"/>
                      <a:pt x="47759" y="6879"/>
                    </a:cubicBezTo>
                    <a:lnTo>
                      <a:pt x="46295" y="5520"/>
                    </a:lnTo>
                    <a:cubicBezTo>
                      <a:pt x="42061" y="1495"/>
                      <a:pt x="36259" y="-439"/>
                      <a:pt x="30457" y="84"/>
                    </a:cubicBezTo>
                    <a:cubicBezTo>
                      <a:pt x="24655" y="659"/>
                      <a:pt x="19324" y="3691"/>
                      <a:pt x="15926" y="8395"/>
                    </a:cubicBezTo>
                    <a:cubicBezTo>
                      <a:pt x="12215" y="13517"/>
                      <a:pt x="11117" y="19894"/>
                      <a:pt x="12894" y="25958"/>
                    </a:cubicBezTo>
                    <a:lnTo>
                      <a:pt x="41068" y="123128"/>
                    </a:lnTo>
                    <a:lnTo>
                      <a:pt x="4583" y="82671"/>
                    </a:lnTo>
                    <a:cubicBezTo>
                      <a:pt x="3642" y="81573"/>
                      <a:pt x="1970" y="81521"/>
                      <a:pt x="872" y="82462"/>
                    </a:cubicBezTo>
                    <a:cubicBezTo>
                      <a:pt x="-226" y="83403"/>
                      <a:pt x="-278" y="85075"/>
                      <a:pt x="663" y="86173"/>
                    </a:cubicBezTo>
                    <a:lnTo>
                      <a:pt x="44779" y="135046"/>
                    </a:lnTo>
                    <a:cubicBezTo>
                      <a:pt x="44779" y="135046"/>
                      <a:pt x="44884" y="135098"/>
                      <a:pt x="44884" y="135150"/>
                    </a:cubicBezTo>
                    <a:cubicBezTo>
                      <a:pt x="44936" y="135203"/>
                      <a:pt x="45041" y="135307"/>
                      <a:pt x="45093" y="135360"/>
                    </a:cubicBezTo>
                    <a:cubicBezTo>
                      <a:pt x="45093" y="135360"/>
                      <a:pt x="45197" y="135360"/>
                      <a:pt x="45197" y="135412"/>
                    </a:cubicBezTo>
                    <a:cubicBezTo>
                      <a:pt x="45250" y="135412"/>
                      <a:pt x="45302" y="135464"/>
                      <a:pt x="45354" y="135516"/>
                    </a:cubicBezTo>
                    <a:cubicBezTo>
                      <a:pt x="45459" y="135569"/>
                      <a:pt x="45563" y="135621"/>
                      <a:pt x="45668" y="135673"/>
                    </a:cubicBezTo>
                    <a:cubicBezTo>
                      <a:pt x="45668" y="135673"/>
                      <a:pt x="45720" y="135673"/>
                      <a:pt x="45772" y="135725"/>
                    </a:cubicBezTo>
                    <a:cubicBezTo>
                      <a:pt x="45982" y="135778"/>
                      <a:pt x="46191" y="135830"/>
                      <a:pt x="46452" y="135830"/>
                    </a:cubicBezTo>
                    <a:cubicBezTo>
                      <a:pt x="46504" y="135830"/>
                      <a:pt x="46556" y="135830"/>
                      <a:pt x="46609" y="135830"/>
                    </a:cubicBezTo>
                    <a:lnTo>
                      <a:pt x="46661" y="135830"/>
                    </a:lnTo>
                    <a:cubicBezTo>
                      <a:pt x="46661" y="135830"/>
                      <a:pt x="46870" y="135830"/>
                      <a:pt x="46975" y="135830"/>
                    </a:cubicBezTo>
                    <a:cubicBezTo>
                      <a:pt x="47131" y="135830"/>
                      <a:pt x="47236" y="135725"/>
                      <a:pt x="47393" y="135725"/>
                    </a:cubicBezTo>
                    <a:cubicBezTo>
                      <a:pt x="47497" y="135725"/>
                      <a:pt x="47654" y="135673"/>
                      <a:pt x="47759" y="135621"/>
                    </a:cubicBezTo>
                    <a:cubicBezTo>
                      <a:pt x="47811" y="135621"/>
                      <a:pt x="47863" y="135621"/>
                      <a:pt x="47915" y="135569"/>
                    </a:cubicBezTo>
                    <a:cubicBezTo>
                      <a:pt x="47915" y="135569"/>
                      <a:pt x="48020" y="135516"/>
                      <a:pt x="48020" y="135464"/>
                    </a:cubicBezTo>
                    <a:cubicBezTo>
                      <a:pt x="48125" y="135412"/>
                      <a:pt x="48229" y="135307"/>
                      <a:pt x="48334" y="135203"/>
                    </a:cubicBezTo>
                    <a:cubicBezTo>
                      <a:pt x="48386" y="135203"/>
                      <a:pt x="48438" y="135150"/>
                      <a:pt x="48490" y="135098"/>
                    </a:cubicBezTo>
                    <a:lnTo>
                      <a:pt x="124648" y="57215"/>
                    </a:lnTo>
                    <a:cubicBezTo>
                      <a:pt x="125641" y="56170"/>
                      <a:pt x="125641" y="54550"/>
                      <a:pt x="124648" y="53504"/>
                    </a:cubicBezTo>
                    <a:close/>
                    <a:moveTo>
                      <a:pt x="65374" y="34791"/>
                    </a:moveTo>
                    <a:cubicBezTo>
                      <a:pt x="66158" y="30192"/>
                      <a:pt x="68980" y="26271"/>
                      <a:pt x="73110" y="24076"/>
                    </a:cubicBezTo>
                    <a:cubicBezTo>
                      <a:pt x="75305" y="22874"/>
                      <a:pt x="77762" y="22299"/>
                      <a:pt x="80219" y="22299"/>
                    </a:cubicBezTo>
                    <a:cubicBezTo>
                      <a:pt x="81996" y="22299"/>
                      <a:pt x="83825" y="22612"/>
                      <a:pt x="85550" y="23292"/>
                    </a:cubicBezTo>
                    <a:cubicBezTo>
                      <a:pt x="89627" y="24808"/>
                      <a:pt x="92816" y="28049"/>
                      <a:pt x="94384" y="32073"/>
                    </a:cubicBezTo>
                    <a:lnTo>
                      <a:pt x="95116" y="33955"/>
                    </a:lnTo>
                    <a:cubicBezTo>
                      <a:pt x="96684" y="38085"/>
                      <a:pt x="96370" y="42632"/>
                      <a:pt x="94279" y="46448"/>
                    </a:cubicBezTo>
                    <a:lnTo>
                      <a:pt x="51627" y="119835"/>
                    </a:lnTo>
                    <a:lnTo>
                      <a:pt x="65426" y="34844"/>
                    </a:lnTo>
                    <a:close/>
                    <a:moveTo>
                      <a:pt x="20212" y="11479"/>
                    </a:moveTo>
                    <a:cubicBezTo>
                      <a:pt x="22773" y="7977"/>
                      <a:pt x="26694" y="5677"/>
                      <a:pt x="31032" y="5311"/>
                    </a:cubicBezTo>
                    <a:cubicBezTo>
                      <a:pt x="31503" y="5311"/>
                      <a:pt x="31973" y="5259"/>
                      <a:pt x="32443" y="5259"/>
                    </a:cubicBezTo>
                    <a:cubicBezTo>
                      <a:pt x="36259" y="5259"/>
                      <a:pt x="39970" y="6722"/>
                      <a:pt x="42793" y="9388"/>
                    </a:cubicBezTo>
                    <a:lnTo>
                      <a:pt x="44257" y="10747"/>
                    </a:lnTo>
                    <a:cubicBezTo>
                      <a:pt x="47445" y="13779"/>
                      <a:pt x="49170" y="18013"/>
                      <a:pt x="49013" y="22403"/>
                    </a:cubicBezTo>
                    <a:lnTo>
                      <a:pt x="44884" y="117379"/>
                    </a:lnTo>
                    <a:lnTo>
                      <a:pt x="17965" y="24599"/>
                    </a:lnTo>
                    <a:cubicBezTo>
                      <a:pt x="16658" y="20103"/>
                      <a:pt x="17494" y="15347"/>
                      <a:pt x="20212" y="11531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6" name="Graphic 1161">
              <a:extLst>
                <a:ext uri="{FF2B5EF4-FFF2-40B4-BE49-F238E27FC236}">
                  <a16:creationId xmlns:a16="http://schemas.microsoft.com/office/drawing/2014/main" id="{B86171C2-63C5-C57D-D964-10788CE2FC3E}"/>
                </a:ext>
              </a:extLst>
            </p:cNvPr>
            <p:cNvGrpSpPr/>
            <p:nvPr/>
          </p:nvGrpSpPr>
          <p:grpSpPr>
            <a:xfrm>
              <a:off x="5791882" y="5495298"/>
              <a:ext cx="176464" cy="264749"/>
              <a:chOff x="5791882" y="5495298"/>
              <a:chExt cx="176464" cy="264749"/>
            </a:xfrm>
          </p:grpSpPr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79E54F7F-9A84-F85E-6776-0852647F17B1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2" name="Freeform: Shape 911">
                <a:extLst>
                  <a:ext uri="{FF2B5EF4-FFF2-40B4-BE49-F238E27FC236}">
                    <a16:creationId xmlns:a16="http://schemas.microsoft.com/office/drawing/2014/main" id="{BE21DC7B-53BA-7E2D-ACE0-8F495265894C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3" name="Freeform: Shape 912">
                <a:extLst>
                  <a:ext uri="{FF2B5EF4-FFF2-40B4-BE49-F238E27FC236}">
                    <a16:creationId xmlns:a16="http://schemas.microsoft.com/office/drawing/2014/main" id="{5DBC0C61-3127-2259-5FAA-74734ADE335F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993CAB79-B5DD-4CCE-1037-C424D805C1F4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57772534-D75A-F8DC-848A-B30750D84AC2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414FC2D2-884A-9CEF-111F-24517B8F1F4B}"/>
                </a:ext>
              </a:extLst>
            </p:cNvPr>
            <p:cNvSpPr/>
            <p:nvPr/>
          </p:nvSpPr>
          <p:spPr>
            <a:xfrm>
              <a:off x="5921163" y="5369557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19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0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19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0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3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6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2" y="56170"/>
                    <a:pt x="125642" y="54549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4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CC82518A-BA34-5097-8917-946DBF7476D8}"/>
                </a:ext>
              </a:extLst>
            </p:cNvPr>
            <p:cNvSpPr/>
            <p:nvPr/>
          </p:nvSpPr>
          <p:spPr>
            <a:xfrm>
              <a:off x="595752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99" name="Graphic 1161">
              <a:extLst>
                <a:ext uri="{FF2B5EF4-FFF2-40B4-BE49-F238E27FC236}">
                  <a16:creationId xmlns:a16="http://schemas.microsoft.com/office/drawing/2014/main" id="{97CB3360-E3E8-52BD-0409-649191BBA1E7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grpSp>
            <p:nvGrpSpPr>
              <p:cNvPr id="900" name="Graphic 1161">
                <a:extLst>
                  <a:ext uri="{FF2B5EF4-FFF2-40B4-BE49-F238E27FC236}">
                    <a16:creationId xmlns:a16="http://schemas.microsoft.com/office/drawing/2014/main" id="{8AAD7FED-5D42-9395-14C9-565A807EED29}"/>
                  </a:ext>
                </a:extLst>
              </p:cNvPr>
              <p:cNvGrpSpPr/>
              <p:nvPr/>
            </p:nvGrpSpPr>
            <p:grpSpPr>
              <a:xfrm>
                <a:off x="5968347" y="5495298"/>
                <a:ext cx="176516" cy="264749"/>
                <a:chOff x="5968347" y="5495298"/>
                <a:chExt cx="176516" cy="264749"/>
              </a:xfrm>
            </p:grpSpPr>
            <p:sp>
              <p:nvSpPr>
                <p:cNvPr id="902" name="Freeform: Shape 901">
                  <a:extLst>
                    <a:ext uri="{FF2B5EF4-FFF2-40B4-BE49-F238E27FC236}">
                      <a16:creationId xmlns:a16="http://schemas.microsoft.com/office/drawing/2014/main" id="{1CEBE5AF-E105-32D2-7038-0D6A0308C2EE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76516" cy="264749"/>
                </a:xfrm>
                <a:custGeom>
                  <a:avLst/>
                  <a:gdLst>
                    <a:gd name="connsiteX0" fmla="*/ 0 w 176516"/>
                    <a:gd name="connsiteY0" fmla="*/ 0 h 264749"/>
                    <a:gd name="connsiteX1" fmla="*/ 176517 w 176516"/>
                    <a:gd name="connsiteY1" fmla="*/ 0 h 264749"/>
                    <a:gd name="connsiteX2" fmla="*/ 176517 w 176516"/>
                    <a:gd name="connsiteY2" fmla="*/ 264749 h 264749"/>
                    <a:gd name="connsiteX3" fmla="*/ 0 w 176516"/>
                    <a:gd name="connsiteY3" fmla="*/ 264749 h 264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516" h="264749">
                      <a:moveTo>
                        <a:pt x="0" y="0"/>
                      </a:moveTo>
                      <a:lnTo>
                        <a:pt x="176517" y="0"/>
                      </a:lnTo>
                      <a:lnTo>
                        <a:pt x="176517" y="264749"/>
                      </a:lnTo>
                      <a:lnTo>
                        <a:pt x="0" y="264749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3" name="Freeform: Shape 902">
                  <a:extLst>
                    <a:ext uri="{FF2B5EF4-FFF2-40B4-BE49-F238E27FC236}">
                      <a16:creationId xmlns:a16="http://schemas.microsoft.com/office/drawing/2014/main" id="{73F6BCE1-0338-D400-982F-60AEAADCD760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2770" cy="2770"/>
                </a:xfrm>
                <a:custGeom>
                  <a:avLst/>
                  <a:gdLst>
                    <a:gd name="connsiteX0" fmla="*/ 2770 w 2770"/>
                    <a:gd name="connsiteY0" fmla="*/ 0 h 2770"/>
                    <a:gd name="connsiteX1" fmla="*/ 0 w 2770"/>
                    <a:gd name="connsiteY1" fmla="*/ 2770 h 2770"/>
                    <a:gd name="connsiteX2" fmla="*/ 0 w 2770"/>
                    <a:gd name="connsiteY2" fmla="*/ 0 h 2770"/>
                    <a:gd name="connsiteX3" fmla="*/ 2770 w 2770"/>
                    <a:gd name="connsiteY3" fmla="*/ 0 h 2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70" h="2770">
                      <a:moveTo>
                        <a:pt x="2770" y="0"/>
                      </a:moveTo>
                      <a:lnTo>
                        <a:pt x="0" y="2770"/>
                      </a:lnTo>
                      <a:lnTo>
                        <a:pt x="0" y="0"/>
                      </a:lnTo>
                      <a:lnTo>
                        <a:pt x="2770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8" name="Freeform: Shape 907">
                  <a:extLst>
                    <a:ext uri="{FF2B5EF4-FFF2-40B4-BE49-F238E27FC236}">
                      <a16:creationId xmlns:a16="http://schemas.microsoft.com/office/drawing/2014/main" id="{7237F14B-4909-9FD2-B538-794371D9B397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31669" cy="131668"/>
                </a:xfrm>
                <a:custGeom>
                  <a:avLst/>
                  <a:gdLst>
                    <a:gd name="connsiteX0" fmla="*/ 131669 w 131669"/>
                    <a:gd name="connsiteY0" fmla="*/ 0 h 131668"/>
                    <a:gd name="connsiteX1" fmla="*/ 0 w 131669"/>
                    <a:gd name="connsiteY1" fmla="*/ 131669 h 131668"/>
                    <a:gd name="connsiteX2" fmla="*/ 0 w 131669"/>
                    <a:gd name="connsiteY2" fmla="*/ 71663 h 131668"/>
                    <a:gd name="connsiteX3" fmla="*/ 71663 w 131669"/>
                    <a:gd name="connsiteY3" fmla="*/ 0 h 131668"/>
                    <a:gd name="connsiteX4" fmla="*/ 131669 w 131669"/>
                    <a:gd name="connsiteY4" fmla="*/ 0 h 13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669" h="131668">
                      <a:moveTo>
                        <a:pt x="131669" y="0"/>
                      </a:moveTo>
                      <a:lnTo>
                        <a:pt x="0" y="131669"/>
                      </a:lnTo>
                      <a:lnTo>
                        <a:pt x="0" y="71663"/>
                      </a:lnTo>
                      <a:lnTo>
                        <a:pt x="71663" y="0"/>
                      </a:lnTo>
                      <a:lnTo>
                        <a:pt x="131669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9" name="Freeform: Shape 908">
                  <a:extLst>
                    <a:ext uri="{FF2B5EF4-FFF2-40B4-BE49-F238E27FC236}">
                      <a16:creationId xmlns:a16="http://schemas.microsoft.com/office/drawing/2014/main" id="{1403CD02-1F9D-3C9A-B614-13CB6838D7ED}"/>
                    </a:ext>
                  </a:extLst>
                </p:cNvPr>
                <p:cNvSpPr/>
                <p:nvPr/>
              </p:nvSpPr>
              <p:spPr>
                <a:xfrm>
                  <a:off x="5968347" y="5508993"/>
                  <a:ext cx="176516" cy="236470"/>
                </a:xfrm>
                <a:custGeom>
                  <a:avLst/>
                  <a:gdLst>
                    <a:gd name="connsiteX0" fmla="*/ 176517 w 176516"/>
                    <a:gd name="connsiteY0" fmla="*/ 0 h 236470"/>
                    <a:gd name="connsiteX1" fmla="*/ 176517 w 176516"/>
                    <a:gd name="connsiteY1" fmla="*/ 59954 h 236470"/>
                    <a:gd name="connsiteX2" fmla="*/ 0 w 176516"/>
                    <a:gd name="connsiteY2" fmla="*/ 236471 h 236470"/>
                    <a:gd name="connsiteX3" fmla="*/ 0 w 176516"/>
                    <a:gd name="connsiteY3" fmla="*/ 176517 h 236470"/>
                    <a:gd name="connsiteX4" fmla="*/ 176517 w 176516"/>
                    <a:gd name="connsiteY4" fmla="*/ 0 h 23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516" h="236470">
                      <a:moveTo>
                        <a:pt x="176517" y="0"/>
                      </a:moveTo>
                      <a:lnTo>
                        <a:pt x="176517" y="59954"/>
                      </a:lnTo>
                      <a:lnTo>
                        <a:pt x="0" y="236471"/>
                      </a:lnTo>
                      <a:lnTo>
                        <a:pt x="0" y="176517"/>
                      </a:lnTo>
                      <a:lnTo>
                        <a:pt x="176517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0" name="Freeform: Shape 909">
                  <a:extLst>
                    <a:ext uri="{FF2B5EF4-FFF2-40B4-BE49-F238E27FC236}">
                      <a16:creationId xmlns:a16="http://schemas.microsoft.com/office/drawing/2014/main" id="{97698EC3-FEB0-87AB-2EDE-8A7363CA1A5B}"/>
                    </a:ext>
                  </a:extLst>
                </p:cNvPr>
                <p:cNvSpPr/>
                <p:nvPr/>
              </p:nvSpPr>
              <p:spPr>
                <a:xfrm>
                  <a:off x="6015808" y="5630992"/>
                  <a:ext cx="129055" cy="129055"/>
                </a:xfrm>
                <a:custGeom>
                  <a:avLst/>
                  <a:gdLst>
                    <a:gd name="connsiteX0" fmla="*/ 129056 w 129055"/>
                    <a:gd name="connsiteY0" fmla="*/ 0 h 129055"/>
                    <a:gd name="connsiteX1" fmla="*/ 129056 w 129055"/>
                    <a:gd name="connsiteY1" fmla="*/ 59954 h 129055"/>
                    <a:gd name="connsiteX2" fmla="*/ 59902 w 129055"/>
                    <a:gd name="connsiteY2" fmla="*/ 129055 h 129055"/>
                    <a:gd name="connsiteX3" fmla="*/ 0 w 129055"/>
                    <a:gd name="connsiteY3" fmla="*/ 129055 h 129055"/>
                    <a:gd name="connsiteX4" fmla="*/ 129056 w 129055"/>
                    <a:gd name="connsiteY4" fmla="*/ 0 h 12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055" h="129055">
                      <a:moveTo>
                        <a:pt x="129056" y="0"/>
                      </a:moveTo>
                      <a:lnTo>
                        <a:pt x="129056" y="59954"/>
                      </a:lnTo>
                      <a:lnTo>
                        <a:pt x="59902" y="129055"/>
                      </a:lnTo>
                      <a:lnTo>
                        <a:pt x="0" y="129055"/>
                      </a:lnTo>
                      <a:lnTo>
                        <a:pt x="129056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4B83A6A6-E5B6-359D-044E-DA13A86C7C05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0819" cy="264749"/>
              </a:xfrm>
              <a:custGeom>
                <a:avLst/>
                <a:gdLst>
                  <a:gd name="connsiteX0" fmla="*/ 0 w 10819"/>
                  <a:gd name="connsiteY0" fmla="*/ 0 h 264749"/>
                  <a:gd name="connsiteX1" fmla="*/ 10820 w 10819"/>
                  <a:gd name="connsiteY1" fmla="*/ 0 h 264749"/>
                  <a:gd name="connsiteX2" fmla="*/ 10820 w 10819"/>
                  <a:gd name="connsiteY2" fmla="*/ 264749 h 264749"/>
                  <a:gd name="connsiteX3" fmla="*/ 0 w 10819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9" h="264749">
                    <a:moveTo>
                      <a:pt x="0" y="0"/>
                    </a:moveTo>
                    <a:lnTo>
                      <a:pt x="10820" y="0"/>
                    </a:lnTo>
                    <a:lnTo>
                      <a:pt x="10820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A27723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775" name="Freeform: Shape 774">
            <a:extLst>
              <a:ext uri="{FF2B5EF4-FFF2-40B4-BE49-F238E27FC236}">
                <a16:creationId xmlns:a16="http://schemas.microsoft.com/office/drawing/2014/main" id="{12701E61-4B47-17F0-7CAB-3D58132C2C9D}"/>
              </a:ext>
            </a:extLst>
          </p:cNvPr>
          <p:cNvSpPr/>
          <p:nvPr/>
        </p:nvSpPr>
        <p:spPr>
          <a:xfrm>
            <a:off x="-2230802" y="1096018"/>
            <a:ext cx="2233972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76" name="Graphic 2">
            <a:extLst>
              <a:ext uri="{FF2B5EF4-FFF2-40B4-BE49-F238E27FC236}">
                <a16:creationId xmlns:a16="http://schemas.microsoft.com/office/drawing/2014/main" id="{AF331408-7B81-C798-9E33-2CAC8716346D}"/>
              </a:ext>
            </a:extLst>
          </p:cNvPr>
          <p:cNvGrpSpPr/>
          <p:nvPr/>
        </p:nvGrpSpPr>
        <p:grpSpPr>
          <a:xfrm>
            <a:off x="-1211265" y="3429000"/>
            <a:ext cx="919969" cy="2295053"/>
            <a:chOff x="588349" y="3120887"/>
            <a:chExt cx="1056058" cy="2634555"/>
          </a:xfrm>
        </p:grpSpPr>
        <p:grpSp>
          <p:nvGrpSpPr>
            <p:cNvPr id="777" name="Graphic 2">
              <a:extLst>
                <a:ext uri="{FF2B5EF4-FFF2-40B4-BE49-F238E27FC236}">
                  <a16:creationId xmlns:a16="http://schemas.microsoft.com/office/drawing/2014/main" id="{E8EED833-3F1F-EFAE-B630-23264A4584B4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826" name="Freeform: Shape 825">
                <a:extLst>
                  <a:ext uri="{FF2B5EF4-FFF2-40B4-BE49-F238E27FC236}">
                    <a16:creationId xmlns:a16="http://schemas.microsoft.com/office/drawing/2014/main" id="{CD19E569-7E88-9534-E18C-5A53F9890E02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27" name="Graphic 2">
                <a:extLst>
                  <a:ext uri="{FF2B5EF4-FFF2-40B4-BE49-F238E27FC236}">
                    <a16:creationId xmlns:a16="http://schemas.microsoft.com/office/drawing/2014/main" id="{2F3D40B4-0808-1879-8782-0E1F2574D8B4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B0805EDD-9A6B-BA26-AAA7-A866A38BF7FB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90064AD0-0457-9D89-6C4A-52D9A3044367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9202F7B6-B6BC-DB6F-994F-62670A6EB265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1" name="Graphic 2">
                <a:extLst>
                  <a:ext uri="{FF2B5EF4-FFF2-40B4-BE49-F238E27FC236}">
                    <a16:creationId xmlns:a16="http://schemas.microsoft.com/office/drawing/2014/main" id="{2E7E647E-64CF-5323-286D-81C0B4ADF1F8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32" name="Graphic 2">
                  <a:extLst>
                    <a:ext uri="{FF2B5EF4-FFF2-40B4-BE49-F238E27FC236}">
                      <a16:creationId xmlns:a16="http://schemas.microsoft.com/office/drawing/2014/main" id="{508F7405-F14F-61DC-382D-2E3BC8F7A3F1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A10F4D05-B135-1487-D3B8-07C2DA08CF53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549703ED-5A77-5351-F983-7FF5D6C4E9BE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91210CBE-2939-133A-CD4C-683F4359301F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33" name="Graphic 2">
                  <a:extLst>
                    <a:ext uri="{FF2B5EF4-FFF2-40B4-BE49-F238E27FC236}">
                      <a16:creationId xmlns:a16="http://schemas.microsoft.com/office/drawing/2014/main" id="{1A7A901D-D250-6329-AA18-E382A24CFBED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34" name="Freeform: Shape 1233">
                    <a:extLst>
                      <a:ext uri="{FF2B5EF4-FFF2-40B4-BE49-F238E27FC236}">
                        <a16:creationId xmlns:a16="http://schemas.microsoft.com/office/drawing/2014/main" id="{3D8B3D91-3E82-3A35-A4CD-F2176AD6141B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FA89FEB6-A013-042A-146D-8F5574196991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67498B44-47C0-B8AB-FCA5-EB054C53F760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78" name="Graphic 2">
              <a:extLst>
                <a:ext uri="{FF2B5EF4-FFF2-40B4-BE49-F238E27FC236}">
                  <a16:creationId xmlns:a16="http://schemas.microsoft.com/office/drawing/2014/main" id="{096FF822-174F-4414-B549-25F475889512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79" name="Graphic 2">
                <a:extLst>
                  <a:ext uri="{FF2B5EF4-FFF2-40B4-BE49-F238E27FC236}">
                    <a16:creationId xmlns:a16="http://schemas.microsoft.com/office/drawing/2014/main" id="{DF058156-4087-97E5-D6B0-C6CFD39473C9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788" name="Graphic 2">
                  <a:extLst>
                    <a:ext uri="{FF2B5EF4-FFF2-40B4-BE49-F238E27FC236}">
                      <a16:creationId xmlns:a16="http://schemas.microsoft.com/office/drawing/2014/main" id="{95DA7C3E-BE78-5F66-CDEB-A6DEB8BAC2D1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822" name="Freeform: Shape 821">
                    <a:extLst>
                      <a:ext uri="{FF2B5EF4-FFF2-40B4-BE49-F238E27FC236}">
                        <a16:creationId xmlns:a16="http://schemas.microsoft.com/office/drawing/2014/main" id="{6A5B7366-DDAB-D0FB-5023-5513ACEE689C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3" name="Freeform: Shape 822">
                    <a:extLst>
                      <a:ext uri="{FF2B5EF4-FFF2-40B4-BE49-F238E27FC236}">
                        <a16:creationId xmlns:a16="http://schemas.microsoft.com/office/drawing/2014/main" id="{72256119-8A0A-9F0D-97B6-C5EA74030F73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4" name="Freeform: Shape 823">
                    <a:extLst>
                      <a:ext uri="{FF2B5EF4-FFF2-40B4-BE49-F238E27FC236}">
                        <a16:creationId xmlns:a16="http://schemas.microsoft.com/office/drawing/2014/main" id="{DFA704ED-9B05-ECEA-56D0-E2FD2750F48B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5" name="Freeform: Shape 824">
                    <a:extLst>
                      <a:ext uri="{FF2B5EF4-FFF2-40B4-BE49-F238E27FC236}">
                        <a16:creationId xmlns:a16="http://schemas.microsoft.com/office/drawing/2014/main" id="{8E501018-F2D5-8F37-44AB-A3600E8A7AD8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89" name="Graphic 2">
                  <a:extLst>
                    <a:ext uri="{FF2B5EF4-FFF2-40B4-BE49-F238E27FC236}">
                      <a16:creationId xmlns:a16="http://schemas.microsoft.com/office/drawing/2014/main" id="{B751DB67-0C6C-A87C-64A4-2A65D7721DF1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790" name="Freeform: Shape 789">
                    <a:extLst>
                      <a:ext uri="{FF2B5EF4-FFF2-40B4-BE49-F238E27FC236}">
                        <a16:creationId xmlns:a16="http://schemas.microsoft.com/office/drawing/2014/main" id="{A1319662-596B-F5E9-FAE1-F4CCF953B017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791" name="Graphic 2">
                    <a:extLst>
                      <a:ext uri="{FF2B5EF4-FFF2-40B4-BE49-F238E27FC236}">
                        <a16:creationId xmlns:a16="http://schemas.microsoft.com/office/drawing/2014/main" id="{D469F697-3693-06EF-FE88-B77D8219B7BF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809" name="Graphic 2">
                      <a:extLst>
                        <a:ext uri="{FF2B5EF4-FFF2-40B4-BE49-F238E27FC236}">
                          <a16:creationId xmlns:a16="http://schemas.microsoft.com/office/drawing/2014/main" id="{D4078844-5D07-FBA5-CF05-220A36F071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814" name="Graphic 2">
                        <a:extLst>
                          <a:ext uri="{FF2B5EF4-FFF2-40B4-BE49-F238E27FC236}">
                            <a16:creationId xmlns:a16="http://schemas.microsoft.com/office/drawing/2014/main" id="{A80FE239-98E4-C13E-5C07-2C9B9623B0E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816" name="Freeform: Shape 815">
                          <a:extLst>
                            <a:ext uri="{FF2B5EF4-FFF2-40B4-BE49-F238E27FC236}">
                              <a16:creationId xmlns:a16="http://schemas.microsoft.com/office/drawing/2014/main" id="{A5E8C319-626B-D154-0F4E-4AEEE4F415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17" name="Freeform: Shape 816">
                          <a:extLst>
                            <a:ext uri="{FF2B5EF4-FFF2-40B4-BE49-F238E27FC236}">
                              <a16:creationId xmlns:a16="http://schemas.microsoft.com/office/drawing/2014/main" id="{2333F688-76A0-00E1-044D-0CC27443AB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818" name="Graphic 2">
                          <a:extLst>
                            <a:ext uri="{FF2B5EF4-FFF2-40B4-BE49-F238E27FC236}">
                              <a16:creationId xmlns:a16="http://schemas.microsoft.com/office/drawing/2014/main" id="{264D9FB6-1967-92C9-B30E-C2B9A4B80C0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819" name="Freeform: Shape 818">
                            <a:extLst>
                              <a:ext uri="{FF2B5EF4-FFF2-40B4-BE49-F238E27FC236}">
                                <a16:creationId xmlns:a16="http://schemas.microsoft.com/office/drawing/2014/main" id="{550B8013-7443-63A0-A067-1D53FE0591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20" name="Freeform: Shape 819">
                            <a:extLst>
                              <a:ext uri="{FF2B5EF4-FFF2-40B4-BE49-F238E27FC236}">
                                <a16:creationId xmlns:a16="http://schemas.microsoft.com/office/drawing/2014/main" id="{EA9552C1-554A-61D7-FE1D-E2CBF246A6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21" name="Freeform: Shape 820">
                            <a:extLst>
                              <a:ext uri="{FF2B5EF4-FFF2-40B4-BE49-F238E27FC236}">
                                <a16:creationId xmlns:a16="http://schemas.microsoft.com/office/drawing/2014/main" id="{429CB1A0-2BD4-D93F-F910-E18F20B97A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815" name="Freeform: Shape 814">
                        <a:extLst>
                          <a:ext uri="{FF2B5EF4-FFF2-40B4-BE49-F238E27FC236}">
                            <a16:creationId xmlns:a16="http://schemas.microsoft.com/office/drawing/2014/main" id="{FD8D97FB-667E-E203-F35F-7642A0C046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810" name="Graphic 2">
                      <a:extLst>
                        <a:ext uri="{FF2B5EF4-FFF2-40B4-BE49-F238E27FC236}">
                          <a16:creationId xmlns:a16="http://schemas.microsoft.com/office/drawing/2014/main" id="{E42187C5-37C1-AA65-9846-79E1B3FD5A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811" name="Freeform: Shape 810">
                        <a:extLst>
                          <a:ext uri="{FF2B5EF4-FFF2-40B4-BE49-F238E27FC236}">
                            <a16:creationId xmlns:a16="http://schemas.microsoft.com/office/drawing/2014/main" id="{31B8405F-0C41-68F6-51E3-2D671E42E1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12" name="Freeform: Shape 811">
                        <a:extLst>
                          <a:ext uri="{FF2B5EF4-FFF2-40B4-BE49-F238E27FC236}">
                            <a16:creationId xmlns:a16="http://schemas.microsoft.com/office/drawing/2014/main" id="{349C1DB0-C66D-D200-59CE-B105A84D0D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13" name="Freeform: Shape 812">
                        <a:extLst>
                          <a:ext uri="{FF2B5EF4-FFF2-40B4-BE49-F238E27FC236}">
                            <a16:creationId xmlns:a16="http://schemas.microsoft.com/office/drawing/2014/main" id="{DFC6C4E6-1CAA-D76C-BFAB-EDD298FA61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792" name="Graphic 2">
                    <a:extLst>
                      <a:ext uri="{FF2B5EF4-FFF2-40B4-BE49-F238E27FC236}">
                        <a16:creationId xmlns:a16="http://schemas.microsoft.com/office/drawing/2014/main" id="{65A22320-66FB-D224-CD7D-87C1A4FBD30F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793" name="Freeform: Shape 792">
                      <a:extLst>
                        <a:ext uri="{FF2B5EF4-FFF2-40B4-BE49-F238E27FC236}">
                          <a16:creationId xmlns:a16="http://schemas.microsoft.com/office/drawing/2014/main" id="{998F6D70-5DC0-4397-C111-A5FF34D7C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794" name="Graphic 2">
                      <a:extLst>
                        <a:ext uri="{FF2B5EF4-FFF2-40B4-BE49-F238E27FC236}">
                          <a16:creationId xmlns:a16="http://schemas.microsoft.com/office/drawing/2014/main" id="{65750C13-9833-9EF0-A5A2-3C84737FBA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795" name="Freeform: Shape 794">
                        <a:extLst>
                          <a:ext uri="{FF2B5EF4-FFF2-40B4-BE49-F238E27FC236}">
                            <a16:creationId xmlns:a16="http://schemas.microsoft.com/office/drawing/2014/main" id="{D4C1AE3C-22FA-B107-43EF-FC69572841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96" name="Freeform: Shape 795">
                        <a:extLst>
                          <a:ext uri="{FF2B5EF4-FFF2-40B4-BE49-F238E27FC236}">
                            <a16:creationId xmlns:a16="http://schemas.microsoft.com/office/drawing/2014/main" id="{FE23B276-177F-1BB6-62DC-C624622269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797" name="Graphic 2">
                        <a:extLst>
                          <a:ext uri="{FF2B5EF4-FFF2-40B4-BE49-F238E27FC236}">
                            <a16:creationId xmlns:a16="http://schemas.microsoft.com/office/drawing/2014/main" id="{F5194ACC-A4CD-F0D0-8513-CF7A2CFAD1E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804" name="Graphic 2">
                          <a:extLst>
                            <a:ext uri="{FF2B5EF4-FFF2-40B4-BE49-F238E27FC236}">
                              <a16:creationId xmlns:a16="http://schemas.microsoft.com/office/drawing/2014/main" id="{9D337CB0-34E4-CFF6-68C6-0B58F713E24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807" name="Freeform: Shape 806">
                            <a:extLst>
                              <a:ext uri="{FF2B5EF4-FFF2-40B4-BE49-F238E27FC236}">
                                <a16:creationId xmlns:a16="http://schemas.microsoft.com/office/drawing/2014/main" id="{8053D123-402B-8478-E78F-655CA336F0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08" name="Freeform: Shape 807">
                            <a:extLst>
                              <a:ext uri="{FF2B5EF4-FFF2-40B4-BE49-F238E27FC236}">
                                <a16:creationId xmlns:a16="http://schemas.microsoft.com/office/drawing/2014/main" id="{37387C0F-5CE0-301B-0483-90585DF425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805" name="Freeform: Shape 804">
                          <a:extLst>
                            <a:ext uri="{FF2B5EF4-FFF2-40B4-BE49-F238E27FC236}">
                              <a16:creationId xmlns:a16="http://schemas.microsoft.com/office/drawing/2014/main" id="{123E6919-8912-402E-636C-1C6F9F86A0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06" name="Freeform: Shape 805">
                          <a:extLst>
                            <a:ext uri="{FF2B5EF4-FFF2-40B4-BE49-F238E27FC236}">
                              <a16:creationId xmlns:a16="http://schemas.microsoft.com/office/drawing/2014/main" id="{0BF228DE-915E-AF4C-C0E5-0EE443746B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798" name="Graphic 2">
                        <a:extLst>
                          <a:ext uri="{FF2B5EF4-FFF2-40B4-BE49-F238E27FC236}">
                            <a16:creationId xmlns:a16="http://schemas.microsoft.com/office/drawing/2014/main" id="{5B6223A1-78E1-18E2-FF8D-4467028B56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799" name="Graphic 2">
                          <a:extLst>
                            <a:ext uri="{FF2B5EF4-FFF2-40B4-BE49-F238E27FC236}">
                              <a16:creationId xmlns:a16="http://schemas.microsoft.com/office/drawing/2014/main" id="{B49621FB-D9E7-4114-128F-AEF90AB5C3F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802" name="Freeform: Shape 801">
                            <a:extLst>
                              <a:ext uri="{FF2B5EF4-FFF2-40B4-BE49-F238E27FC236}">
                                <a16:creationId xmlns:a16="http://schemas.microsoft.com/office/drawing/2014/main" id="{AB3A696C-37FB-D62A-E734-48CD68C9D6B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03" name="Freeform: Shape 802">
                            <a:extLst>
                              <a:ext uri="{FF2B5EF4-FFF2-40B4-BE49-F238E27FC236}">
                                <a16:creationId xmlns:a16="http://schemas.microsoft.com/office/drawing/2014/main" id="{69CCE622-1C62-85CB-67A6-4C98B8ACF1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800" name="Freeform: Shape 799">
                          <a:extLst>
                            <a:ext uri="{FF2B5EF4-FFF2-40B4-BE49-F238E27FC236}">
                              <a16:creationId xmlns:a16="http://schemas.microsoft.com/office/drawing/2014/main" id="{D8181517-FD4D-3CE0-1D2C-808A890FA8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01" name="Freeform: Shape 800">
                          <a:extLst>
                            <a:ext uri="{FF2B5EF4-FFF2-40B4-BE49-F238E27FC236}">
                              <a16:creationId xmlns:a16="http://schemas.microsoft.com/office/drawing/2014/main" id="{9024AEA0-2025-65EA-DD3D-8F61CB264E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80" name="Graphic 2">
                <a:extLst>
                  <a:ext uri="{FF2B5EF4-FFF2-40B4-BE49-F238E27FC236}">
                    <a16:creationId xmlns:a16="http://schemas.microsoft.com/office/drawing/2014/main" id="{7B2C27EE-33B2-35B1-2445-3139F41ACDDA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513DACCF-AAD6-0032-0EC2-13ABFF07D0CE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B3D77A79-98AA-7916-3801-BA4B0EF4DAA5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00A2D193-2E8A-72C3-1CA3-6DA74A60FD96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81" name="Graphic 2">
                <a:extLst>
                  <a:ext uri="{FF2B5EF4-FFF2-40B4-BE49-F238E27FC236}">
                    <a16:creationId xmlns:a16="http://schemas.microsoft.com/office/drawing/2014/main" id="{482B8864-70C3-6B8E-3684-F530A9575C9D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DA165C59-CB79-3B4D-D19B-0C1F938A0F98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7C63975D-F6A0-5A49-5F6C-FF9650404F73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66878098-0658-98B0-04E3-D416D3CE1443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242" name="Group 1241">
            <a:extLst>
              <a:ext uri="{FF2B5EF4-FFF2-40B4-BE49-F238E27FC236}">
                <a16:creationId xmlns:a16="http://schemas.microsoft.com/office/drawing/2014/main" id="{3266113F-2557-0518-D447-4A53C3F654DD}"/>
              </a:ext>
            </a:extLst>
          </p:cNvPr>
          <p:cNvGrpSpPr/>
          <p:nvPr/>
        </p:nvGrpSpPr>
        <p:grpSpPr>
          <a:xfrm>
            <a:off x="-626788" y="3885252"/>
            <a:ext cx="310326" cy="1119442"/>
            <a:chOff x="5275852" y="3621387"/>
            <a:chExt cx="356232" cy="1285039"/>
          </a:xfrm>
        </p:grpSpPr>
        <p:grpSp>
          <p:nvGrpSpPr>
            <p:cNvPr id="1243" name="Graphic 2">
              <a:extLst>
                <a:ext uri="{FF2B5EF4-FFF2-40B4-BE49-F238E27FC236}">
                  <a16:creationId xmlns:a16="http://schemas.microsoft.com/office/drawing/2014/main" id="{51E54DB9-7C1B-9BF8-BE0F-F23510D1529E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1249" name="Freeform: Shape 1248">
                <a:extLst>
                  <a:ext uri="{FF2B5EF4-FFF2-40B4-BE49-F238E27FC236}">
                    <a16:creationId xmlns:a16="http://schemas.microsoft.com/office/drawing/2014/main" id="{11ADD76E-E8C3-FBF6-0111-9DED7756B585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0" name="Freeform: Shape 1249">
                <a:extLst>
                  <a:ext uri="{FF2B5EF4-FFF2-40B4-BE49-F238E27FC236}">
                    <a16:creationId xmlns:a16="http://schemas.microsoft.com/office/drawing/2014/main" id="{12BC7ABB-C867-371F-2276-DD47370AE14E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1" name="Freeform: Shape 1250">
                <a:extLst>
                  <a:ext uri="{FF2B5EF4-FFF2-40B4-BE49-F238E27FC236}">
                    <a16:creationId xmlns:a16="http://schemas.microsoft.com/office/drawing/2014/main" id="{E8E227CE-89CF-2BBA-24CF-0DA2F6E41B80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2" name="Freeform: Shape 1251">
                <a:extLst>
                  <a:ext uri="{FF2B5EF4-FFF2-40B4-BE49-F238E27FC236}">
                    <a16:creationId xmlns:a16="http://schemas.microsoft.com/office/drawing/2014/main" id="{B0F067E5-9ECF-8C76-C6C0-6C2BE4130363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44" name="Graphic 2">
              <a:extLst>
                <a:ext uri="{FF2B5EF4-FFF2-40B4-BE49-F238E27FC236}">
                  <a16:creationId xmlns:a16="http://schemas.microsoft.com/office/drawing/2014/main" id="{7A69CCE8-4E53-9687-E6CD-AFCF15BA5069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1245" name="Freeform: Shape 1244">
                <a:extLst>
                  <a:ext uri="{FF2B5EF4-FFF2-40B4-BE49-F238E27FC236}">
                    <a16:creationId xmlns:a16="http://schemas.microsoft.com/office/drawing/2014/main" id="{B39A0844-8CDD-AD98-11CA-19AF624280E7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6" name="Freeform: Shape 1245">
                <a:extLst>
                  <a:ext uri="{FF2B5EF4-FFF2-40B4-BE49-F238E27FC236}">
                    <a16:creationId xmlns:a16="http://schemas.microsoft.com/office/drawing/2014/main" id="{E93EB050-1327-670B-6617-B23E6D06B4E2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7" name="Freeform: Shape 1246">
                <a:extLst>
                  <a:ext uri="{FF2B5EF4-FFF2-40B4-BE49-F238E27FC236}">
                    <a16:creationId xmlns:a16="http://schemas.microsoft.com/office/drawing/2014/main" id="{EA04914B-BB45-1481-F057-1C18028C786C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8" name="Freeform: Shape 1247">
                <a:extLst>
                  <a:ext uri="{FF2B5EF4-FFF2-40B4-BE49-F238E27FC236}">
                    <a16:creationId xmlns:a16="http://schemas.microsoft.com/office/drawing/2014/main" id="{A4E44BCA-4842-6DB5-79AB-0B19610BA11C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636599C-FF84-F9E7-84F4-F5A91FDE7976}"/>
              </a:ext>
            </a:extLst>
          </p:cNvPr>
          <p:cNvSpPr/>
          <p:nvPr/>
        </p:nvSpPr>
        <p:spPr>
          <a:xfrm>
            <a:off x="12185653" y="1096018"/>
            <a:ext cx="2212584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2" name="Graphic 2">
            <a:extLst>
              <a:ext uri="{FF2B5EF4-FFF2-40B4-BE49-F238E27FC236}">
                <a16:creationId xmlns:a16="http://schemas.microsoft.com/office/drawing/2014/main" id="{05236DB9-902C-DD26-CFDA-FE574F1C8A34}"/>
              </a:ext>
            </a:extLst>
          </p:cNvPr>
          <p:cNvGrpSpPr/>
          <p:nvPr/>
        </p:nvGrpSpPr>
        <p:grpSpPr>
          <a:xfrm flipH="1">
            <a:off x="12470262" y="3438053"/>
            <a:ext cx="916340" cy="2286000"/>
            <a:chOff x="588349" y="3120887"/>
            <a:chExt cx="1056058" cy="2634555"/>
          </a:xfrm>
        </p:grpSpPr>
        <p:grpSp>
          <p:nvGrpSpPr>
            <p:cNvPr id="73" name="Graphic 2">
              <a:extLst>
                <a:ext uri="{FF2B5EF4-FFF2-40B4-BE49-F238E27FC236}">
                  <a16:creationId xmlns:a16="http://schemas.microsoft.com/office/drawing/2014/main" id="{63E2B03F-3563-38BD-6CA7-AC729EC616A8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674E4DE-D52B-0E49-6581-7DBA0235D71D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" name="Graphic 2">
                <a:extLst>
                  <a:ext uri="{FF2B5EF4-FFF2-40B4-BE49-F238E27FC236}">
                    <a16:creationId xmlns:a16="http://schemas.microsoft.com/office/drawing/2014/main" id="{A604498B-4E3A-5A44-1B45-E29ECC105341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158" name="Freeform: Shape 1157">
                  <a:extLst>
                    <a:ext uri="{FF2B5EF4-FFF2-40B4-BE49-F238E27FC236}">
                      <a16:creationId xmlns:a16="http://schemas.microsoft.com/office/drawing/2014/main" id="{ADDCA47F-BDC7-2381-2F72-447366D71191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9" name="Freeform: Shape 1158">
                  <a:extLst>
                    <a:ext uri="{FF2B5EF4-FFF2-40B4-BE49-F238E27FC236}">
                      <a16:creationId xmlns:a16="http://schemas.microsoft.com/office/drawing/2014/main" id="{7B6DFAF4-EF82-2B51-4DE8-7EB52F9D978C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17CBF5A-FBC1-7DFB-5802-7122A8E416A5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5" name="Graphic 2">
                <a:extLst>
                  <a:ext uri="{FF2B5EF4-FFF2-40B4-BE49-F238E27FC236}">
                    <a16:creationId xmlns:a16="http://schemas.microsoft.com/office/drawing/2014/main" id="{79AF3271-0A9C-D5A4-4F20-8A017C64A658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6" name="Graphic 2">
                  <a:extLst>
                    <a:ext uri="{FF2B5EF4-FFF2-40B4-BE49-F238E27FC236}">
                      <a16:creationId xmlns:a16="http://schemas.microsoft.com/office/drawing/2014/main" id="{02504D37-7EB2-5585-441C-0756C4E4979A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F0D8987B-C549-E57B-2F54-83F51C37C1E4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FEC324D7-2168-01EE-ECD2-AEA7D36C8DD4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BEB1B3D3-0E2E-A735-4C73-A42A0334F2BA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" name="Graphic 2">
                  <a:extLst>
                    <a:ext uri="{FF2B5EF4-FFF2-40B4-BE49-F238E27FC236}">
                      <a16:creationId xmlns:a16="http://schemas.microsoft.com/office/drawing/2014/main" id="{F436E0CC-7101-0496-2E6D-8064BB63573B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0CCE7C2A-D2F3-0098-0BEA-83C5B0549E1C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635A0713-58F6-68ED-D824-38262471B4FF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F3A63A58-EB01-82E9-A85E-B66580087D67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4" name="Graphic 2">
              <a:extLst>
                <a:ext uri="{FF2B5EF4-FFF2-40B4-BE49-F238E27FC236}">
                  <a16:creationId xmlns:a16="http://schemas.microsoft.com/office/drawing/2014/main" id="{E3B249EA-4CE1-4108-163A-D1CC45DDFA19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5" name="Graphic 2">
                <a:extLst>
                  <a:ext uri="{FF2B5EF4-FFF2-40B4-BE49-F238E27FC236}">
                    <a16:creationId xmlns:a16="http://schemas.microsoft.com/office/drawing/2014/main" id="{CB82FDB0-88A7-EE26-6637-96E17F08E0F4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84" name="Graphic 2">
                  <a:extLst>
                    <a:ext uri="{FF2B5EF4-FFF2-40B4-BE49-F238E27FC236}">
                      <a16:creationId xmlns:a16="http://schemas.microsoft.com/office/drawing/2014/main" id="{682AC8BA-F6B5-3490-3097-3A375689417A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BB8C5538-10CE-C413-629B-218690D0E896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E95E4887-4B78-7235-E785-83EA46BE1511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4812E3AB-757A-F96C-8D04-9E0A13DF7021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F065F7F-3F91-87D3-43D8-8B0448CA9A6F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5" name="Graphic 2">
                  <a:extLst>
                    <a:ext uri="{FF2B5EF4-FFF2-40B4-BE49-F238E27FC236}">
                      <a16:creationId xmlns:a16="http://schemas.microsoft.com/office/drawing/2014/main" id="{81216E9A-7DC5-DEB1-FB26-502BD5082A3E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D6043571-4F8D-5046-B3AC-F918E1916B00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87" name="Graphic 2">
                    <a:extLst>
                      <a:ext uri="{FF2B5EF4-FFF2-40B4-BE49-F238E27FC236}">
                        <a16:creationId xmlns:a16="http://schemas.microsoft.com/office/drawing/2014/main" id="{6BF0D692-87CD-EFCA-6A20-C0928EAC6200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105" name="Graphic 2">
                      <a:extLst>
                        <a:ext uri="{FF2B5EF4-FFF2-40B4-BE49-F238E27FC236}">
                          <a16:creationId xmlns:a16="http://schemas.microsoft.com/office/drawing/2014/main" id="{645C1676-6705-D7BE-DF23-E6ED5319FD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110" name="Graphic 2">
                        <a:extLst>
                          <a:ext uri="{FF2B5EF4-FFF2-40B4-BE49-F238E27FC236}">
                            <a16:creationId xmlns:a16="http://schemas.microsoft.com/office/drawing/2014/main" id="{9AAE124C-A0E1-06A9-C296-70649F7B9C3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112" name="Freeform: Shape 111">
                          <a:extLst>
                            <a:ext uri="{FF2B5EF4-FFF2-40B4-BE49-F238E27FC236}">
                              <a16:creationId xmlns:a16="http://schemas.microsoft.com/office/drawing/2014/main" id="{CA955E7B-2445-4D53-108B-B7F653DB51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13" name="Freeform: Shape 112">
                          <a:extLst>
                            <a:ext uri="{FF2B5EF4-FFF2-40B4-BE49-F238E27FC236}">
                              <a16:creationId xmlns:a16="http://schemas.microsoft.com/office/drawing/2014/main" id="{0E0EBC8B-7049-81C6-0BF5-1F27501EFB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14" name="Graphic 2">
                          <a:extLst>
                            <a:ext uri="{FF2B5EF4-FFF2-40B4-BE49-F238E27FC236}">
                              <a16:creationId xmlns:a16="http://schemas.microsoft.com/office/drawing/2014/main" id="{802A3B3B-A942-0799-D10C-FA75A1A3413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115" name="Freeform: Shape 114">
                            <a:extLst>
                              <a:ext uri="{FF2B5EF4-FFF2-40B4-BE49-F238E27FC236}">
                                <a16:creationId xmlns:a16="http://schemas.microsoft.com/office/drawing/2014/main" id="{B16709C5-6C4A-EDB9-9BF2-AA1F5A7EF4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6" name="Freeform: Shape 115">
                            <a:extLst>
                              <a:ext uri="{FF2B5EF4-FFF2-40B4-BE49-F238E27FC236}">
                                <a16:creationId xmlns:a16="http://schemas.microsoft.com/office/drawing/2014/main" id="{FA1C8F60-AC88-D33B-B066-C79C67F2050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" name="Freeform: Shape 116">
                            <a:extLst>
                              <a:ext uri="{FF2B5EF4-FFF2-40B4-BE49-F238E27FC236}">
                                <a16:creationId xmlns:a16="http://schemas.microsoft.com/office/drawing/2014/main" id="{6FDC2E7C-1DF4-5B1B-CBD8-65C1D56B199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111" name="Freeform: Shape 110">
                        <a:extLst>
                          <a:ext uri="{FF2B5EF4-FFF2-40B4-BE49-F238E27FC236}">
                            <a16:creationId xmlns:a16="http://schemas.microsoft.com/office/drawing/2014/main" id="{E38C7852-64C0-E411-642C-CA10FCBB1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106" name="Graphic 2">
                      <a:extLst>
                        <a:ext uri="{FF2B5EF4-FFF2-40B4-BE49-F238E27FC236}">
                          <a16:creationId xmlns:a16="http://schemas.microsoft.com/office/drawing/2014/main" id="{98FB5592-D55B-D57D-423B-720DC974B1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6F69A61D-CC54-3D73-EF86-B373CD182D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8" name="Freeform: Shape 107">
                        <a:extLst>
                          <a:ext uri="{FF2B5EF4-FFF2-40B4-BE49-F238E27FC236}">
                            <a16:creationId xmlns:a16="http://schemas.microsoft.com/office/drawing/2014/main" id="{CEEDB3AA-9487-1AF9-D245-7550BA4C68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8A1C8D67-6A3D-15E2-F4F3-6623661F46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88" name="Graphic 2">
                    <a:extLst>
                      <a:ext uri="{FF2B5EF4-FFF2-40B4-BE49-F238E27FC236}">
                        <a16:creationId xmlns:a16="http://schemas.microsoft.com/office/drawing/2014/main" id="{04C1A81A-2ED4-ECBC-8A65-CF7E1CF215E5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522A757-2413-8068-6D35-D362447D40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0" name="Graphic 2">
                      <a:extLst>
                        <a:ext uri="{FF2B5EF4-FFF2-40B4-BE49-F238E27FC236}">
                          <a16:creationId xmlns:a16="http://schemas.microsoft.com/office/drawing/2014/main" id="{D75E6049-0A85-D6B4-3512-F485647F0B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91" name="Freeform: Shape 90">
                        <a:extLst>
                          <a:ext uri="{FF2B5EF4-FFF2-40B4-BE49-F238E27FC236}">
                            <a16:creationId xmlns:a16="http://schemas.microsoft.com/office/drawing/2014/main" id="{BE438FE0-4737-F109-9E65-3246146C82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2" name="Freeform: Shape 91">
                        <a:extLst>
                          <a:ext uri="{FF2B5EF4-FFF2-40B4-BE49-F238E27FC236}">
                            <a16:creationId xmlns:a16="http://schemas.microsoft.com/office/drawing/2014/main" id="{1A50D312-A304-FC72-A53C-ECA72C359C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3" name="Graphic 2">
                        <a:extLst>
                          <a:ext uri="{FF2B5EF4-FFF2-40B4-BE49-F238E27FC236}">
                            <a16:creationId xmlns:a16="http://schemas.microsoft.com/office/drawing/2014/main" id="{323B36D6-4373-A3DE-5268-3616B4ABAFA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100" name="Graphic 2">
                          <a:extLst>
                            <a:ext uri="{FF2B5EF4-FFF2-40B4-BE49-F238E27FC236}">
                              <a16:creationId xmlns:a16="http://schemas.microsoft.com/office/drawing/2014/main" id="{E502E812-7318-053B-2DA6-E81BEC7C7DE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103" name="Freeform: Shape 102">
                            <a:extLst>
                              <a:ext uri="{FF2B5EF4-FFF2-40B4-BE49-F238E27FC236}">
                                <a16:creationId xmlns:a16="http://schemas.microsoft.com/office/drawing/2014/main" id="{16167EB3-DAAC-0323-EEF0-045AB05E1E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4" name="Freeform: Shape 103">
                            <a:extLst>
                              <a:ext uri="{FF2B5EF4-FFF2-40B4-BE49-F238E27FC236}">
                                <a16:creationId xmlns:a16="http://schemas.microsoft.com/office/drawing/2014/main" id="{701D40D5-D723-C691-1340-BDE1B2C9BF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101" name="Freeform: Shape 100">
                          <a:extLst>
                            <a:ext uri="{FF2B5EF4-FFF2-40B4-BE49-F238E27FC236}">
                              <a16:creationId xmlns:a16="http://schemas.microsoft.com/office/drawing/2014/main" id="{592F617A-A229-6C07-1BE6-37E5CA9EC6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2" name="Freeform: Shape 101">
                          <a:extLst>
                            <a:ext uri="{FF2B5EF4-FFF2-40B4-BE49-F238E27FC236}">
                              <a16:creationId xmlns:a16="http://schemas.microsoft.com/office/drawing/2014/main" id="{AC49995A-4876-6FC4-CAA9-0230445B44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94" name="Graphic 2">
                        <a:extLst>
                          <a:ext uri="{FF2B5EF4-FFF2-40B4-BE49-F238E27FC236}">
                            <a16:creationId xmlns:a16="http://schemas.microsoft.com/office/drawing/2014/main" id="{88254412-85AA-4219-7FB2-8A0758A29AC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95" name="Graphic 2">
                          <a:extLst>
                            <a:ext uri="{FF2B5EF4-FFF2-40B4-BE49-F238E27FC236}">
                              <a16:creationId xmlns:a16="http://schemas.microsoft.com/office/drawing/2014/main" id="{599E0672-D411-0085-CAE9-A56F705027C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8" name="Freeform: Shape 97">
                            <a:extLst>
                              <a:ext uri="{FF2B5EF4-FFF2-40B4-BE49-F238E27FC236}">
                                <a16:creationId xmlns:a16="http://schemas.microsoft.com/office/drawing/2014/main" id="{40FFDAE5-D789-2CEF-DD00-0F944140D0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99" name="Freeform: Shape 98">
                            <a:extLst>
                              <a:ext uri="{FF2B5EF4-FFF2-40B4-BE49-F238E27FC236}">
                                <a16:creationId xmlns:a16="http://schemas.microsoft.com/office/drawing/2014/main" id="{31E75602-98C2-2749-CE71-D80A36B37BB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6" name="Freeform: Shape 95">
                          <a:extLst>
                            <a:ext uri="{FF2B5EF4-FFF2-40B4-BE49-F238E27FC236}">
                              <a16:creationId xmlns:a16="http://schemas.microsoft.com/office/drawing/2014/main" id="{055CBD89-B906-A2E0-8BA2-01460EF88F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7" name="Freeform: Shape 96">
                          <a:extLst>
                            <a:ext uri="{FF2B5EF4-FFF2-40B4-BE49-F238E27FC236}">
                              <a16:creationId xmlns:a16="http://schemas.microsoft.com/office/drawing/2014/main" id="{2AF1C1EF-73DF-B3B7-40E5-775F64E70B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6" name="Graphic 2">
                <a:extLst>
                  <a:ext uri="{FF2B5EF4-FFF2-40B4-BE49-F238E27FC236}">
                    <a16:creationId xmlns:a16="http://schemas.microsoft.com/office/drawing/2014/main" id="{7FCBCE93-80DF-0ECF-5CCB-C9A8774BEEB2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63FF841B-5523-D369-B2DF-BEE5F38F8BBB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BEC7BF4-7628-EE33-A7A2-70F641667B93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F1671E27-9ABF-7613-438D-61EFC79E15D9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7" name="Graphic 2">
                <a:extLst>
                  <a:ext uri="{FF2B5EF4-FFF2-40B4-BE49-F238E27FC236}">
                    <a16:creationId xmlns:a16="http://schemas.microsoft.com/office/drawing/2014/main" id="{60208E19-2D1C-0CDC-CC8B-6BD59352F633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147AFF2C-AB47-8127-4C79-B7010907A2A6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EABCA9-5941-5C42-14E3-605F8A3C0595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3C9B89D0-B437-1CDD-E541-274D4A9A74FD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160" name="Group 1159">
            <a:extLst>
              <a:ext uri="{FF2B5EF4-FFF2-40B4-BE49-F238E27FC236}">
                <a16:creationId xmlns:a16="http://schemas.microsoft.com/office/drawing/2014/main" id="{8C921B82-F94B-9899-8D45-5E27CEB10A20}"/>
              </a:ext>
            </a:extLst>
          </p:cNvPr>
          <p:cNvGrpSpPr/>
          <p:nvPr/>
        </p:nvGrpSpPr>
        <p:grpSpPr>
          <a:xfrm flipH="1">
            <a:off x="12485914" y="3886848"/>
            <a:ext cx="309102" cy="1115027"/>
            <a:chOff x="5275852" y="3621387"/>
            <a:chExt cx="356232" cy="1285039"/>
          </a:xfrm>
        </p:grpSpPr>
        <p:grpSp>
          <p:nvGrpSpPr>
            <p:cNvPr id="1161" name="Graphic 2">
              <a:extLst>
                <a:ext uri="{FF2B5EF4-FFF2-40B4-BE49-F238E27FC236}">
                  <a16:creationId xmlns:a16="http://schemas.microsoft.com/office/drawing/2014/main" id="{CE3B2771-CCE1-1FB6-A31E-17449AB80E0B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771" name="Freeform: Shape 770">
                <a:extLst>
                  <a:ext uri="{FF2B5EF4-FFF2-40B4-BE49-F238E27FC236}">
                    <a16:creationId xmlns:a16="http://schemas.microsoft.com/office/drawing/2014/main" id="{E3575C27-4470-8977-9699-F9F6816A3A14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2" name="Freeform: Shape 771">
                <a:extLst>
                  <a:ext uri="{FF2B5EF4-FFF2-40B4-BE49-F238E27FC236}">
                    <a16:creationId xmlns:a16="http://schemas.microsoft.com/office/drawing/2014/main" id="{61F73D5E-80F3-2E5A-D065-62186ED98556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3" name="Freeform: Shape 772">
                <a:extLst>
                  <a:ext uri="{FF2B5EF4-FFF2-40B4-BE49-F238E27FC236}">
                    <a16:creationId xmlns:a16="http://schemas.microsoft.com/office/drawing/2014/main" id="{A0F63DC9-8217-6F6F-04F3-406432D8E336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4" name="Freeform: Shape 773">
                <a:extLst>
                  <a:ext uri="{FF2B5EF4-FFF2-40B4-BE49-F238E27FC236}">
                    <a16:creationId xmlns:a16="http://schemas.microsoft.com/office/drawing/2014/main" id="{B74004AE-CA77-1959-FA1F-54D4B0F7CA3F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62" name="Graphic 2">
              <a:extLst>
                <a:ext uri="{FF2B5EF4-FFF2-40B4-BE49-F238E27FC236}">
                  <a16:creationId xmlns:a16="http://schemas.microsoft.com/office/drawing/2014/main" id="{7E6F1848-718D-C15C-7745-AAF028AA808C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1163" name="Freeform: Shape 1162">
                <a:extLst>
                  <a:ext uri="{FF2B5EF4-FFF2-40B4-BE49-F238E27FC236}">
                    <a16:creationId xmlns:a16="http://schemas.microsoft.com/office/drawing/2014/main" id="{A1B85B57-F7C5-690A-5D81-1C9E3596C829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8" name="Freeform: Shape 767">
                <a:extLst>
                  <a:ext uri="{FF2B5EF4-FFF2-40B4-BE49-F238E27FC236}">
                    <a16:creationId xmlns:a16="http://schemas.microsoft.com/office/drawing/2014/main" id="{FF9C01D0-CDA1-E470-3CF2-F4713D3450E9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9" name="Freeform: Shape 768">
                <a:extLst>
                  <a:ext uri="{FF2B5EF4-FFF2-40B4-BE49-F238E27FC236}">
                    <a16:creationId xmlns:a16="http://schemas.microsoft.com/office/drawing/2014/main" id="{5DC7CD7B-730C-47D9-EF5E-E4B026E4DDEB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0" name="Freeform: Shape 769">
                <a:extLst>
                  <a:ext uri="{FF2B5EF4-FFF2-40B4-BE49-F238E27FC236}">
                    <a16:creationId xmlns:a16="http://schemas.microsoft.com/office/drawing/2014/main" id="{61498FB8-6563-8175-0783-6DB4C0D1759E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09" name="Group 1208">
            <a:extLst>
              <a:ext uri="{FF2B5EF4-FFF2-40B4-BE49-F238E27FC236}">
                <a16:creationId xmlns:a16="http://schemas.microsoft.com/office/drawing/2014/main" id="{2B45CBCE-591C-5F57-01E1-17FAB6F806BA}"/>
              </a:ext>
            </a:extLst>
          </p:cNvPr>
          <p:cNvGrpSpPr/>
          <p:nvPr/>
        </p:nvGrpSpPr>
        <p:grpSpPr>
          <a:xfrm>
            <a:off x="129808" y="-696686"/>
            <a:ext cx="827524" cy="3243414"/>
            <a:chOff x="361229" y="-696686"/>
            <a:chExt cx="827524" cy="3243414"/>
          </a:xfrm>
        </p:grpSpPr>
        <p:grpSp>
          <p:nvGrpSpPr>
            <p:cNvPr id="1453" name="Graphic 1428">
              <a:extLst>
                <a:ext uri="{FF2B5EF4-FFF2-40B4-BE49-F238E27FC236}">
                  <a16:creationId xmlns:a16="http://schemas.microsoft.com/office/drawing/2014/main" id="{E662F49E-139D-2B46-1874-F9C1E77FAB35}"/>
                </a:ext>
              </a:extLst>
            </p:cNvPr>
            <p:cNvGrpSpPr/>
            <p:nvPr/>
          </p:nvGrpSpPr>
          <p:grpSpPr>
            <a:xfrm>
              <a:off x="361229" y="1719204"/>
              <a:ext cx="827524" cy="827524"/>
              <a:chOff x="1158192" y="1501074"/>
              <a:chExt cx="827524" cy="827524"/>
            </a:xfrm>
          </p:grpSpPr>
          <p:grpSp>
            <p:nvGrpSpPr>
              <p:cNvPr id="1454" name="Graphic 1428">
                <a:extLst>
                  <a:ext uri="{FF2B5EF4-FFF2-40B4-BE49-F238E27FC236}">
                    <a16:creationId xmlns:a16="http://schemas.microsoft.com/office/drawing/2014/main" id="{563792C0-79BA-DD66-CAD7-AC7F07921DE2}"/>
                  </a:ext>
                </a:extLst>
              </p:cNvPr>
              <p:cNvGrpSpPr/>
              <p:nvPr/>
            </p:nvGrpSpPr>
            <p:grpSpPr>
              <a:xfrm>
                <a:off x="1158192" y="1501074"/>
                <a:ext cx="827524" cy="827524"/>
                <a:chOff x="1158192" y="1501074"/>
                <a:chExt cx="827524" cy="827524"/>
              </a:xfrm>
            </p:grpSpPr>
            <p:sp>
              <p:nvSpPr>
                <p:cNvPr id="1455" name="Freeform: Shape 1454">
                  <a:extLst>
                    <a:ext uri="{FF2B5EF4-FFF2-40B4-BE49-F238E27FC236}">
                      <a16:creationId xmlns:a16="http://schemas.microsoft.com/office/drawing/2014/main" id="{EBAD1DBF-1619-E58B-FF5D-1FBF57AE8879}"/>
                    </a:ext>
                  </a:extLst>
                </p:cNvPr>
                <p:cNvSpPr/>
                <p:nvPr/>
              </p:nvSpPr>
              <p:spPr>
                <a:xfrm>
                  <a:off x="1158192" y="1501074"/>
                  <a:ext cx="827524" cy="827524"/>
                </a:xfrm>
                <a:custGeom>
                  <a:avLst/>
                  <a:gdLst>
                    <a:gd name="connsiteX0" fmla="*/ 827524 w 827524"/>
                    <a:gd name="connsiteY0" fmla="*/ 413762 h 827524"/>
                    <a:gd name="connsiteX1" fmla="*/ 413762 w 827524"/>
                    <a:gd name="connsiteY1" fmla="*/ 827524 h 827524"/>
                    <a:gd name="connsiteX2" fmla="*/ 0 w 827524"/>
                    <a:gd name="connsiteY2" fmla="*/ 413762 h 827524"/>
                    <a:gd name="connsiteX3" fmla="*/ 413762 w 827524"/>
                    <a:gd name="connsiteY3" fmla="*/ 0 h 827524"/>
                    <a:gd name="connsiteX4" fmla="*/ 827524 w 827524"/>
                    <a:gd name="connsiteY4" fmla="*/ 413762 h 82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7524" h="827524">
                      <a:moveTo>
                        <a:pt x="827524" y="413762"/>
                      </a:moveTo>
                      <a:cubicBezTo>
                        <a:pt x="827524" y="642277"/>
                        <a:pt x="642277" y="827524"/>
                        <a:pt x="413762" y="827524"/>
                      </a:cubicBezTo>
                      <a:cubicBezTo>
                        <a:pt x="185248" y="827524"/>
                        <a:pt x="0" y="642277"/>
                        <a:pt x="0" y="413762"/>
                      </a:cubicBezTo>
                      <a:cubicBezTo>
                        <a:pt x="0" y="185248"/>
                        <a:pt x="185248" y="0"/>
                        <a:pt x="413762" y="0"/>
                      </a:cubicBezTo>
                      <a:cubicBezTo>
                        <a:pt x="642277" y="0"/>
                        <a:pt x="827524" y="185248"/>
                        <a:pt x="827524" y="413762"/>
                      </a:cubicBezTo>
                      <a:close/>
                    </a:path>
                  </a:pathLst>
                </a:custGeom>
                <a:solidFill>
                  <a:srgbClr val="F7AECE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6" name="Freeform: Shape 1455">
                  <a:extLst>
                    <a:ext uri="{FF2B5EF4-FFF2-40B4-BE49-F238E27FC236}">
                      <a16:creationId xmlns:a16="http://schemas.microsoft.com/office/drawing/2014/main" id="{63E4FBA3-6599-1D1C-CB71-53BE91774CBC}"/>
                    </a:ext>
                  </a:extLst>
                </p:cNvPr>
                <p:cNvSpPr/>
                <p:nvPr/>
              </p:nvSpPr>
              <p:spPr>
                <a:xfrm>
                  <a:off x="1533848" y="1554828"/>
                  <a:ext cx="76211" cy="344514"/>
                </a:xfrm>
                <a:custGeom>
                  <a:avLst/>
                  <a:gdLst>
                    <a:gd name="connsiteX0" fmla="*/ 38106 w 76211"/>
                    <a:gd name="connsiteY0" fmla="*/ 0 h 344514"/>
                    <a:gd name="connsiteX1" fmla="*/ 0 w 76211"/>
                    <a:gd name="connsiteY1" fmla="*/ 145302 h 344514"/>
                    <a:gd name="connsiteX2" fmla="*/ 38106 w 76211"/>
                    <a:gd name="connsiteY2" fmla="*/ 344515 h 344514"/>
                    <a:gd name="connsiteX3" fmla="*/ 76211 w 76211"/>
                    <a:gd name="connsiteY3" fmla="*/ 145302 h 344514"/>
                    <a:gd name="connsiteX4" fmla="*/ 38106 w 76211"/>
                    <a:gd name="connsiteY4" fmla="*/ 0 h 34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514">
                      <a:moveTo>
                        <a:pt x="38106" y="0"/>
                      </a:moveTo>
                      <a:lnTo>
                        <a:pt x="0" y="145302"/>
                      </a:lnTo>
                      <a:lnTo>
                        <a:pt x="38106" y="344515"/>
                      </a:lnTo>
                      <a:lnTo>
                        <a:pt x="76211" y="145302"/>
                      </a:lnTo>
                      <a:lnTo>
                        <a:pt x="38106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7" name="Freeform: Shape 1456">
                  <a:extLst>
                    <a:ext uri="{FF2B5EF4-FFF2-40B4-BE49-F238E27FC236}">
                      <a16:creationId xmlns:a16="http://schemas.microsoft.com/office/drawing/2014/main" id="{72D25247-A3E1-6AB0-B512-B5ABB039E92E}"/>
                    </a:ext>
                  </a:extLst>
                </p:cNvPr>
                <p:cNvSpPr/>
                <p:nvPr/>
              </p:nvSpPr>
              <p:spPr>
                <a:xfrm>
                  <a:off x="1391911" y="1603106"/>
                  <a:ext cx="172296" cy="298271"/>
                </a:xfrm>
                <a:custGeom>
                  <a:avLst/>
                  <a:gdLst>
                    <a:gd name="connsiteX0" fmla="*/ 0 w 172296"/>
                    <a:gd name="connsiteY0" fmla="*/ 0 h 298271"/>
                    <a:gd name="connsiteX1" fmla="*/ 39670 w 172296"/>
                    <a:gd name="connsiteY1" fmla="*/ 144911 h 298271"/>
                    <a:gd name="connsiteX2" fmla="*/ 172297 w 172296"/>
                    <a:gd name="connsiteY2" fmla="*/ 298272 h 298271"/>
                    <a:gd name="connsiteX3" fmla="*/ 105710 w 172296"/>
                    <a:gd name="connsiteY3" fmla="*/ 106727 h 298271"/>
                    <a:gd name="connsiteX4" fmla="*/ 0 w 172296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271">
                      <a:moveTo>
                        <a:pt x="0" y="0"/>
                      </a:moveTo>
                      <a:lnTo>
                        <a:pt x="39670" y="144911"/>
                      </a:lnTo>
                      <a:lnTo>
                        <a:pt x="172297" y="298272"/>
                      </a:lnTo>
                      <a:lnTo>
                        <a:pt x="105710" y="1067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8" name="Freeform: Shape 1457">
                  <a:extLst>
                    <a:ext uri="{FF2B5EF4-FFF2-40B4-BE49-F238E27FC236}">
                      <a16:creationId xmlns:a16="http://schemas.microsoft.com/office/drawing/2014/main" id="{3A796DD9-6139-2F81-F109-69CDAEC279C1}"/>
                    </a:ext>
                  </a:extLst>
                </p:cNvPr>
                <p:cNvSpPr/>
                <p:nvPr/>
              </p:nvSpPr>
              <p:spPr>
                <a:xfrm>
                  <a:off x="1260146" y="1734871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0 h 172218"/>
                    <a:gd name="connsiteX1" fmla="*/ 106805 w 298350"/>
                    <a:gd name="connsiteY1" fmla="*/ 105631 h 172218"/>
                    <a:gd name="connsiteX2" fmla="*/ 298350 w 298350"/>
                    <a:gd name="connsiteY2" fmla="*/ 172218 h 172218"/>
                    <a:gd name="connsiteX3" fmla="*/ 144911 w 298350"/>
                    <a:gd name="connsiteY3" fmla="*/ 39592 h 172218"/>
                    <a:gd name="connsiteX4" fmla="*/ 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0"/>
                      </a:moveTo>
                      <a:lnTo>
                        <a:pt x="106805" y="105631"/>
                      </a:lnTo>
                      <a:lnTo>
                        <a:pt x="298350" y="172218"/>
                      </a:lnTo>
                      <a:lnTo>
                        <a:pt x="144911" y="395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9" name="Freeform: Shape 1458">
                  <a:extLst>
                    <a:ext uri="{FF2B5EF4-FFF2-40B4-BE49-F238E27FC236}">
                      <a16:creationId xmlns:a16="http://schemas.microsoft.com/office/drawing/2014/main" id="{F5797DFA-D945-9D0A-2BC9-704864E8A907}"/>
                    </a:ext>
                  </a:extLst>
                </p:cNvPr>
                <p:cNvSpPr/>
                <p:nvPr/>
              </p:nvSpPr>
              <p:spPr>
                <a:xfrm>
                  <a:off x="1211946" y="1876730"/>
                  <a:ext cx="344436" cy="76211"/>
                </a:xfrm>
                <a:custGeom>
                  <a:avLst/>
                  <a:gdLst>
                    <a:gd name="connsiteX0" fmla="*/ 0 w 344436"/>
                    <a:gd name="connsiteY0" fmla="*/ 38106 h 76211"/>
                    <a:gd name="connsiteX1" fmla="*/ 145302 w 344436"/>
                    <a:gd name="connsiteY1" fmla="*/ 76211 h 76211"/>
                    <a:gd name="connsiteX2" fmla="*/ 344437 w 344436"/>
                    <a:gd name="connsiteY2" fmla="*/ 38106 h 76211"/>
                    <a:gd name="connsiteX3" fmla="*/ 145302 w 344436"/>
                    <a:gd name="connsiteY3" fmla="*/ 0 h 76211"/>
                    <a:gd name="connsiteX4" fmla="*/ 0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0" y="38106"/>
                      </a:moveTo>
                      <a:lnTo>
                        <a:pt x="145302" y="76211"/>
                      </a:lnTo>
                      <a:lnTo>
                        <a:pt x="344437" y="38106"/>
                      </a:lnTo>
                      <a:lnTo>
                        <a:pt x="145302" y="0"/>
                      </a:lnTo>
                      <a:lnTo>
                        <a:pt x="0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0" name="Freeform: Shape 1459">
                  <a:extLst>
                    <a:ext uri="{FF2B5EF4-FFF2-40B4-BE49-F238E27FC236}">
                      <a16:creationId xmlns:a16="http://schemas.microsoft.com/office/drawing/2014/main" id="{CAEDB8E5-A45E-9E32-4FEF-3ADBB341FAD7}"/>
                    </a:ext>
                  </a:extLst>
                </p:cNvPr>
                <p:cNvSpPr/>
                <p:nvPr/>
              </p:nvSpPr>
              <p:spPr>
                <a:xfrm>
                  <a:off x="1260146" y="1922660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172218 h 172218"/>
                    <a:gd name="connsiteX1" fmla="*/ 144911 w 298350"/>
                    <a:gd name="connsiteY1" fmla="*/ 132548 h 172218"/>
                    <a:gd name="connsiteX2" fmla="*/ 298350 w 298350"/>
                    <a:gd name="connsiteY2" fmla="*/ 0 h 172218"/>
                    <a:gd name="connsiteX3" fmla="*/ 106805 w 298350"/>
                    <a:gd name="connsiteY3" fmla="*/ 66509 h 172218"/>
                    <a:gd name="connsiteX4" fmla="*/ 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172218"/>
                      </a:moveTo>
                      <a:lnTo>
                        <a:pt x="144911" y="132548"/>
                      </a:lnTo>
                      <a:lnTo>
                        <a:pt x="298350" y="0"/>
                      </a:lnTo>
                      <a:lnTo>
                        <a:pt x="106805" y="66509"/>
                      </a:lnTo>
                      <a:lnTo>
                        <a:pt x="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1" name="Freeform: Shape 1460">
                  <a:extLst>
                    <a:ext uri="{FF2B5EF4-FFF2-40B4-BE49-F238E27FC236}">
                      <a16:creationId xmlns:a16="http://schemas.microsoft.com/office/drawing/2014/main" id="{C81B3213-3BAE-52A4-C76A-BB32C0C6B35E}"/>
                    </a:ext>
                  </a:extLst>
                </p:cNvPr>
                <p:cNvSpPr/>
                <p:nvPr/>
              </p:nvSpPr>
              <p:spPr>
                <a:xfrm>
                  <a:off x="1391911" y="1928294"/>
                  <a:ext cx="172296" cy="298350"/>
                </a:xfrm>
                <a:custGeom>
                  <a:avLst/>
                  <a:gdLst>
                    <a:gd name="connsiteX0" fmla="*/ 0 w 172296"/>
                    <a:gd name="connsiteY0" fmla="*/ 298350 h 298350"/>
                    <a:gd name="connsiteX1" fmla="*/ 105710 w 172296"/>
                    <a:gd name="connsiteY1" fmla="*/ 191545 h 298350"/>
                    <a:gd name="connsiteX2" fmla="*/ 172297 w 172296"/>
                    <a:gd name="connsiteY2" fmla="*/ 0 h 298350"/>
                    <a:gd name="connsiteX3" fmla="*/ 39670 w 172296"/>
                    <a:gd name="connsiteY3" fmla="*/ 153439 h 298350"/>
                    <a:gd name="connsiteX4" fmla="*/ 0 w 172296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350">
                      <a:moveTo>
                        <a:pt x="0" y="298350"/>
                      </a:moveTo>
                      <a:lnTo>
                        <a:pt x="105710" y="191545"/>
                      </a:lnTo>
                      <a:lnTo>
                        <a:pt x="172297" y="0"/>
                      </a:lnTo>
                      <a:lnTo>
                        <a:pt x="39670" y="153439"/>
                      </a:lnTo>
                      <a:lnTo>
                        <a:pt x="0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2" name="Freeform: Shape 1461">
                  <a:extLst>
                    <a:ext uri="{FF2B5EF4-FFF2-40B4-BE49-F238E27FC236}">
                      <a16:creationId xmlns:a16="http://schemas.microsoft.com/office/drawing/2014/main" id="{5CC14FE3-ECB4-E8AE-76D1-EB82425D2ED6}"/>
                    </a:ext>
                  </a:extLst>
                </p:cNvPr>
                <p:cNvSpPr/>
                <p:nvPr/>
              </p:nvSpPr>
              <p:spPr>
                <a:xfrm>
                  <a:off x="1533848" y="1930406"/>
                  <a:ext cx="76211" cy="344436"/>
                </a:xfrm>
                <a:custGeom>
                  <a:avLst/>
                  <a:gdLst>
                    <a:gd name="connsiteX0" fmla="*/ 38106 w 76211"/>
                    <a:gd name="connsiteY0" fmla="*/ 344437 h 344436"/>
                    <a:gd name="connsiteX1" fmla="*/ 76211 w 76211"/>
                    <a:gd name="connsiteY1" fmla="*/ 199135 h 344436"/>
                    <a:gd name="connsiteX2" fmla="*/ 38106 w 76211"/>
                    <a:gd name="connsiteY2" fmla="*/ 0 h 344436"/>
                    <a:gd name="connsiteX3" fmla="*/ 0 w 76211"/>
                    <a:gd name="connsiteY3" fmla="*/ 199135 h 344436"/>
                    <a:gd name="connsiteX4" fmla="*/ 38106 w 76211"/>
                    <a:gd name="connsiteY4" fmla="*/ 344437 h 344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436">
                      <a:moveTo>
                        <a:pt x="38106" y="344437"/>
                      </a:moveTo>
                      <a:lnTo>
                        <a:pt x="76211" y="199135"/>
                      </a:lnTo>
                      <a:lnTo>
                        <a:pt x="38106" y="0"/>
                      </a:lnTo>
                      <a:lnTo>
                        <a:pt x="0" y="199135"/>
                      </a:lnTo>
                      <a:lnTo>
                        <a:pt x="38106" y="34443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3" name="Freeform: Shape 1462">
                  <a:extLst>
                    <a:ext uri="{FF2B5EF4-FFF2-40B4-BE49-F238E27FC236}">
                      <a16:creationId xmlns:a16="http://schemas.microsoft.com/office/drawing/2014/main" id="{362C753A-DCEE-9AA4-9C93-1C799B5D1B44}"/>
                    </a:ext>
                  </a:extLst>
                </p:cNvPr>
                <p:cNvSpPr/>
                <p:nvPr/>
              </p:nvSpPr>
              <p:spPr>
                <a:xfrm>
                  <a:off x="1579700" y="1928294"/>
                  <a:ext cx="172218" cy="298350"/>
                </a:xfrm>
                <a:custGeom>
                  <a:avLst/>
                  <a:gdLst>
                    <a:gd name="connsiteX0" fmla="*/ 172218 w 172218"/>
                    <a:gd name="connsiteY0" fmla="*/ 298350 h 298350"/>
                    <a:gd name="connsiteX1" fmla="*/ 132626 w 172218"/>
                    <a:gd name="connsiteY1" fmla="*/ 153439 h 298350"/>
                    <a:gd name="connsiteX2" fmla="*/ 0 w 172218"/>
                    <a:gd name="connsiteY2" fmla="*/ 0 h 298350"/>
                    <a:gd name="connsiteX3" fmla="*/ 66587 w 172218"/>
                    <a:gd name="connsiteY3" fmla="*/ 191545 h 298350"/>
                    <a:gd name="connsiteX4" fmla="*/ 172218 w 172218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350">
                      <a:moveTo>
                        <a:pt x="172218" y="298350"/>
                      </a:moveTo>
                      <a:lnTo>
                        <a:pt x="132626" y="153439"/>
                      </a:lnTo>
                      <a:lnTo>
                        <a:pt x="0" y="0"/>
                      </a:lnTo>
                      <a:lnTo>
                        <a:pt x="66587" y="191545"/>
                      </a:lnTo>
                      <a:lnTo>
                        <a:pt x="172218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4" name="Freeform: Shape 1463">
                  <a:extLst>
                    <a:ext uri="{FF2B5EF4-FFF2-40B4-BE49-F238E27FC236}">
                      <a16:creationId xmlns:a16="http://schemas.microsoft.com/office/drawing/2014/main" id="{35E81B6F-9FCD-E37D-4E97-2896AAF21F1D}"/>
                    </a:ext>
                  </a:extLst>
                </p:cNvPr>
                <p:cNvSpPr/>
                <p:nvPr/>
              </p:nvSpPr>
              <p:spPr>
                <a:xfrm>
                  <a:off x="1585412" y="1922660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172218 h 172218"/>
                    <a:gd name="connsiteX1" fmla="*/ 191545 w 298350"/>
                    <a:gd name="connsiteY1" fmla="*/ 66509 h 172218"/>
                    <a:gd name="connsiteX2" fmla="*/ 0 w 298350"/>
                    <a:gd name="connsiteY2" fmla="*/ 0 h 172218"/>
                    <a:gd name="connsiteX3" fmla="*/ 153439 w 298350"/>
                    <a:gd name="connsiteY3" fmla="*/ 132548 h 172218"/>
                    <a:gd name="connsiteX4" fmla="*/ 29835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172218"/>
                      </a:moveTo>
                      <a:lnTo>
                        <a:pt x="191545" y="66509"/>
                      </a:lnTo>
                      <a:lnTo>
                        <a:pt x="0" y="0"/>
                      </a:lnTo>
                      <a:lnTo>
                        <a:pt x="153439" y="132548"/>
                      </a:lnTo>
                      <a:lnTo>
                        <a:pt x="29835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5" name="Freeform: Shape 1464">
                  <a:extLst>
                    <a:ext uri="{FF2B5EF4-FFF2-40B4-BE49-F238E27FC236}">
                      <a16:creationId xmlns:a16="http://schemas.microsoft.com/office/drawing/2014/main" id="{D866F1FE-0112-651F-3F77-023AF6A99C10}"/>
                    </a:ext>
                  </a:extLst>
                </p:cNvPr>
                <p:cNvSpPr/>
                <p:nvPr/>
              </p:nvSpPr>
              <p:spPr>
                <a:xfrm>
                  <a:off x="1587525" y="1876730"/>
                  <a:ext cx="344436" cy="76211"/>
                </a:xfrm>
                <a:custGeom>
                  <a:avLst/>
                  <a:gdLst>
                    <a:gd name="connsiteX0" fmla="*/ 344437 w 344436"/>
                    <a:gd name="connsiteY0" fmla="*/ 38106 h 76211"/>
                    <a:gd name="connsiteX1" fmla="*/ 199135 w 344436"/>
                    <a:gd name="connsiteY1" fmla="*/ 0 h 76211"/>
                    <a:gd name="connsiteX2" fmla="*/ 0 w 344436"/>
                    <a:gd name="connsiteY2" fmla="*/ 38106 h 76211"/>
                    <a:gd name="connsiteX3" fmla="*/ 199135 w 344436"/>
                    <a:gd name="connsiteY3" fmla="*/ 76211 h 76211"/>
                    <a:gd name="connsiteX4" fmla="*/ 344437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344437" y="38106"/>
                      </a:moveTo>
                      <a:lnTo>
                        <a:pt x="199135" y="0"/>
                      </a:lnTo>
                      <a:lnTo>
                        <a:pt x="0" y="38106"/>
                      </a:lnTo>
                      <a:lnTo>
                        <a:pt x="199135" y="76211"/>
                      </a:lnTo>
                      <a:lnTo>
                        <a:pt x="344437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6" name="Freeform: Shape 1465">
                  <a:extLst>
                    <a:ext uri="{FF2B5EF4-FFF2-40B4-BE49-F238E27FC236}">
                      <a16:creationId xmlns:a16="http://schemas.microsoft.com/office/drawing/2014/main" id="{B5E4F092-632E-0BAB-5341-21BB173189AC}"/>
                    </a:ext>
                  </a:extLst>
                </p:cNvPr>
                <p:cNvSpPr/>
                <p:nvPr/>
              </p:nvSpPr>
              <p:spPr>
                <a:xfrm>
                  <a:off x="1585412" y="1734871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0 h 172218"/>
                    <a:gd name="connsiteX1" fmla="*/ 153439 w 298350"/>
                    <a:gd name="connsiteY1" fmla="*/ 39592 h 172218"/>
                    <a:gd name="connsiteX2" fmla="*/ 0 w 298350"/>
                    <a:gd name="connsiteY2" fmla="*/ 172218 h 172218"/>
                    <a:gd name="connsiteX3" fmla="*/ 191545 w 298350"/>
                    <a:gd name="connsiteY3" fmla="*/ 105631 h 172218"/>
                    <a:gd name="connsiteX4" fmla="*/ 29835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0"/>
                      </a:moveTo>
                      <a:lnTo>
                        <a:pt x="153439" y="39592"/>
                      </a:lnTo>
                      <a:lnTo>
                        <a:pt x="0" y="172218"/>
                      </a:lnTo>
                      <a:lnTo>
                        <a:pt x="191545" y="105631"/>
                      </a:lnTo>
                      <a:lnTo>
                        <a:pt x="29835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7" name="Freeform: Shape 1466">
                  <a:extLst>
                    <a:ext uri="{FF2B5EF4-FFF2-40B4-BE49-F238E27FC236}">
                      <a16:creationId xmlns:a16="http://schemas.microsoft.com/office/drawing/2014/main" id="{60FF36EC-261F-2126-A96E-442CD5311D16}"/>
                    </a:ext>
                  </a:extLst>
                </p:cNvPr>
                <p:cNvSpPr/>
                <p:nvPr/>
              </p:nvSpPr>
              <p:spPr>
                <a:xfrm>
                  <a:off x="1579700" y="1603106"/>
                  <a:ext cx="172218" cy="298271"/>
                </a:xfrm>
                <a:custGeom>
                  <a:avLst/>
                  <a:gdLst>
                    <a:gd name="connsiteX0" fmla="*/ 172218 w 172218"/>
                    <a:gd name="connsiteY0" fmla="*/ 0 h 298271"/>
                    <a:gd name="connsiteX1" fmla="*/ 66587 w 172218"/>
                    <a:gd name="connsiteY1" fmla="*/ 106727 h 298271"/>
                    <a:gd name="connsiteX2" fmla="*/ 0 w 172218"/>
                    <a:gd name="connsiteY2" fmla="*/ 298272 h 298271"/>
                    <a:gd name="connsiteX3" fmla="*/ 132626 w 172218"/>
                    <a:gd name="connsiteY3" fmla="*/ 144911 h 298271"/>
                    <a:gd name="connsiteX4" fmla="*/ 172218 w 172218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271">
                      <a:moveTo>
                        <a:pt x="172218" y="0"/>
                      </a:moveTo>
                      <a:lnTo>
                        <a:pt x="66587" y="106727"/>
                      </a:lnTo>
                      <a:lnTo>
                        <a:pt x="0" y="298272"/>
                      </a:lnTo>
                      <a:lnTo>
                        <a:pt x="132626" y="144911"/>
                      </a:lnTo>
                      <a:lnTo>
                        <a:pt x="172218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BA4477FA-B048-72BB-E964-F979EFD0433E}"/>
                  </a:ext>
                </a:extLst>
              </p:cNvPr>
              <p:cNvSpPr/>
              <p:nvPr/>
            </p:nvSpPr>
            <p:spPr>
              <a:xfrm>
                <a:off x="1533848" y="1554828"/>
                <a:ext cx="76211" cy="344514"/>
              </a:xfrm>
              <a:custGeom>
                <a:avLst/>
                <a:gdLst>
                  <a:gd name="connsiteX0" fmla="*/ 38106 w 76211"/>
                  <a:gd name="connsiteY0" fmla="*/ 0 h 344514"/>
                  <a:gd name="connsiteX1" fmla="*/ 0 w 76211"/>
                  <a:gd name="connsiteY1" fmla="*/ 145302 h 344514"/>
                  <a:gd name="connsiteX2" fmla="*/ 38106 w 76211"/>
                  <a:gd name="connsiteY2" fmla="*/ 344515 h 344514"/>
                  <a:gd name="connsiteX3" fmla="*/ 76211 w 76211"/>
                  <a:gd name="connsiteY3" fmla="*/ 145302 h 344514"/>
                  <a:gd name="connsiteX4" fmla="*/ 38106 w 76211"/>
                  <a:gd name="connsiteY4" fmla="*/ 0 h 34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11" h="344514">
                    <a:moveTo>
                      <a:pt x="38106" y="0"/>
                    </a:moveTo>
                    <a:lnTo>
                      <a:pt x="0" y="145302"/>
                    </a:lnTo>
                    <a:lnTo>
                      <a:pt x="38106" y="344515"/>
                    </a:lnTo>
                    <a:lnTo>
                      <a:pt x="76211" y="145302"/>
                    </a:lnTo>
                    <a:lnTo>
                      <a:pt x="38106" y="0"/>
                    </a:ln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08" name="Straight Connector 1207">
              <a:extLst>
                <a:ext uri="{FF2B5EF4-FFF2-40B4-BE49-F238E27FC236}">
                  <a16:creationId xmlns:a16="http://schemas.microsoft.com/office/drawing/2014/main" id="{7F665415-3E32-1927-F718-975337E70C9E}"/>
                </a:ext>
              </a:extLst>
            </p:cNvPr>
            <p:cNvCxnSpPr/>
            <p:nvPr/>
          </p:nvCxnSpPr>
          <p:spPr>
            <a:xfrm flipV="1">
              <a:off x="782737" y="-696686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2" name="Group 1211">
            <a:extLst>
              <a:ext uri="{FF2B5EF4-FFF2-40B4-BE49-F238E27FC236}">
                <a16:creationId xmlns:a16="http://schemas.microsoft.com/office/drawing/2014/main" id="{4A7A3393-D52A-5F42-2DDE-DB3F95CB9508}"/>
              </a:ext>
            </a:extLst>
          </p:cNvPr>
          <p:cNvGrpSpPr/>
          <p:nvPr/>
        </p:nvGrpSpPr>
        <p:grpSpPr>
          <a:xfrm>
            <a:off x="832932" y="-696686"/>
            <a:ext cx="598265" cy="4783178"/>
            <a:chOff x="676442" y="-696686"/>
            <a:chExt cx="598265" cy="4783178"/>
          </a:xfrm>
        </p:grpSpPr>
        <p:grpSp>
          <p:nvGrpSpPr>
            <p:cNvPr id="1437" name="Graphic 1428">
              <a:extLst>
                <a:ext uri="{FF2B5EF4-FFF2-40B4-BE49-F238E27FC236}">
                  <a16:creationId xmlns:a16="http://schemas.microsoft.com/office/drawing/2014/main" id="{6BCB8DDD-D581-541F-1361-EC7EBACDD493}"/>
                </a:ext>
              </a:extLst>
            </p:cNvPr>
            <p:cNvGrpSpPr/>
            <p:nvPr/>
          </p:nvGrpSpPr>
          <p:grpSpPr>
            <a:xfrm>
              <a:off x="676442" y="3488228"/>
              <a:ext cx="598265" cy="598264"/>
              <a:chOff x="3028572" y="1653809"/>
              <a:chExt cx="598265" cy="598264"/>
            </a:xfrm>
          </p:grpSpPr>
          <p:sp>
            <p:nvSpPr>
              <p:cNvPr id="1438" name="Freeform: Shape 1437">
                <a:extLst>
                  <a:ext uri="{FF2B5EF4-FFF2-40B4-BE49-F238E27FC236}">
                    <a16:creationId xmlns:a16="http://schemas.microsoft.com/office/drawing/2014/main" id="{F7B5628F-596D-F5DD-7228-A5E2AF7F9EC2}"/>
                  </a:ext>
                </a:extLst>
              </p:cNvPr>
              <p:cNvSpPr/>
              <p:nvPr/>
            </p:nvSpPr>
            <p:spPr>
              <a:xfrm>
                <a:off x="3028572" y="1653809"/>
                <a:ext cx="598265" cy="598264"/>
              </a:xfrm>
              <a:custGeom>
                <a:avLst/>
                <a:gdLst>
                  <a:gd name="connsiteX0" fmla="*/ 598265 w 598265"/>
                  <a:gd name="connsiteY0" fmla="*/ 299133 h 598264"/>
                  <a:gd name="connsiteX1" fmla="*/ 299133 w 598265"/>
                  <a:gd name="connsiteY1" fmla="*/ 598265 h 598264"/>
                  <a:gd name="connsiteX2" fmla="*/ 0 w 598265"/>
                  <a:gd name="connsiteY2" fmla="*/ 299133 h 598264"/>
                  <a:gd name="connsiteX3" fmla="*/ 299133 w 598265"/>
                  <a:gd name="connsiteY3" fmla="*/ 0 h 598264"/>
                  <a:gd name="connsiteX4" fmla="*/ 598265 w 598265"/>
                  <a:gd name="connsiteY4" fmla="*/ 299133 h 59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8265" h="598264">
                    <a:moveTo>
                      <a:pt x="598265" y="299133"/>
                    </a:moveTo>
                    <a:cubicBezTo>
                      <a:pt x="598265" y="464339"/>
                      <a:pt x="464339" y="598265"/>
                      <a:pt x="299133" y="598265"/>
                    </a:cubicBezTo>
                    <a:cubicBezTo>
                      <a:pt x="133926" y="598265"/>
                      <a:pt x="0" y="464339"/>
                      <a:pt x="0" y="299133"/>
                    </a:cubicBezTo>
                    <a:cubicBezTo>
                      <a:pt x="0" y="133926"/>
                      <a:pt x="133926" y="0"/>
                      <a:pt x="299133" y="0"/>
                    </a:cubicBezTo>
                    <a:cubicBezTo>
                      <a:pt x="464339" y="0"/>
                      <a:pt x="598265" y="133926"/>
                      <a:pt x="598265" y="299133"/>
                    </a:cubicBezTo>
                    <a:close/>
                  </a:path>
                </a:pathLst>
              </a:custGeom>
              <a:solidFill>
                <a:srgbClr val="F4DAC5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439" name="Graphic 1428">
                <a:extLst>
                  <a:ext uri="{FF2B5EF4-FFF2-40B4-BE49-F238E27FC236}">
                    <a16:creationId xmlns:a16="http://schemas.microsoft.com/office/drawing/2014/main" id="{B1E9BB7C-54FF-9A88-3955-11F8B0A6F2F4}"/>
                  </a:ext>
                </a:extLst>
              </p:cNvPr>
              <p:cNvGrpSpPr/>
              <p:nvPr/>
            </p:nvGrpSpPr>
            <p:grpSpPr>
              <a:xfrm>
                <a:off x="3245547" y="1665546"/>
                <a:ext cx="164393" cy="189823"/>
                <a:chOff x="3245547" y="1665546"/>
                <a:chExt cx="164393" cy="189823"/>
              </a:xfrm>
              <a:solidFill>
                <a:srgbClr val="A27723"/>
              </a:solidFill>
            </p:grpSpPr>
            <p:sp>
              <p:nvSpPr>
                <p:cNvPr id="1440" name="Freeform: Shape 1439">
                  <a:extLst>
                    <a:ext uri="{FF2B5EF4-FFF2-40B4-BE49-F238E27FC236}">
                      <a16:creationId xmlns:a16="http://schemas.microsoft.com/office/drawing/2014/main" id="{203C3E5C-87AC-E3CF-800F-1B93C06BB32D}"/>
                    </a:ext>
                  </a:extLst>
                </p:cNvPr>
                <p:cNvSpPr/>
                <p:nvPr/>
              </p:nvSpPr>
              <p:spPr>
                <a:xfrm>
                  <a:off x="3245547" y="1665546"/>
                  <a:ext cx="82157" cy="189823"/>
                </a:xfrm>
                <a:custGeom>
                  <a:avLst/>
                  <a:gdLst>
                    <a:gd name="connsiteX0" fmla="*/ 82158 w 82157"/>
                    <a:gd name="connsiteY0" fmla="*/ 94912 h 189823"/>
                    <a:gd name="connsiteX1" fmla="*/ 0 w 82157"/>
                    <a:gd name="connsiteY1" fmla="*/ 0 h 189823"/>
                    <a:gd name="connsiteX2" fmla="*/ 0 w 82157"/>
                    <a:gd name="connsiteY2" fmla="*/ 189824 h 189823"/>
                    <a:gd name="connsiteX3" fmla="*/ 82158 w 82157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823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824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1" name="Freeform: Shape 1440">
                  <a:extLst>
                    <a:ext uri="{FF2B5EF4-FFF2-40B4-BE49-F238E27FC236}">
                      <a16:creationId xmlns:a16="http://schemas.microsoft.com/office/drawing/2014/main" id="{E9ABE038-058A-108C-625B-C00FDA152950}"/>
                    </a:ext>
                  </a:extLst>
                </p:cNvPr>
                <p:cNvSpPr/>
                <p:nvPr/>
              </p:nvSpPr>
              <p:spPr>
                <a:xfrm>
                  <a:off x="3327705" y="1665546"/>
                  <a:ext cx="82236" cy="189823"/>
                </a:xfrm>
                <a:custGeom>
                  <a:avLst/>
                  <a:gdLst>
                    <a:gd name="connsiteX0" fmla="*/ 0 w 82236"/>
                    <a:gd name="connsiteY0" fmla="*/ 94912 h 189823"/>
                    <a:gd name="connsiteX1" fmla="*/ 82236 w 82236"/>
                    <a:gd name="connsiteY1" fmla="*/ 0 h 189823"/>
                    <a:gd name="connsiteX2" fmla="*/ 82236 w 82236"/>
                    <a:gd name="connsiteY2" fmla="*/ 189824 h 189823"/>
                    <a:gd name="connsiteX3" fmla="*/ 0 w 82236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823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824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42" name="Graphic 1428">
                <a:extLst>
                  <a:ext uri="{FF2B5EF4-FFF2-40B4-BE49-F238E27FC236}">
                    <a16:creationId xmlns:a16="http://schemas.microsoft.com/office/drawing/2014/main" id="{9D8091C2-8011-C6E0-5FA7-A594D676E7D6}"/>
                  </a:ext>
                </a:extLst>
              </p:cNvPr>
              <p:cNvGrpSpPr/>
              <p:nvPr/>
            </p:nvGrpSpPr>
            <p:grpSpPr>
              <a:xfrm>
                <a:off x="3245547" y="2054034"/>
                <a:ext cx="164393" cy="189901"/>
                <a:chOff x="3245547" y="2054034"/>
                <a:chExt cx="164393" cy="189901"/>
              </a:xfrm>
              <a:solidFill>
                <a:srgbClr val="A27723"/>
              </a:solidFill>
            </p:grpSpPr>
            <p:sp>
              <p:nvSpPr>
                <p:cNvPr id="1443" name="Freeform: Shape 1442">
                  <a:extLst>
                    <a:ext uri="{FF2B5EF4-FFF2-40B4-BE49-F238E27FC236}">
                      <a16:creationId xmlns:a16="http://schemas.microsoft.com/office/drawing/2014/main" id="{DB8C7F60-6082-6D6D-DAED-BA321D6ECB8F}"/>
                    </a:ext>
                  </a:extLst>
                </p:cNvPr>
                <p:cNvSpPr/>
                <p:nvPr/>
              </p:nvSpPr>
              <p:spPr>
                <a:xfrm>
                  <a:off x="3245547" y="2054034"/>
                  <a:ext cx="82157" cy="189901"/>
                </a:xfrm>
                <a:custGeom>
                  <a:avLst/>
                  <a:gdLst>
                    <a:gd name="connsiteX0" fmla="*/ 82158 w 82157"/>
                    <a:gd name="connsiteY0" fmla="*/ 94912 h 189901"/>
                    <a:gd name="connsiteX1" fmla="*/ 0 w 82157"/>
                    <a:gd name="connsiteY1" fmla="*/ 0 h 189901"/>
                    <a:gd name="connsiteX2" fmla="*/ 0 w 82157"/>
                    <a:gd name="connsiteY2" fmla="*/ 189902 h 189901"/>
                    <a:gd name="connsiteX3" fmla="*/ 82158 w 82157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901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902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4" name="Freeform: Shape 1443">
                  <a:extLst>
                    <a:ext uri="{FF2B5EF4-FFF2-40B4-BE49-F238E27FC236}">
                      <a16:creationId xmlns:a16="http://schemas.microsoft.com/office/drawing/2014/main" id="{DE171A4D-040C-9C60-08E6-584BFB96A0F1}"/>
                    </a:ext>
                  </a:extLst>
                </p:cNvPr>
                <p:cNvSpPr/>
                <p:nvPr/>
              </p:nvSpPr>
              <p:spPr>
                <a:xfrm>
                  <a:off x="3327705" y="2054034"/>
                  <a:ext cx="82236" cy="189901"/>
                </a:xfrm>
                <a:custGeom>
                  <a:avLst/>
                  <a:gdLst>
                    <a:gd name="connsiteX0" fmla="*/ 0 w 82236"/>
                    <a:gd name="connsiteY0" fmla="*/ 94912 h 189901"/>
                    <a:gd name="connsiteX1" fmla="*/ 82236 w 82236"/>
                    <a:gd name="connsiteY1" fmla="*/ 0 h 189901"/>
                    <a:gd name="connsiteX2" fmla="*/ 82236 w 82236"/>
                    <a:gd name="connsiteY2" fmla="*/ 189902 h 189901"/>
                    <a:gd name="connsiteX3" fmla="*/ 0 w 82236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901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902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45" name="Graphic 1428">
                <a:extLst>
                  <a:ext uri="{FF2B5EF4-FFF2-40B4-BE49-F238E27FC236}">
                    <a16:creationId xmlns:a16="http://schemas.microsoft.com/office/drawing/2014/main" id="{CA41793A-1C76-BD12-2824-08A3C6F2CF8B}"/>
                  </a:ext>
                </a:extLst>
              </p:cNvPr>
              <p:cNvGrpSpPr/>
              <p:nvPr/>
            </p:nvGrpSpPr>
            <p:grpSpPr>
              <a:xfrm>
                <a:off x="3427077" y="1870783"/>
                <a:ext cx="189823" cy="164393"/>
                <a:chOff x="3427077" y="1870783"/>
                <a:chExt cx="189823" cy="164393"/>
              </a:xfrm>
              <a:solidFill>
                <a:srgbClr val="A27723"/>
              </a:solidFill>
            </p:grpSpPr>
            <p:sp>
              <p:nvSpPr>
                <p:cNvPr id="1446" name="Freeform: Shape 1445">
                  <a:extLst>
                    <a:ext uri="{FF2B5EF4-FFF2-40B4-BE49-F238E27FC236}">
                      <a16:creationId xmlns:a16="http://schemas.microsoft.com/office/drawing/2014/main" id="{622C0E03-C734-5DEF-4E71-C99AA6E9B421}"/>
                    </a:ext>
                  </a:extLst>
                </p:cNvPr>
                <p:cNvSpPr/>
                <p:nvPr/>
              </p:nvSpPr>
              <p:spPr>
                <a:xfrm>
                  <a:off x="3427077" y="1870783"/>
                  <a:ext cx="189823" cy="82157"/>
                </a:xfrm>
                <a:custGeom>
                  <a:avLst/>
                  <a:gdLst>
                    <a:gd name="connsiteX0" fmla="*/ 94912 w 189823"/>
                    <a:gd name="connsiteY0" fmla="*/ 82158 h 82157"/>
                    <a:gd name="connsiteX1" fmla="*/ 189823 w 189823"/>
                    <a:gd name="connsiteY1" fmla="*/ 0 h 82157"/>
                    <a:gd name="connsiteX2" fmla="*/ 0 w 189823"/>
                    <a:gd name="connsiteY2" fmla="*/ 0 h 82157"/>
                    <a:gd name="connsiteX3" fmla="*/ 94912 w 189823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157">
                      <a:moveTo>
                        <a:pt x="94912" y="82158"/>
                      </a:moveTo>
                      <a:lnTo>
                        <a:pt x="189823" y="0"/>
                      </a:lnTo>
                      <a:lnTo>
                        <a:pt x="0" y="0"/>
                      </a:lnTo>
                      <a:lnTo>
                        <a:pt x="94912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7" name="Freeform: Shape 1446">
                  <a:extLst>
                    <a:ext uri="{FF2B5EF4-FFF2-40B4-BE49-F238E27FC236}">
                      <a16:creationId xmlns:a16="http://schemas.microsoft.com/office/drawing/2014/main" id="{28A17571-59C0-3979-D0C3-632150B66B70}"/>
                    </a:ext>
                  </a:extLst>
                </p:cNvPr>
                <p:cNvSpPr/>
                <p:nvPr/>
              </p:nvSpPr>
              <p:spPr>
                <a:xfrm>
                  <a:off x="3427077" y="1952941"/>
                  <a:ext cx="189823" cy="82236"/>
                </a:xfrm>
                <a:custGeom>
                  <a:avLst/>
                  <a:gdLst>
                    <a:gd name="connsiteX0" fmla="*/ 94912 w 189823"/>
                    <a:gd name="connsiteY0" fmla="*/ 0 h 82236"/>
                    <a:gd name="connsiteX1" fmla="*/ 189823 w 189823"/>
                    <a:gd name="connsiteY1" fmla="*/ 82236 h 82236"/>
                    <a:gd name="connsiteX2" fmla="*/ 0 w 189823"/>
                    <a:gd name="connsiteY2" fmla="*/ 82236 h 82236"/>
                    <a:gd name="connsiteX3" fmla="*/ 94912 w 189823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236">
                      <a:moveTo>
                        <a:pt x="94912" y="0"/>
                      </a:moveTo>
                      <a:lnTo>
                        <a:pt x="189823" y="82236"/>
                      </a:lnTo>
                      <a:lnTo>
                        <a:pt x="0" y="82236"/>
                      </a:lnTo>
                      <a:lnTo>
                        <a:pt x="94912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48" name="Graphic 1428">
                <a:extLst>
                  <a:ext uri="{FF2B5EF4-FFF2-40B4-BE49-F238E27FC236}">
                    <a16:creationId xmlns:a16="http://schemas.microsoft.com/office/drawing/2014/main" id="{0110B28E-102F-58DB-F185-3F3F386DF25F}"/>
                  </a:ext>
                </a:extLst>
              </p:cNvPr>
              <p:cNvGrpSpPr/>
              <p:nvPr/>
            </p:nvGrpSpPr>
            <p:grpSpPr>
              <a:xfrm>
                <a:off x="3038509" y="1870783"/>
                <a:ext cx="189901" cy="164393"/>
                <a:chOff x="3038509" y="1870783"/>
                <a:chExt cx="189901" cy="164393"/>
              </a:xfrm>
              <a:solidFill>
                <a:srgbClr val="A27723"/>
              </a:solidFill>
            </p:grpSpPr>
            <p:sp>
              <p:nvSpPr>
                <p:cNvPr id="1449" name="Freeform: Shape 1448">
                  <a:extLst>
                    <a:ext uri="{FF2B5EF4-FFF2-40B4-BE49-F238E27FC236}">
                      <a16:creationId xmlns:a16="http://schemas.microsoft.com/office/drawing/2014/main" id="{973FB9F1-A3EB-1A3E-9ED8-8BD95AC31B24}"/>
                    </a:ext>
                  </a:extLst>
                </p:cNvPr>
                <p:cNvSpPr/>
                <p:nvPr/>
              </p:nvSpPr>
              <p:spPr>
                <a:xfrm>
                  <a:off x="3038509" y="1870783"/>
                  <a:ext cx="189901" cy="82157"/>
                </a:xfrm>
                <a:custGeom>
                  <a:avLst/>
                  <a:gdLst>
                    <a:gd name="connsiteX0" fmla="*/ 94990 w 189901"/>
                    <a:gd name="connsiteY0" fmla="*/ 82158 h 82157"/>
                    <a:gd name="connsiteX1" fmla="*/ 189902 w 189901"/>
                    <a:gd name="connsiteY1" fmla="*/ 0 h 82157"/>
                    <a:gd name="connsiteX2" fmla="*/ 0 w 189901"/>
                    <a:gd name="connsiteY2" fmla="*/ 0 h 82157"/>
                    <a:gd name="connsiteX3" fmla="*/ 94990 w 189901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157">
                      <a:moveTo>
                        <a:pt x="94990" y="82158"/>
                      </a:moveTo>
                      <a:lnTo>
                        <a:pt x="189902" y="0"/>
                      </a:lnTo>
                      <a:lnTo>
                        <a:pt x="0" y="0"/>
                      </a:lnTo>
                      <a:lnTo>
                        <a:pt x="94990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0" name="Freeform: Shape 1449">
                  <a:extLst>
                    <a:ext uri="{FF2B5EF4-FFF2-40B4-BE49-F238E27FC236}">
                      <a16:creationId xmlns:a16="http://schemas.microsoft.com/office/drawing/2014/main" id="{A9827935-64AF-1562-C06C-FAD77138DCA1}"/>
                    </a:ext>
                  </a:extLst>
                </p:cNvPr>
                <p:cNvSpPr/>
                <p:nvPr/>
              </p:nvSpPr>
              <p:spPr>
                <a:xfrm>
                  <a:off x="3038509" y="1952941"/>
                  <a:ext cx="189901" cy="82236"/>
                </a:xfrm>
                <a:custGeom>
                  <a:avLst/>
                  <a:gdLst>
                    <a:gd name="connsiteX0" fmla="*/ 94990 w 189901"/>
                    <a:gd name="connsiteY0" fmla="*/ 0 h 82236"/>
                    <a:gd name="connsiteX1" fmla="*/ 189902 w 189901"/>
                    <a:gd name="connsiteY1" fmla="*/ 82236 h 82236"/>
                    <a:gd name="connsiteX2" fmla="*/ 0 w 189901"/>
                    <a:gd name="connsiteY2" fmla="*/ 82236 h 82236"/>
                    <a:gd name="connsiteX3" fmla="*/ 94990 w 189901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236">
                      <a:moveTo>
                        <a:pt x="94990" y="0"/>
                      </a:moveTo>
                      <a:lnTo>
                        <a:pt x="189902" y="82236"/>
                      </a:lnTo>
                      <a:lnTo>
                        <a:pt x="0" y="82236"/>
                      </a:lnTo>
                      <a:lnTo>
                        <a:pt x="94990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451" name="Freeform: Shape 1450">
                <a:extLst>
                  <a:ext uri="{FF2B5EF4-FFF2-40B4-BE49-F238E27FC236}">
                    <a16:creationId xmlns:a16="http://schemas.microsoft.com/office/drawing/2014/main" id="{439C964C-E2C2-0427-380E-1C97DEB37C46}"/>
                  </a:ext>
                </a:extLst>
              </p:cNvPr>
              <p:cNvSpPr/>
              <p:nvPr/>
            </p:nvSpPr>
            <p:spPr>
              <a:xfrm>
                <a:off x="3245547" y="1870783"/>
                <a:ext cx="164393" cy="164393"/>
              </a:xfrm>
              <a:custGeom>
                <a:avLst/>
                <a:gdLst>
                  <a:gd name="connsiteX0" fmla="*/ 0 w 164393"/>
                  <a:gd name="connsiteY0" fmla="*/ 0 h 164393"/>
                  <a:gd name="connsiteX1" fmla="*/ 0 w 164393"/>
                  <a:gd name="connsiteY1" fmla="*/ 164394 h 164393"/>
                  <a:gd name="connsiteX2" fmla="*/ 164394 w 164393"/>
                  <a:gd name="connsiteY2" fmla="*/ 164394 h 164393"/>
                  <a:gd name="connsiteX3" fmla="*/ 164394 w 164393"/>
                  <a:gd name="connsiteY3" fmla="*/ 0 h 164393"/>
                  <a:gd name="connsiteX4" fmla="*/ 0 w 164393"/>
                  <a:gd name="connsiteY4" fmla="*/ 0 h 164393"/>
                  <a:gd name="connsiteX5" fmla="*/ 82236 w 164393"/>
                  <a:gd name="connsiteY5" fmla="*/ 128870 h 164393"/>
                  <a:gd name="connsiteX6" fmla="*/ 35602 w 164393"/>
                  <a:gd name="connsiteY6" fmla="*/ 82236 h 164393"/>
                  <a:gd name="connsiteX7" fmla="*/ 82236 w 164393"/>
                  <a:gd name="connsiteY7" fmla="*/ 35602 h 164393"/>
                  <a:gd name="connsiteX8" fmla="*/ 128870 w 164393"/>
                  <a:gd name="connsiteY8" fmla="*/ 82236 h 164393"/>
                  <a:gd name="connsiteX9" fmla="*/ 82236 w 164393"/>
                  <a:gd name="connsiteY9" fmla="*/ 128870 h 16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393" h="164393">
                    <a:moveTo>
                      <a:pt x="0" y="0"/>
                    </a:moveTo>
                    <a:lnTo>
                      <a:pt x="0" y="164394"/>
                    </a:lnTo>
                    <a:lnTo>
                      <a:pt x="164394" y="164394"/>
                    </a:lnTo>
                    <a:lnTo>
                      <a:pt x="164394" y="0"/>
                    </a:lnTo>
                    <a:lnTo>
                      <a:pt x="0" y="0"/>
                    </a:lnTo>
                    <a:close/>
                    <a:moveTo>
                      <a:pt x="82236" y="128870"/>
                    </a:moveTo>
                    <a:cubicBezTo>
                      <a:pt x="56493" y="128870"/>
                      <a:pt x="35602" y="107979"/>
                      <a:pt x="35602" y="82236"/>
                    </a:cubicBezTo>
                    <a:cubicBezTo>
                      <a:pt x="35602" y="56493"/>
                      <a:pt x="56493" y="35602"/>
                      <a:pt x="82236" y="35602"/>
                    </a:cubicBezTo>
                    <a:cubicBezTo>
                      <a:pt x="107979" y="35602"/>
                      <a:pt x="128870" y="56493"/>
                      <a:pt x="128870" y="82236"/>
                    </a:cubicBezTo>
                    <a:cubicBezTo>
                      <a:pt x="128870" y="107979"/>
                      <a:pt x="107979" y="128870"/>
                      <a:pt x="82236" y="128870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2" name="Freeform: Shape 1451">
                <a:extLst>
                  <a:ext uri="{FF2B5EF4-FFF2-40B4-BE49-F238E27FC236}">
                    <a16:creationId xmlns:a16="http://schemas.microsoft.com/office/drawing/2014/main" id="{AF2F4E22-515C-2188-342A-22D92675D657}"/>
                  </a:ext>
                </a:extLst>
              </p:cNvPr>
              <p:cNvSpPr/>
              <p:nvPr/>
            </p:nvSpPr>
            <p:spPr>
              <a:xfrm>
                <a:off x="3310882" y="1936118"/>
                <a:ext cx="33645" cy="33645"/>
              </a:xfrm>
              <a:custGeom>
                <a:avLst/>
                <a:gdLst>
                  <a:gd name="connsiteX0" fmla="*/ 33645 w 33645"/>
                  <a:gd name="connsiteY0" fmla="*/ 16823 h 33645"/>
                  <a:gd name="connsiteX1" fmla="*/ 16823 w 33645"/>
                  <a:gd name="connsiteY1" fmla="*/ 33646 h 33645"/>
                  <a:gd name="connsiteX2" fmla="*/ 0 w 33645"/>
                  <a:gd name="connsiteY2" fmla="*/ 16823 h 33645"/>
                  <a:gd name="connsiteX3" fmla="*/ 16823 w 33645"/>
                  <a:gd name="connsiteY3" fmla="*/ 0 h 33645"/>
                  <a:gd name="connsiteX4" fmla="*/ 33645 w 33645"/>
                  <a:gd name="connsiteY4" fmla="*/ 16823 h 3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5" h="33645">
                    <a:moveTo>
                      <a:pt x="33645" y="16823"/>
                    </a:moveTo>
                    <a:cubicBezTo>
                      <a:pt x="33645" y="26114"/>
                      <a:pt x="26114" y="33646"/>
                      <a:pt x="16823" y="33646"/>
                    </a:cubicBezTo>
                    <a:cubicBezTo>
                      <a:pt x="7532" y="33646"/>
                      <a:pt x="0" y="26114"/>
                      <a:pt x="0" y="16823"/>
                    </a:cubicBezTo>
                    <a:cubicBezTo>
                      <a:pt x="0" y="7532"/>
                      <a:pt x="7532" y="0"/>
                      <a:pt x="16823" y="0"/>
                    </a:cubicBezTo>
                    <a:cubicBezTo>
                      <a:pt x="26114" y="0"/>
                      <a:pt x="33645" y="7532"/>
                      <a:pt x="33645" y="16823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10" name="Straight Connector 1209">
              <a:extLst>
                <a:ext uri="{FF2B5EF4-FFF2-40B4-BE49-F238E27FC236}">
                  <a16:creationId xmlns:a16="http://schemas.microsoft.com/office/drawing/2014/main" id="{F28507C7-EE64-B7B3-D128-0E4FC2423E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5574" y="-696686"/>
              <a:ext cx="0" cy="4167707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5" name="Group 1214">
            <a:extLst>
              <a:ext uri="{FF2B5EF4-FFF2-40B4-BE49-F238E27FC236}">
                <a16:creationId xmlns:a16="http://schemas.microsoft.com/office/drawing/2014/main" id="{C8F549A1-DB93-05E9-D8CC-471B6E6E3AE4}"/>
              </a:ext>
            </a:extLst>
          </p:cNvPr>
          <p:cNvGrpSpPr/>
          <p:nvPr/>
        </p:nvGrpSpPr>
        <p:grpSpPr>
          <a:xfrm>
            <a:off x="2139542" y="-1727200"/>
            <a:ext cx="652653" cy="3997615"/>
            <a:chOff x="2356076" y="-1727200"/>
            <a:chExt cx="652653" cy="3997615"/>
          </a:xfrm>
        </p:grpSpPr>
        <p:grpSp>
          <p:nvGrpSpPr>
            <p:cNvPr id="1190" name="Graphic 1187">
              <a:extLst>
                <a:ext uri="{FF2B5EF4-FFF2-40B4-BE49-F238E27FC236}">
                  <a16:creationId xmlns:a16="http://schemas.microsoft.com/office/drawing/2014/main" id="{BAD6DA4C-C4A9-1393-BAFC-3F8453AF028C}"/>
                </a:ext>
              </a:extLst>
            </p:cNvPr>
            <p:cNvGrpSpPr/>
            <p:nvPr/>
          </p:nvGrpSpPr>
          <p:grpSpPr>
            <a:xfrm>
              <a:off x="2356076" y="1617762"/>
              <a:ext cx="652653" cy="652653"/>
              <a:chOff x="2867025" y="3043618"/>
              <a:chExt cx="652653" cy="652653"/>
            </a:xfrm>
          </p:grpSpPr>
          <p:sp>
            <p:nvSpPr>
              <p:cNvPr id="1191" name="Freeform: Shape 1190">
                <a:extLst>
                  <a:ext uri="{FF2B5EF4-FFF2-40B4-BE49-F238E27FC236}">
                    <a16:creationId xmlns:a16="http://schemas.microsoft.com/office/drawing/2014/main" id="{73543521-00DB-AF68-D4D5-8805121A9E15}"/>
                  </a:ext>
                </a:extLst>
              </p:cNvPr>
              <p:cNvSpPr/>
              <p:nvPr/>
            </p:nvSpPr>
            <p:spPr>
              <a:xfrm>
                <a:off x="2867025" y="3043618"/>
                <a:ext cx="652653" cy="652653"/>
              </a:xfrm>
              <a:custGeom>
                <a:avLst/>
                <a:gdLst>
                  <a:gd name="connsiteX0" fmla="*/ 652653 w 652653"/>
                  <a:gd name="connsiteY0" fmla="*/ 326327 h 652653"/>
                  <a:gd name="connsiteX1" fmla="*/ 326326 w 652653"/>
                  <a:gd name="connsiteY1" fmla="*/ 652653 h 652653"/>
                  <a:gd name="connsiteX2" fmla="*/ 0 w 652653"/>
                  <a:gd name="connsiteY2" fmla="*/ 326327 h 652653"/>
                  <a:gd name="connsiteX3" fmla="*/ 326326 w 652653"/>
                  <a:gd name="connsiteY3" fmla="*/ 0 h 652653"/>
                  <a:gd name="connsiteX4" fmla="*/ 652653 w 652653"/>
                  <a:gd name="connsiteY4" fmla="*/ 326327 h 65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2653" h="652653">
                    <a:moveTo>
                      <a:pt x="652653" y="326327"/>
                    </a:moveTo>
                    <a:cubicBezTo>
                      <a:pt x="652653" y="506552"/>
                      <a:pt x="506552" y="652653"/>
                      <a:pt x="326326" y="652653"/>
                    </a:cubicBezTo>
                    <a:cubicBezTo>
                      <a:pt x="146101" y="652653"/>
                      <a:pt x="0" y="506552"/>
                      <a:pt x="0" y="326327"/>
                    </a:cubicBezTo>
                    <a:cubicBezTo>
                      <a:pt x="0" y="146101"/>
                      <a:pt x="146101" y="0"/>
                      <a:pt x="326326" y="0"/>
                    </a:cubicBezTo>
                    <a:cubicBezTo>
                      <a:pt x="506552" y="0"/>
                      <a:pt x="652653" y="146101"/>
                      <a:pt x="652653" y="326327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2" name="Freeform: Shape 1191">
                <a:extLst>
                  <a:ext uri="{FF2B5EF4-FFF2-40B4-BE49-F238E27FC236}">
                    <a16:creationId xmlns:a16="http://schemas.microsoft.com/office/drawing/2014/main" id="{2A450FE2-EE4B-21AA-40E8-A1A30C513252}"/>
                  </a:ext>
                </a:extLst>
              </p:cNvPr>
              <p:cNvSpPr/>
              <p:nvPr/>
            </p:nvSpPr>
            <p:spPr>
              <a:xfrm>
                <a:off x="3010090" y="3195637"/>
                <a:ext cx="366521" cy="348614"/>
              </a:xfrm>
              <a:custGeom>
                <a:avLst/>
                <a:gdLst>
                  <a:gd name="connsiteX0" fmla="*/ 183261 w 366521"/>
                  <a:gd name="connsiteY0" fmla="*/ 59531 h 348614"/>
                  <a:gd name="connsiteX1" fmla="*/ 296513 w 366521"/>
                  <a:gd name="connsiteY1" fmla="*/ 0 h 348614"/>
                  <a:gd name="connsiteX2" fmla="*/ 274892 w 366521"/>
                  <a:gd name="connsiteY2" fmla="*/ 126111 h 348614"/>
                  <a:gd name="connsiteX3" fmla="*/ 366522 w 366521"/>
                  <a:gd name="connsiteY3" fmla="*/ 215455 h 348614"/>
                  <a:gd name="connsiteX4" fmla="*/ 239935 w 366521"/>
                  <a:gd name="connsiteY4" fmla="*/ 233839 h 348614"/>
                  <a:gd name="connsiteX5" fmla="*/ 183261 w 366521"/>
                  <a:gd name="connsiteY5" fmla="*/ 348615 h 348614"/>
                  <a:gd name="connsiteX6" fmla="*/ 126682 w 366521"/>
                  <a:gd name="connsiteY6" fmla="*/ 233839 h 348614"/>
                  <a:gd name="connsiteX7" fmla="*/ 0 w 366521"/>
                  <a:gd name="connsiteY7" fmla="*/ 215455 h 348614"/>
                  <a:gd name="connsiteX8" fmla="*/ 91630 w 366521"/>
                  <a:gd name="connsiteY8" fmla="*/ 126111 h 348614"/>
                  <a:gd name="connsiteX9" fmla="*/ 70009 w 366521"/>
                  <a:gd name="connsiteY9" fmla="*/ 0 h 348614"/>
                  <a:gd name="connsiteX10" fmla="*/ 183261 w 366521"/>
                  <a:gd name="connsiteY10" fmla="*/ 59531 h 34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521" h="348614">
                    <a:moveTo>
                      <a:pt x="183261" y="59531"/>
                    </a:moveTo>
                    <a:lnTo>
                      <a:pt x="296513" y="0"/>
                    </a:lnTo>
                    <a:lnTo>
                      <a:pt x="274892" y="126111"/>
                    </a:lnTo>
                    <a:lnTo>
                      <a:pt x="366522" y="215455"/>
                    </a:lnTo>
                    <a:lnTo>
                      <a:pt x="239935" y="233839"/>
                    </a:lnTo>
                    <a:lnTo>
                      <a:pt x="183261" y="348615"/>
                    </a:lnTo>
                    <a:lnTo>
                      <a:pt x="126682" y="233839"/>
                    </a:lnTo>
                    <a:lnTo>
                      <a:pt x="0" y="215455"/>
                    </a:lnTo>
                    <a:lnTo>
                      <a:pt x="91630" y="126111"/>
                    </a:lnTo>
                    <a:lnTo>
                      <a:pt x="70009" y="0"/>
                    </a:lnTo>
                    <a:lnTo>
                      <a:pt x="183261" y="59531"/>
                    </a:ln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13" name="Straight Connector 1212">
              <a:extLst>
                <a:ext uri="{FF2B5EF4-FFF2-40B4-BE49-F238E27FC236}">
                  <a16:creationId xmlns:a16="http://schemas.microsoft.com/office/drawing/2014/main" id="{5A7D66A3-052B-0919-E232-54905E257B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2401" y="-1727200"/>
              <a:ext cx="0" cy="334496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7" name="Group 1216">
            <a:extLst>
              <a:ext uri="{FF2B5EF4-FFF2-40B4-BE49-F238E27FC236}">
                <a16:creationId xmlns:a16="http://schemas.microsoft.com/office/drawing/2014/main" id="{B0AC103B-D9E0-4EC7-CB84-C29795BA5FA2}"/>
              </a:ext>
            </a:extLst>
          </p:cNvPr>
          <p:cNvGrpSpPr/>
          <p:nvPr/>
        </p:nvGrpSpPr>
        <p:grpSpPr>
          <a:xfrm>
            <a:off x="3124233" y="109273"/>
            <a:ext cx="497484" cy="2877423"/>
            <a:chOff x="3124233" y="109273"/>
            <a:chExt cx="497484" cy="2877423"/>
          </a:xfrm>
        </p:grpSpPr>
        <p:cxnSp>
          <p:nvCxnSpPr>
            <p:cNvPr id="1216" name="Straight Connector 1215">
              <a:extLst>
                <a:ext uri="{FF2B5EF4-FFF2-40B4-BE49-F238E27FC236}">
                  <a16:creationId xmlns:a16="http://schemas.microsoft.com/office/drawing/2014/main" id="{5FB32BE6-F185-54B6-15AE-7F104516811D}"/>
                </a:ext>
              </a:extLst>
            </p:cNvPr>
            <p:cNvCxnSpPr/>
            <p:nvPr/>
          </p:nvCxnSpPr>
          <p:spPr>
            <a:xfrm flipV="1">
              <a:off x="3372975" y="10927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1" name="Graphic 1428">
              <a:extLst>
                <a:ext uri="{FF2B5EF4-FFF2-40B4-BE49-F238E27FC236}">
                  <a16:creationId xmlns:a16="http://schemas.microsoft.com/office/drawing/2014/main" id="{A576A102-86C6-B2D8-A840-A3D7D7758492}"/>
                </a:ext>
              </a:extLst>
            </p:cNvPr>
            <p:cNvGrpSpPr/>
            <p:nvPr/>
          </p:nvGrpSpPr>
          <p:grpSpPr>
            <a:xfrm>
              <a:off x="3124233" y="2489212"/>
              <a:ext cx="497484" cy="497484"/>
              <a:chOff x="2326162" y="1704199"/>
              <a:chExt cx="497484" cy="497484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0D6D96B1-A842-8842-26B4-FD4F3527A07D}"/>
                  </a:ext>
                </a:extLst>
              </p:cNvPr>
              <p:cNvSpPr/>
              <p:nvPr/>
            </p:nvSpPr>
            <p:spPr>
              <a:xfrm>
                <a:off x="2326162" y="1704199"/>
                <a:ext cx="497484" cy="497484"/>
              </a:xfrm>
              <a:custGeom>
                <a:avLst/>
                <a:gdLst>
                  <a:gd name="connsiteX0" fmla="*/ 497485 w 497484"/>
                  <a:gd name="connsiteY0" fmla="*/ 248742 h 497484"/>
                  <a:gd name="connsiteX1" fmla="*/ 248742 w 497484"/>
                  <a:gd name="connsiteY1" fmla="*/ 497485 h 497484"/>
                  <a:gd name="connsiteX2" fmla="*/ 0 w 497484"/>
                  <a:gd name="connsiteY2" fmla="*/ 248742 h 497484"/>
                  <a:gd name="connsiteX3" fmla="*/ 248742 w 497484"/>
                  <a:gd name="connsiteY3" fmla="*/ 0 h 497484"/>
                  <a:gd name="connsiteX4" fmla="*/ 497485 w 497484"/>
                  <a:gd name="connsiteY4" fmla="*/ 248742 h 497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7484" h="497484">
                    <a:moveTo>
                      <a:pt x="497485" y="248742"/>
                    </a:moveTo>
                    <a:cubicBezTo>
                      <a:pt x="497485" y="386119"/>
                      <a:pt x="386119" y="497485"/>
                      <a:pt x="248742" y="497485"/>
                    </a:cubicBezTo>
                    <a:cubicBezTo>
                      <a:pt x="111366" y="497485"/>
                      <a:pt x="0" y="386119"/>
                      <a:pt x="0" y="248742"/>
                    </a:cubicBezTo>
                    <a:cubicBezTo>
                      <a:pt x="0" y="111366"/>
                      <a:pt x="111366" y="0"/>
                      <a:pt x="248742" y="0"/>
                    </a:cubicBezTo>
                    <a:cubicBezTo>
                      <a:pt x="386119" y="0"/>
                      <a:pt x="497485" y="111366"/>
                      <a:pt x="497485" y="248742"/>
                    </a:cubicBez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D14B1ED1-D11B-75F4-BF59-F482AEA4B017}"/>
                  </a:ext>
                </a:extLst>
              </p:cNvPr>
              <p:cNvSpPr/>
              <p:nvPr/>
            </p:nvSpPr>
            <p:spPr>
              <a:xfrm>
                <a:off x="2522950" y="1794964"/>
                <a:ext cx="104927" cy="158055"/>
              </a:xfrm>
              <a:custGeom>
                <a:avLst/>
                <a:gdLst>
                  <a:gd name="connsiteX0" fmla="*/ 104927 w 104927"/>
                  <a:gd name="connsiteY0" fmla="*/ 52424 h 158055"/>
                  <a:gd name="connsiteX1" fmla="*/ 51877 w 104927"/>
                  <a:gd name="connsiteY1" fmla="*/ 158056 h 158055"/>
                  <a:gd name="connsiteX2" fmla="*/ 0 w 104927"/>
                  <a:gd name="connsiteY2" fmla="*/ 52424 h 158055"/>
                  <a:gd name="connsiteX3" fmla="*/ 52425 w 104927"/>
                  <a:gd name="connsiteY3" fmla="*/ 0 h 158055"/>
                  <a:gd name="connsiteX4" fmla="*/ 104849 w 104927"/>
                  <a:gd name="connsiteY4" fmla="*/ 52424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104927" y="52424"/>
                    </a:moveTo>
                    <a:cubicBezTo>
                      <a:pt x="104927" y="81375"/>
                      <a:pt x="51877" y="158056"/>
                      <a:pt x="51877" y="158056"/>
                    </a:cubicBezTo>
                    <a:cubicBezTo>
                      <a:pt x="51877" y="158056"/>
                      <a:pt x="0" y="81375"/>
                      <a:pt x="0" y="52424"/>
                    </a:cubicBezTo>
                    <a:cubicBezTo>
                      <a:pt x="0" y="23474"/>
                      <a:pt x="23474" y="0"/>
                      <a:pt x="52425" y="0"/>
                    </a:cubicBezTo>
                    <a:cubicBezTo>
                      <a:pt x="81376" y="0"/>
                      <a:pt x="104849" y="23474"/>
                      <a:pt x="104849" y="52424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2FCF6460-99F8-6D1B-2670-83123E77786A}"/>
                  </a:ext>
                </a:extLst>
              </p:cNvPr>
              <p:cNvSpPr/>
              <p:nvPr/>
            </p:nvSpPr>
            <p:spPr>
              <a:xfrm>
                <a:off x="2523028" y="1952941"/>
                <a:ext cx="104927" cy="158055"/>
              </a:xfrm>
              <a:custGeom>
                <a:avLst/>
                <a:gdLst>
                  <a:gd name="connsiteX0" fmla="*/ 0 w 104927"/>
                  <a:gd name="connsiteY0" fmla="*/ 105631 h 158055"/>
                  <a:gd name="connsiteX1" fmla="*/ 53050 w 104927"/>
                  <a:gd name="connsiteY1" fmla="*/ 0 h 158055"/>
                  <a:gd name="connsiteX2" fmla="*/ 104927 w 104927"/>
                  <a:gd name="connsiteY2" fmla="*/ 105631 h 158055"/>
                  <a:gd name="connsiteX3" fmla="*/ 52503 w 104927"/>
                  <a:gd name="connsiteY3" fmla="*/ 158056 h 158055"/>
                  <a:gd name="connsiteX4" fmla="*/ 78 w 104927"/>
                  <a:gd name="connsiteY4" fmla="*/ 105631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0" y="105631"/>
                    </a:moveTo>
                    <a:cubicBezTo>
                      <a:pt x="0" y="76681"/>
                      <a:pt x="53050" y="0"/>
                      <a:pt x="53050" y="0"/>
                    </a:cubicBezTo>
                    <a:cubicBezTo>
                      <a:pt x="53050" y="0"/>
                      <a:pt x="104927" y="76681"/>
                      <a:pt x="104927" y="105631"/>
                    </a:cubicBezTo>
                    <a:cubicBezTo>
                      <a:pt x="104927" y="134582"/>
                      <a:pt x="81454" y="158056"/>
                      <a:pt x="52503" y="158056"/>
                    </a:cubicBezTo>
                    <a:cubicBezTo>
                      <a:pt x="23552" y="158056"/>
                      <a:pt x="78" y="134582"/>
                      <a:pt x="78" y="105631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5" name="Freeform: Shape 1434">
                <a:extLst>
                  <a:ext uri="{FF2B5EF4-FFF2-40B4-BE49-F238E27FC236}">
                    <a16:creationId xmlns:a16="http://schemas.microsoft.com/office/drawing/2014/main" id="{C9A30E1C-DEAC-BE98-8D8B-2165951EB4B0}"/>
                  </a:ext>
                </a:extLst>
              </p:cNvPr>
              <p:cNvSpPr/>
              <p:nvPr/>
            </p:nvSpPr>
            <p:spPr>
              <a:xfrm>
                <a:off x="2575453" y="1900517"/>
                <a:ext cx="158055" cy="104927"/>
              </a:xfrm>
              <a:custGeom>
                <a:avLst/>
                <a:gdLst>
                  <a:gd name="connsiteX0" fmla="*/ 105631 w 158055"/>
                  <a:gd name="connsiteY0" fmla="*/ 104927 h 104927"/>
                  <a:gd name="connsiteX1" fmla="*/ 0 w 158055"/>
                  <a:gd name="connsiteY1" fmla="*/ 51877 h 104927"/>
                  <a:gd name="connsiteX2" fmla="*/ 105631 w 158055"/>
                  <a:gd name="connsiteY2" fmla="*/ 0 h 104927"/>
                  <a:gd name="connsiteX3" fmla="*/ 158056 w 158055"/>
                  <a:gd name="connsiteY3" fmla="*/ 52424 h 104927"/>
                  <a:gd name="connsiteX4" fmla="*/ 105631 w 158055"/>
                  <a:gd name="connsiteY4" fmla="*/ 104849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5" h="104927">
                    <a:moveTo>
                      <a:pt x="105631" y="104927"/>
                    </a:moveTo>
                    <a:cubicBezTo>
                      <a:pt x="76680" y="104927"/>
                      <a:pt x="0" y="51877"/>
                      <a:pt x="0" y="51877"/>
                    </a:cubicBezTo>
                    <a:cubicBezTo>
                      <a:pt x="0" y="51877"/>
                      <a:pt x="76680" y="0"/>
                      <a:pt x="105631" y="0"/>
                    </a:cubicBezTo>
                    <a:cubicBezTo>
                      <a:pt x="134582" y="0"/>
                      <a:pt x="158056" y="23474"/>
                      <a:pt x="158056" y="52424"/>
                    </a:cubicBezTo>
                    <a:cubicBezTo>
                      <a:pt x="158056" y="81375"/>
                      <a:pt x="134582" y="104849"/>
                      <a:pt x="105631" y="104849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6" name="Freeform: Shape 1435">
                <a:extLst>
                  <a:ext uri="{FF2B5EF4-FFF2-40B4-BE49-F238E27FC236}">
                    <a16:creationId xmlns:a16="http://schemas.microsoft.com/office/drawing/2014/main" id="{6974FAF9-BAC8-3FFB-D394-BF4AA400A8BA}"/>
                  </a:ext>
                </a:extLst>
              </p:cNvPr>
              <p:cNvSpPr/>
              <p:nvPr/>
            </p:nvSpPr>
            <p:spPr>
              <a:xfrm>
                <a:off x="2417397" y="1900517"/>
                <a:ext cx="158056" cy="104927"/>
              </a:xfrm>
              <a:custGeom>
                <a:avLst/>
                <a:gdLst>
                  <a:gd name="connsiteX0" fmla="*/ 52425 w 158056"/>
                  <a:gd name="connsiteY0" fmla="*/ 0 h 104927"/>
                  <a:gd name="connsiteX1" fmla="*/ 158056 w 158056"/>
                  <a:gd name="connsiteY1" fmla="*/ 53050 h 104927"/>
                  <a:gd name="connsiteX2" fmla="*/ 52425 w 158056"/>
                  <a:gd name="connsiteY2" fmla="*/ 104927 h 104927"/>
                  <a:gd name="connsiteX3" fmla="*/ 0 w 158056"/>
                  <a:gd name="connsiteY3" fmla="*/ 52503 h 104927"/>
                  <a:gd name="connsiteX4" fmla="*/ 52425 w 158056"/>
                  <a:gd name="connsiteY4" fmla="*/ 78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6" h="104927">
                    <a:moveTo>
                      <a:pt x="52425" y="0"/>
                    </a:moveTo>
                    <a:cubicBezTo>
                      <a:pt x="81375" y="0"/>
                      <a:pt x="158056" y="53050"/>
                      <a:pt x="158056" y="53050"/>
                    </a:cubicBezTo>
                    <a:cubicBezTo>
                      <a:pt x="158056" y="53050"/>
                      <a:pt x="81375" y="104927"/>
                      <a:pt x="52425" y="104927"/>
                    </a:cubicBezTo>
                    <a:cubicBezTo>
                      <a:pt x="23474" y="104927"/>
                      <a:pt x="0" y="81454"/>
                      <a:pt x="0" y="52503"/>
                    </a:cubicBezTo>
                    <a:cubicBezTo>
                      <a:pt x="0" y="23552"/>
                      <a:pt x="23474" y="78"/>
                      <a:pt x="52425" y="78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19" name="Group 1218">
            <a:extLst>
              <a:ext uri="{FF2B5EF4-FFF2-40B4-BE49-F238E27FC236}">
                <a16:creationId xmlns:a16="http://schemas.microsoft.com/office/drawing/2014/main" id="{D7F5DF2A-0ABF-37DC-DD4B-0AACCC7BD0F6}"/>
              </a:ext>
            </a:extLst>
          </p:cNvPr>
          <p:cNvGrpSpPr/>
          <p:nvPr/>
        </p:nvGrpSpPr>
        <p:grpSpPr>
          <a:xfrm>
            <a:off x="3980759" y="-783570"/>
            <a:ext cx="654753" cy="3056797"/>
            <a:chOff x="3980759" y="-783570"/>
            <a:chExt cx="654753" cy="3056797"/>
          </a:xfrm>
        </p:grpSpPr>
        <p:grpSp>
          <p:nvGrpSpPr>
            <p:cNvPr id="1193" name="Graphic 1187">
              <a:extLst>
                <a:ext uri="{FF2B5EF4-FFF2-40B4-BE49-F238E27FC236}">
                  <a16:creationId xmlns:a16="http://schemas.microsoft.com/office/drawing/2014/main" id="{1BF13F1E-052A-FC0F-9A2C-3E22A8B259AC}"/>
                </a:ext>
              </a:extLst>
            </p:cNvPr>
            <p:cNvGrpSpPr/>
            <p:nvPr/>
          </p:nvGrpSpPr>
          <p:grpSpPr>
            <a:xfrm>
              <a:off x="3980759" y="1618474"/>
              <a:ext cx="654753" cy="654753"/>
              <a:chOff x="8531733" y="3033712"/>
              <a:chExt cx="792480" cy="792480"/>
            </a:xfrm>
          </p:grpSpPr>
          <p:sp>
            <p:nvSpPr>
              <p:cNvPr id="1194" name="Freeform: Shape 1193">
                <a:extLst>
                  <a:ext uri="{FF2B5EF4-FFF2-40B4-BE49-F238E27FC236}">
                    <a16:creationId xmlns:a16="http://schemas.microsoft.com/office/drawing/2014/main" id="{F1B90F3D-E996-2971-7C24-0C878B6E8F1D}"/>
                  </a:ext>
                </a:extLst>
              </p:cNvPr>
              <p:cNvSpPr/>
              <p:nvPr/>
            </p:nvSpPr>
            <p:spPr>
              <a:xfrm>
                <a:off x="8531733" y="3033712"/>
                <a:ext cx="792480" cy="792480"/>
              </a:xfrm>
              <a:custGeom>
                <a:avLst/>
                <a:gdLst>
                  <a:gd name="connsiteX0" fmla="*/ 792480 w 792480"/>
                  <a:gd name="connsiteY0" fmla="*/ 396240 h 792480"/>
                  <a:gd name="connsiteX1" fmla="*/ 396240 w 792480"/>
                  <a:gd name="connsiteY1" fmla="*/ 792480 h 792480"/>
                  <a:gd name="connsiteX2" fmla="*/ 0 w 792480"/>
                  <a:gd name="connsiteY2" fmla="*/ 396240 h 792480"/>
                  <a:gd name="connsiteX3" fmla="*/ 396240 w 792480"/>
                  <a:gd name="connsiteY3" fmla="*/ 0 h 792480"/>
                  <a:gd name="connsiteX4" fmla="*/ 792480 w 792480"/>
                  <a:gd name="connsiteY4" fmla="*/ 39624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480" h="792480">
                    <a:moveTo>
                      <a:pt x="792480" y="396240"/>
                    </a:moveTo>
                    <a:cubicBezTo>
                      <a:pt x="792480" y="615077"/>
                      <a:pt x="615077" y="792480"/>
                      <a:pt x="396240" y="792480"/>
                    </a:cubicBezTo>
                    <a:cubicBezTo>
                      <a:pt x="177403" y="792480"/>
                      <a:pt x="0" y="615077"/>
                      <a:pt x="0" y="396240"/>
                    </a:cubicBezTo>
                    <a:cubicBezTo>
                      <a:pt x="0" y="177403"/>
                      <a:pt x="177403" y="0"/>
                      <a:pt x="396240" y="0"/>
                    </a:cubicBezTo>
                    <a:cubicBezTo>
                      <a:pt x="615077" y="0"/>
                      <a:pt x="792480" y="177403"/>
                      <a:pt x="792480" y="396240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5" name="Freeform: Shape 1194">
                <a:extLst>
                  <a:ext uri="{FF2B5EF4-FFF2-40B4-BE49-F238E27FC236}">
                    <a16:creationId xmlns:a16="http://schemas.microsoft.com/office/drawing/2014/main" id="{7A914354-405F-92B8-D806-C829D426877A}"/>
                  </a:ext>
                </a:extLst>
              </p:cNvPr>
              <p:cNvSpPr/>
              <p:nvPr/>
            </p:nvSpPr>
            <p:spPr>
              <a:xfrm>
                <a:off x="8873585" y="310124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6" name="Freeform: Shape 1195">
                <a:extLst>
                  <a:ext uri="{FF2B5EF4-FFF2-40B4-BE49-F238E27FC236}">
                    <a16:creationId xmlns:a16="http://schemas.microsoft.com/office/drawing/2014/main" id="{D0283C00-CE22-52F4-62B9-404170C43646}"/>
                  </a:ext>
                </a:extLst>
              </p:cNvPr>
              <p:cNvSpPr/>
              <p:nvPr/>
            </p:nvSpPr>
            <p:spPr>
              <a:xfrm>
                <a:off x="8736425" y="3138010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7" name="Freeform: Shape 1196">
                <a:extLst>
                  <a:ext uri="{FF2B5EF4-FFF2-40B4-BE49-F238E27FC236}">
                    <a16:creationId xmlns:a16="http://schemas.microsoft.com/office/drawing/2014/main" id="{8BF7037C-5576-6B44-AA43-3C93B7EC4192}"/>
                  </a:ext>
                </a:extLst>
              </p:cNvPr>
              <p:cNvSpPr/>
              <p:nvPr/>
            </p:nvSpPr>
            <p:spPr>
              <a:xfrm>
                <a:off x="8635936" y="323840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8" name="Freeform: Shape 1197">
                <a:extLst>
                  <a:ext uri="{FF2B5EF4-FFF2-40B4-BE49-F238E27FC236}">
                    <a16:creationId xmlns:a16="http://schemas.microsoft.com/office/drawing/2014/main" id="{110CDD07-DC32-A7C8-B90F-F33943C38857}"/>
                  </a:ext>
                </a:extLst>
              </p:cNvPr>
              <p:cNvSpPr/>
              <p:nvPr/>
            </p:nvSpPr>
            <p:spPr>
              <a:xfrm>
                <a:off x="8599170" y="337556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9" name="Freeform: Shape 1198">
                <a:extLst>
                  <a:ext uri="{FF2B5EF4-FFF2-40B4-BE49-F238E27FC236}">
                    <a16:creationId xmlns:a16="http://schemas.microsoft.com/office/drawing/2014/main" id="{1DB32071-E7E9-DB07-060C-EE8E1D1DD6EC}"/>
                  </a:ext>
                </a:extLst>
              </p:cNvPr>
              <p:cNvSpPr/>
              <p:nvPr/>
            </p:nvSpPr>
            <p:spPr>
              <a:xfrm>
                <a:off x="8635936" y="351281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0" name="Freeform: Shape 1199">
                <a:extLst>
                  <a:ext uri="{FF2B5EF4-FFF2-40B4-BE49-F238E27FC236}">
                    <a16:creationId xmlns:a16="http://schemas.microsoft.com/office/drawing/2014/main" id="{4986E976-3A8F-4092-821E-55ACE948BFA9}"/>
                  </a:ext>
                </a:extLst>
              </p:cNvPr>
              <p:cNvSpPr/>
              <p:nvPr/>
            </p:nvSpPr>
            <p:spPr>
              <a:xfrm>
                <a:off x="8736425" y="3613213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1" name="Freeform: Shape 1200">
                <a:extLst>
                  <a:ext uri="{FF2B5EF4-FFF2-40B4-BE49-F238E27FC236}">
                    <a16:creationId xmlns:a16="http://schemas.microsoft.com/office/drawing/2014/main" id="{05E280B0-F1CA-D68B-1DEA-6B50851F5A2B}"/>
                  </a:ext>
                </a:extLst>
              </p:cNvPr>
              <p:cNvSpPr/>
              <p:nvPr/>
            </p:nvSpPr>
            <p:spPr>
              <a:xfrm>
                <a:off x="8873585" y="364997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2" name="Freeform: Shape 1201">
                <a:extLst>
                  <a:ext uri="{FF2B5EF4-FFF2-40B4-BE49-F238E27FC236}">
                    <a16:creationId xmlns:a16="http://schemas.microsoft.com/office/drawing/2014/main" id="{9C799600-2CF9-52E0-0849-A75131ACD0DD}"/>
                  </a:ext>
                </a:extLst>
              </p:cNvPr>
              <p:cNvSpPr/>
              <p:nvPr/>
            </p:nvSpPr>
            <p:spPr>
              <a:xfrm>
                <a:off x="9010745" y="3613213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3" name="Freeform: Shape 1202">
                <a:extLst>
                  <a:ext uri="{FF2B5EF4-FFF2-40B4-BE49-F238E27FC236}">
                    <a16:creationId xmlns:a16="http://schemas.microsoft.com/office/drawing/2014/main" id="{AF661778-FF4A-00CB-F274-9BC1D422BE81}"/>
                  </a:ext>
                </a:extLst>
              </p:cNvPr>
              <p:cNvSpPr/>
              <p:nvPr/>
            </p:nvSpPr>
            <p:spPr>
              <a:xfrm>
                <a:off x="9111234" y="3512819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4" name="Freeform: Shape 1203">
                <a:extLst>
                  <a:ext uri="{FF2B5EF4-FFF2-40B4-BE49-F238E27FC236}">
                    <a16:creationId xmlns:a16="http://schemas.microsoft.com/office/drawing/2014/main" id="{D82071C9-175E-BEF2-F91F-13FBF878DADB}"/>
                  </a:ext>
                </a:extLst>
              </p:cNvPr>
              <p:cNvSpPr/>
              <p:nvPr/>
            </p:nvSpPr>
            <p:spPr>
              <a:xfrm>
                <a:off x="9148000" y="337556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5" name="Freeform: Shape 1204">
                <a:extLst>
                  <a:ext uri="{FF2B5EF4-FFF2-40B4-BE49-F238E27FC236}">
                    <a16:creationId xmlns:a16="http://schemas.microsoft.com/office/drawing/2014/main" id="{49560170-ADCF-3B9A-D4AB-188E53CAD827}"/>
                  </a:ext>
                </a:extLst>
              </p:cNvPr>
              <p:cNvSpPr/>
              <p:nvPr/>
            </p:nvSpPr>
            <p:spPr>
              <a:xfrm>
                <a:off x="9111234" y="323840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6" name="Freeform: Shape 1205">
                <a:extLst>
                  <a:ext uri="{FF2B5EF4-FFF2-40B4-BE49-F238E27FC236}">
                    <a16:creationId xmlns:a16="http://schemas.microsoft.com/office/drawing/2014/main" id="{8594C6F4-BD3A-2C76-DEE0-CF6156766EBD}"/>
                  </a:ext>
                </a:extLst>
              </p:cNvPr>
              <p:cNvSpPr/>
              <p:nvPr/>
            </p:nvSpPr>
            <p:spPr>
              <a:xfrm>
                <a:off x="9010745" y="3138010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18" name="Straight Connector 1217">
              <a:extLst>
                <a:ext uri="{FF2B5EF4-FFF2-40B4-BE49-F238E27FC236}">
                  <a16:creationId xmlns:a16="http://schemas.microsoft.com/office/drawing/2014/main" id="{9536BAF4-97B7-B2CC-ABAA-D134A330540C}"/>
                </a:ext>
              </a:extLst>
            </p:cNvPr>
            <p:cNvCxnSpPr/>
            <p:nvPr/>
          </p:nvCxnSpPr>
          <p:spPr>
            <a:xfrm flipV="1">
              <a:off x="4302271" y="-783570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2" name="Group 1221">
            <a:extLst>
              <a:ext uri="{FF2B5EF4-FFF2-40B4-BE49-F238E27FC236}">
                <a16:creationId xmlns:a16="http://schemas.microsoft.com/office/drawing/2014/main" id="{1775B475-675D-BA25-77CA-C2C097B32E39}"/>
              </a:ext>
            </a:extLst>
          </p:cNvPr>
          <p:cNvGrpSpPr/>
          <p:nvPr/>
        </p:nvGrpSpPr>
        <p:grpSpPr>
          <a:xfrm>
            <a:off x="4390369" y="-1181100"/>
            <a:ext cx="864769" cy="4950407"/>
            <a:chOff x="4390369" y="-1181100"/>
            <a:chExt cx="864769" cy="4950407"/>
          </a:xfrm>
        </p:grpSpPr>
        <p:grpSp>
          <p:nvGrpSpPr>
            <p:cNvPr id="1469" name="Graphic 1428">
              <a:extLst>
                <a:ext uri="{FF2B5EF4-FFF2-40B4-BE49-F238E27FC236}">
                  <a16:creationId xmlns:a16="http://schemas.microsoft.com/office/drawing/2014/main" id="{AD2677E8-1830-443D-DB48-95AB404BE024}"/>
                </a:ext>
              </a:extLst>
            </p:cNvPr>
            <p:cNvGrpSpPr/>
            <p:nvPr/>
          </p:nvGrpSpPr>
          <p:grpSpPr>
            <a:xfrm>
              <a:off x="4390369" y="2904538"/>
              <a:ext cx="864769" cy="864769"/>
              <a:chOff x="3911494" y="1520557"/>
              <a:chExt cx="864769" cy="864769"/>
            </a:xfrm>
          </p:grpSpPr>
          <p:sp>
            <p:nvSpPr>
              <p:cNvPr id="1470" name="Freeform: Shape 1469">
                <a:extLst>
                  <a:ext uri="{FF2B5EF4-FFF2-40B4-BE49-F238E27FC236}">
                    <a16:creationId xmlns:a16="http://schemas.microsoft.com/office/drawing/2014/main" id="{8D352D5A-3C1C-6541-34EA-76CA041F3129}"/>
                  </a:ext>
                </a:extLst>
              </p:cNvPr>
              <p:cNvSpPr/>
              <p:nvPr/>
            </p:nvSpPr>
            <p:spPr>
              <a:xfrm>
                <a:off x="3911494" y="1520557"/>
                <a:ext cx="864769" cy="864769"/>
              </a:xfrm>
              <a:custGeom>
                <a:avLst/>
                <a:gdLst>
                  <a:gd name="connsiteX0" fmla="*/ 864769 w 864769"/>
                  <a:gd name="connsiteY0" fmla="*/ 432385 h 864769"/>
                  <a:gd name="connsiteX1" fmla="*/ 432384 w 864769"/>
                  <a:gd name="connsiteY1" fmla="*/ 864769 h 864769"/>
                  <a:gd name="connsiteX2" fmla="*/ 0 w 864769"/>
                  <a:gd name="connsiteY2" fmla="*/ 432385 h 864769"/>
                  <a:gd name="connsiteX3" fmla="*/ 432384 w 864769"/>
                  <a:gd name="connsiteY3" fmla="*/ 0 h 864769"/>
                  <a:gd name="connsiteX4" fmla="*/ 864769 w 864769"/>
                  <a:gd name="connsiteY4" fmla="*/ 432385 h 86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769" h="864769">
                    <a:moveTo>
                      <a:pt x="864769" y="432385"/>
                    </a:moveTo>
                    <a:cubicBezTo>
                      <a:pt x="864769" y="671184"/>
                      <a:pt x="671184" y="864769"/>
                      <a:pt x="432384" y="864769"/>
                    </a:cubicBezTo>
                    <a:cubicBezTo>
                      <a:pt x="193585" y="864769"/>
                      <a:pt x="0" y="671184"/>
                      <a:pt x="0" y="432385"/>
                    </a:cubicBezTo>
                    <a:cubicBezTo>
                      <a:pt x="0" y="193585"/>
                      <a:pt x="193585" y="0"/>
                      <a:pt x="432384" y="0"/>
                    </a:cubicBezTo>
                    <a:cubicBezTo>
                      <a:pt x="671184" y="0"/>
                      <a:pt x="864769" y="193585"/>
                      <a:pt x="864769" y="432385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1" name="Freeform: Shape 1470">
                <a:extLst>
                  <a:ext uri="{FF2B5EF4-FFF2-40B4-BE49-F238E27FC236}">
                    <a16:creationId xmlns:a16="http://schemas.microsoft.com/office/drawing/2014/main" id="{87B8B93F-9A4E-5F73-137E-9A8F29328DE1}"/>
                  </a:ext>
                </a:extLst>
              </p:cNvPr>
              <p:cNvSpPr/>
              <p:nvPr/>
            </p:nvSpPr>
            <p:spPr>
              <a:xfrm>
                <a:off x="4343801" y="1520635"/>
                <a:ext cx="118698" cy="432306"/>
              </a:xfrm>
              <a:custGeom>
                <a:avLst/>
                <a:gdLst>
                  <a:gd name="connsiteX0" fmla="*/ 118698 w 118698"/>
                  <a:gd name="connsiteY0" fmla="*/ 16588 h 432306"/>
                  <a:gd name="connsiteX1" fmla="*/ 0 w 118698"/>
                  <a:gd name="connsiteY1" fmla="*/ 0 h 432306"/>
                  <a:gd name="connsiteX2" fmla="*/ 0 w 118698"/>
                  <a:gd name="connsiteY2" fmla="*/ 432306 h 432306"/>
                  <a:gd name="connsiteX3" fmla="*/ 118698 w 118698"/>
                  <a:gd name="connsiteY3" fmla="*/ 16510 h 43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06">
                    <a:moveTo>
                      <a:pt x="118698" y="16588"/>
                    </a:moveTo>
                    <a:cubicBezTo>
                      <a:pt x="80984" y="5868"/>
                      <a:pt x="41235" y="0"/>
                      <a:pt x="0" y="0"/>
                    </a:cubicBezTo>
                    <a:lnTo>
                      <a:pt x="0" y="432306"/>
                    </a:lnTo>
                    <a:lnTo>
                      <a:pt x="118698" y="1651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4" name="Freeform: Shape 1163">
                <a:extLst>
                  <a:ext uri="{FF2B5EF4-FFF2-40B4-BE49-F238E27FC236}">
                    <a16:creationId xmlns:a16="http://schemas.microsoft.com/office/drawing/2014/main" id="{F5A0C5BB-165A-473D-1C22-FB652B751EA1}"/>
                  </a:ext>
                </a:extLst>
              </p:cNvPr>
              <p:cNvSpPr/>
              <p:nvPr/>
            </p:nvSpPr>
            <p:spPr>
              <a:xfrm>
                <a:off x="4127608" y="1533624"/>
                <a:ext cx="216192" cy="419395"/>
              </a:xfrm>
              <a:custGeom>
                <a:avLst/>
                <a:gdLst>
                  <a:gd name="connsiteX0" fmla="*/ 111108 w 216192"/>
                  <a:gd name="connsiteY0" fmla="*/ 0 h 419395"/>
                  <a:gd name="connsiteX1" fmla="*/ 0 w 216192"/>
                  <a:gd name="connsiteY1" fmla="*/ 44913 h 419395"/>
                  <a:gd name="connsiteX2" fmla="*/ 216192 w 216192"/>
                  <a:gd name="connsiteY2" fmla="*/ 419396 h 419395"/>
                  <a:gd name="connsiteX3" fmla="*/ 111108 w 216192"/>
                  <a:gd name="connsiteY3" fmla="*/ 0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11108" y="0"/>
                    </a:moveTo>
                    <a:cubicBezTo>
                      <a:pt x="73081" y="9546"/>
                      <a:pt x="35680" y="24334"/>
                      <a:pt x="0" y="44913"/>
                    </a:cubicBezTo>
                    <a:lnTo>
                      <a:pt x="216192" y="419396"/>
                    </a:lnTo>
                    <a:lnTo>
                      <a:pt x="111108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5" name="Freeform: Shape 1164">
                <a:extLst>
                  <a:ext uri="{FF2B5EF4-FFF2-40B4-BE49-F238E27FC236}">
                    <a16:creationId xmlns:a16="http://schemas.microsoft.com/office/drawing/2014/main" id="{1BD7C586-7995-6837-77D7-31335EA11EF5}"/>
                  </a:ext>
                </a:extLst>
              </p:cNvPr>
              <p:cNvSpPr/>
              <p:nvPr/>
            </p:nvSpPr>
            <p:spPr>
              <a:xfrm>
                <a:off x="3969396" y="1642307"/>
                <a:ext cx="374482" cy="310634"/>
              </a:xfrm>
              <a:custGeom>
                <a:avLst/>
                <a:gdLst>
                  <a:gd name="connsiteX0" fmla="*/ 73707 w 374482"/>
                  <a:gd name="connsiteY0" fmla="*/ 0 h 310634"/>
                  <a:gd name="connsiteX1" fmla="*/ 0 w 374482"/>
                  <a:gd name="connsiteY1" fmla="*/ 94442 h 310634"/>
                  <a:gd name="connsiteX2" fmla="*/ 374483 w 374482"/>
                  <a:gd name="connsiteY2" fmla="*/ 310635 h 310634"/>
                  <a:gd name="connsiteX3" fmla="*/ 73785 w 374482"/>
                  <a:gd name="connsiteY3" fmla="*/ 0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73707" y="0"/>
                    </a:moveTo>
                    <a:cubicBezTo>
                      <a:pt x="45539" y="27308"/>
                      <a:pt x="20579" y="58762"/>
                      <a:pt x="0" y="94442"/>
                    </a:cubicBezTo>
                    <a:lnTo>
                      <a:pt x="374483" y="310635"/>
                    </a:lnTo>
                    <a:lnTo>
                      <a:pt x="73785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6" name="Freeform: Shape 1165">
                <a:extLst>
                  <a:ext uri="{FF2B5EF4-FFF2-40B4-BE49-F238E27FC236}">
                    <a16:creationId xmlns:a16="http://schemas.microsoft.com/office/drawing/2014/main" id="{E1767D58-AB9C-99AB-5456-7978214C5A02}"/>
                  </a:ext>
                </a:extLst>
              </p:cNvPr>
              <p:cNvSpPr/>
              <p:nvPr/>
            </p:nvSpPr>
            <p:spPr>
              <a:xfrm>
                <a:off x="3911494" y="1834321"/>
                <a:ext cx="432384" cy="118698"/>
              </a:xfrm>
              <a:custGeom>
                <a:avLst/>
                <a:gdLst>
                  <a:gd name="connsiteX0" fmla="*/ 16588 w 432384"/>
                  <a:gd name="connsiteY0" fmla="*/ 0 h 118698"/>
                  <a:gd name="connsiteX1" fmla="*/ 0 w 432384"/>
                  <a:gd name="connsiteY1" fmla="*/ 118698 h 118698"/>
                  <a:gd name="connsiteX2" fmla="*/ 432384 w 432384"/>
                  <a:gd name="connsiteY2" fmla="*/ 118698 h 118698"/>
                  <a:gd name="connsiteX3" fmla="*/ 16588 w 432384"/>
                  <a:gd name="connsiteY3" fmla="*/ 0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16588" y="0"/>
                    </a:moveTo>
                    <a:cubicBezTo>
                      <a:pt x="5868" y="37714"/>
                      <a:pt x="0" y="77463"/>
                      <a:pt x="0" y="118698"/>
                    </a:cubicBezTo>
                    <a:lnTo>
                      <a:pt x="432384" y="118698"/>
                    </a:lnTo>
                    <a:cubicBezTo>
                      <a:pt x="432384" y="118698"/>
                      <a:pt x="16588" y="0"/>
                      <a:pt x="16588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7" name="Freeform: Shape 1166">
                <a:extLst>
                  <a:ext uri="{FF2B5EF4-FFF2-40B4-BE49-F238E27FC236}">
                    <a16:creationId xmlns:a16="http://schemas.microsoft.com/office/drawing/2014/main" id="{9B704D83-A0C3-B387-3D5B-74322FE60A7C}"/>
                  </a:ext>
                </a:extLst>
              </p:cNvPr>
              <p:cNvSpPr/>
              <p:nvPr/>
            </p:nvSpPr>
            <p:spPr>
              <a:xfrm>
                <a:off x="3924483" y="1953019"/>
                <a:ext cx="419395" cy="216192"/>
              </a:xfrm>
              <a:custGeom>
                <a:avLst/>
                <a:gdLst>
                  <a:gd name="connsiteX0" fmla="*/ 0 w 419395"/>
                  <a:gd name="connsiteY0" fmla="*/ 105084 h 216192"/>
                  <a:gd name="connsiteX1" fmla="*/ 44913 w 419395"/>
                  <a:gd name="connsiteY1" fmla="*/ 216192 h 216192"/>
                  <a:gd name="connsiteX2" fmla="*/ 419396 w 419395"/>
                  <a:gd name="connsiteY2" fmla="*/ 0 h 216192"/>
                  <a:gd name="connsiteX3" fmla="*/ 0 w 419395"/>
                  <a:gd name="connsiteY3" fmla="*/ 105084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0" y="105084"/>
                    </a:moveTo>
                    <a:cubicBezTo>
                      <a:pt x="9546" y="143111"/>
                      <a:pt x="24334" y="180512"/>
                      <a:pt x="44913" y="216192"/>
                    </a:cubicBezTo>
                    <a:lnTo>
                      <a:pt x="419396" y="0"/>
                    </a:lnTo>
                    <a:lnTo>
                      <a:pt x="0" y="105084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8" name="Freeform: Shape 1167">
                <a:extLst>
                  <a:ext uri="{FF2B5EF4-FFF2-40B4-BE49-F238E27FC236}">
                    <a16:creationId xmlns:a16="http://schemas.microsoft.com/office/drawing/2014/main" id="{3459BDA4-9119-85B2-28C6-6D344FC9C278}"/>
                  </a:ext>
                </a:extLst>
              </p:cNvPr>
              <p:cNvSpPr/>
              <p:nvPr/>
            </p:nvSpPr>
            <p:spPr>
              <a:xfrm>
                <a:off x="4033166" y="1952941"/>
                <a:ext cx="310634" cy="374482"/>
              </a:xfrm>
              <a:custGeom>
                <a:avLst/>
                <a:gdLst>
                  <a:gd name="connsiteX0" fmla="*/ 0 w 310634"/>
                  <a:gd name="connsiteY0" fmla="*/ 300776 h 374482"/>
                  <a:gd name="connsiteX1" fmla="*/ 94442 w 310634"/>
                  <a:gd name="connsiteY1" fmla="*/ 374483 h 374482"/>
                  <a:gd name="connsiteX2" fmla="*/ 310635 w 310634"/>
                  <a:gd name="connsiteY2" fmla="*/ 0 h 374482"/>
                  <a:gd name="connsiteX3" fmla="*/ 0 w 310634"/>
                  <a:gd name="connsiteY3" fmla="*/ 300697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0" y="300776"/>
                    </a:moveTo>
                    <a:cubicBezTo>
                      <a:pt x="27308" y="328944"/>
                      <a:pt x="58762" y="353904"/>
                      <a:pt x="94442" y="374483"/>
                    </a:cubicBezTo>
                    <a:lnTo>
                      <a:pt x="310635" y="0"/>
                    </a:lnTo>
                    <a:lnTo>
                      <a:pt x="0" y="300697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9" name="Freeform: Shape 1168">
                <a:extLst>
                  <a:ext uri="{FF2B5EF4-FFF2-40B4-BE49-F238E27FC236}">
                    <a16:creationId xmlns:a16="http://schemas.microsoft.com/office/drawing/2014/main" id="{23BB427C-7457-DE4F-6905-91A1320BB170}"/>
                  </a:ext>
                </a:extLst>
              </p:cNvPr>
              <p:cNvSpPr/>
              <p:nvPr/>
            </p:nvSpPr>
            <p:spPr>
              <a:xfrm>
                <a:off x="4225181" y="1952941"/>
                <a:ext cx="118698" cy="432384"/>
              </a:xfrm>
              <a:custGeom>
                <a:avLst/>
                <a:gdLst>
                  <a:gd name="connsiteX0" fmla="*/ 0 w 118698"/>
                  <a:gd name="connsiteY0" fmla="*/ 415797 h 432384"/>
                  <a:gd name="connsiteX1" fmla="*/ 118698 w 118698"/>
                  <a:gd name="connsiteY1" fmla="*/ 432385 h 432384"/>
                  <a:gd name="connsiteX2" fmla="*/ 118698 w 118698"/>
                  <a:gd name="connsiteY2" fmla="*/ 0 h 432384"/>
                  <a:gd name="connsiteX3" fmla="*/ 0 w 118698"/>
                  <a:gd name="connsiteY3" fmla="*/ 415797 h 4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84">
                    <a:moveTo>
                      <a:pt x="0" y="415797"/>
                    </a:moveTo>
                    <a:cubicBezTo>
                      <a:pt x="37714" y="426516"/>
                      <a:pt x="77463" y="432385"/>
                      <a:pt x="118698" y="432385"/>
                    </a:cubicBezTo>
                    <a:lnTo>
                      <a:pt x="118698" y="0"/>
                    </a:lnTo>
                    <a:cubicBezTo>
                      <a:pt x="118698" y="0"/>
                      <a:pt x="0" y="415797"/>
                      <a:pt x="0" y="415797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0" name="Freeform: Shape 1169">
                <a:extLst>
                  <a:ext uri="{FF2B5EF4-FFF2-40B4-BE49-F238E27FC236}">
                    <a16:creationId xmlns:a16="http://schemas.microsoft.com/office/drawing/2014/main" id="{4FB8902A-EFC6-6099-0299-B5BB10886ED7}"/>
                  </a:ext>
                </a:extLst>
              </p:cNvPr>
              <p:cNvSpPr/>
              <p:nvPr/>
            </p:nvSpPr>
            <p:spPr>
              <a:xfrm>
                <a:off x="4343879" y="1952941"/>
                <a:ext cx="216192" cy="419395"/>
              </a:xfrm>
              <a:custGeom>
                <a:avLst/>
                <a:gdLst>
                  <a:gd name="connsiteX0" fmla="*/ 105084 w 216192"/>
                  <a:gd name="connsiteY0" fmla="*/ 419396 h 419395"/>
                  <a:gd name="connsiteX1" fmla="*/ 216193 w 216192"/>
                  <a:gd name="connsiteY1" fmla="*/ 374483 h 419395"/>
                  <a:gd name="connsiteX2" fmla="*/ 0 w 216192"/>
                  <a:gd name="connsiteY2" fmla="*/ 0 h 419395"/>
                  <a:gd name="connsiteX3" fmla="*/ 105084 w 216192"/>
                  <a:gd name="connsiteY3" fmla="*/ 419396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05084" y="419396"/>
                    </a:moveTo>
                    <a:cubicBezTo>
                      <a:pt x="143111" y="409850"/>
                      <a:pt x="180513" y="395061"/>
                      <a:pt x="216193" y="374483"/>
                    </a:cubicBezTo>
                    <a:lnTo>
                      <a:pt x="0" y="0"/>
                    </a:lnTo>
                    <a:lnTo>
                      <a:pt x="105084" y="41939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1" name="Freeform: Shape 1170">
                <a:extLst>
                  <a:ext uri="{FF2B5EF4-FFF2-40B4-BE49-F238E27FC236}">
                    <a16:creationId xmlns:a16="http://schemas.microsoft.com/office/drawing/2014/main" id="{1E093A90-5508-3967-7E67-52AE5C75240B}"/>
                  </a:ext>
                </a:extLst>
              </p:cNvPr>
              <p:cNvSpPr/>
              <p:nvPr/>
            </p:nvSpPr>
            <p:spPr>
              <a:xfrm>
                <a:off x="4343801" y="1953019"/>
                <a:ext cx="374482" cy="310634"/>
              </a:xfrm>
              <a:custGeom>
                <a:avLst/>
                <a:gdLst>
                  <a:gd name="connsiteX0" fmla="*/ 300776 w 374482"/>
                  <a:gd name="connsiteY0" fmla="*/ 310635 h 310634"/>
                  <a:gd name="connsiteX1" fmla="*/ 374483 w 374482"/>
                  <a:gd name="connsiteY1" fmla="*/ 216192 h 310634"/>
                  <a:gd name="connsiteX2" fmla="*/ 0 w 374482"/>
                  <a:gd name="connsiteY2" fmla="*/ 0 h 310634"/>
                  <a:gd name="connsiteX3" fmla="*/ 300697 w 374482"/>
                  <a:gd name="connsiteY3" fmla="*/ 310635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300776" y="310635"/>
                    </a:moveTo>
                    <a:cubicBezTo>
                      <a:pt x="328944" y="283327"/>
                      <a:pt x="353904" y="251872"/>
                      <a:pt x="374483" y="216192"/>
                    </a:cubicBezTo>
                    <a:lnTo>
                      <a:pt x="0" y="0"/>
                    </a:lnTo>
                    <a:lnTo>
                      <a:pt x="300697" y="310635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2" name="Freeform: Shape 1171">
                <a:extLst>
                  <a:ext uri="{FF2B5EF4-FFF2-40B4-BE49-F238E27FC236}">
                    <a16:creationId xmlns:a16="http://schemas.microsoft.com/office/drawing/2014/main" id="{BF29B710-6AF2-D0F2-956E-9B1483F4E11E}"/>
                  </a:ext>
                </a:extLst>
              </p:cNvPr>
              <p:cNvSpPr/>
              <p:nvPr/>
            </p:nvSpPr>
            <p:spPr>
              <a:xfrm>
                <a:off x="4343801" y="1952941"/>
                <a:ext cx="432384" cy="118698"/>
              </a:xfrm>
              <a:custGeom>
                <a:avLst/>
                <a:gdLst>
                  <a:gd name="connsiteX0" fmla="*/ 415797 w 432384"/>
                  <a:gd name="connsiteY0" fmla="*/ 118698 h 118698"/>
                  <a:gd name="connsiteX1" fmla="*/ 432385 w 432384"/>
                  <a:gd name="connsiteY1" fmla="*/ 0 h 118698"/>
                  <a:gd name="connsiteX2" fmla="*/ 0 w 432384"/>
                  <a:gd name="connsiteY2" fmla="*/ 0 h 118698"/>
                  <a:gd name="connsiteX3" fmla="*/ 415797 w 432384"/>
                  <a:gd name="connsiteY3" fmla="*/ 118698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415797" y="118698"/>
                    </a:moveTo>
                    <a:cubicBezTo>
                      <a:pt x="426516" y="80984"/>
                      <a:pt x="432385" y="41235"/>
                      <a:pt x="432385" y="0"/>
                    </a:cubicBezTo>
                    <a:lnTo>
                      <a:pt x="0" y="0"/>
                    </a:lnTo>
                    <a:cubicBezTo>
                      <a:pt x="0" y="0"/>
                      <a:pt x="415797" y="118698"/>
                      <a:pt x="415797" y="118698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3" name="Freeform: Shape 1172">
                <a:extLst>
                  <a:ext uri="{FF2B5EF4-FFF2-40B4-BE49-F238E27FC236}">
                    <a16:creationId xmlns:a16="http://schemas.microsoft.com/office/drawing/2014/main" id="{12EE0F08-4407-D58C-9B93-4FA50C9A8BB1}"/>
                  </a:ext>
                </a:extLst>
              </p:cNvPr>
              <p:cNvSpPr/>
              <p:nvPr/>
            </p:nvSpPr>
            <p:spPr>
              <a:xfrm>
                <a:off x="4343879" y="1736749"/>
                <a:ext cx="419395" cy="216192"/>
              </a:xfrm>
              <a:custGeom>
                <a:avLst/>
                <a:gdLst>
                  <a:gd name="connsiteX0" fmla="*/ 419396 w 419395"/>
                  <a:gd name="connsiteY0" fmla="*/ 111109 h 216192"/>
                  <a:gd name="connsiteX1" fmla="*/ 374483 w 419395"/>
                  <a:gd name="connsiteY1" fmla="*/ 0 h 216192"/>
                  <a:gd name="connsiteX2" fmla="*/ 0 w 419395"/>
                  <a:gd name="connsiteY2" fmla="*/ 216192 h 216192"/>
                  <a:gd name="connsiteX3" fmla="*/ 419396 w 419395"/>
                  <a:gd name="connsiteY3" fmla="*/ 111109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419396" y="111109"/>
                    </a:moveTo>
                    <a:cubicBezTo>
                      <a:pt x="409850" y="73081"/>
                      <a:pt x="395062" y="35680"/>
                      <a:pt x="374483" y="0"/>
                    </a:cubicBezTo>
                    <a:lnTo>
                      <a:pt x="0" y="216192"/>
                    </a:lnTo>
                    <a:lnTo>
                      <a:pt x="419396" y="111109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4" name="Freeform: Shape 1173">
                <a:extLst>
                  <a:ext uri="{FF2B5EF4-FFF2-40B4-BE49-F238E27FC236}">
                    <a16:creationId xmlns:a16="http://schemas.microsoft.com/office/drawing/2014/main" id="{8D92ADCE-69AE-D797-21CC-92BA530C4D39}"/>
                  </a:ext>
                </a:extLst>
              </p:cNvPr>
              <p:cNvSpPr/>
              <p:nvPr/>
            </p:nvSpPr>
            <p:spPr>
              <a:xfrm>
                <a:off x="4343879" y="1578537"/>
                <a:ext cx="310634" cy="374482"/>
              </a:xfrm>
              <a:custGeom>
                <a:avLst/>
                <a:gdLst>
                  <a:gd name="connsiteX0" fmla="*/ 310635 w 310634"/>
                  <a:gd name="connsiteY0" fmla="*/ 73707 h 374482"/>
                  <a:gd name="connsiteX1" fmla="*/ 216193 w 310634"/>
                  <a:gd name="connsiteY1" fmla="*/ 0 h 374482"/>
                  <a:gd name="connsiteX2" fmla="*/ 0 w 310634"/>
                  <a:gd name="connsiteY2" fmla="*/ 374483 h 374482"/>
                  <a:gd name="connsiteX3" fmla="*/ 310635 w 310634"/>
                  <a:gd name="connsiteY3" fmla="*/ 73786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310635" y="73707"/>
                    </a:moveTo>
                    <a:cubicBezTo>
                      <a:pt x="283327" y="45539"/>
                      <a:pt x="251873" y="20579"/>
                      <a:pt x="216193" y="0"/>
                    </a:cubicBezTo>
                    <a:lnTo>
                      <a:pt x="0" y="374483"/>
                    </a:lnTo>
                    <a:lnTo>
                      <a:pt x="310635" y="7378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20" name="Straight Connector 1219">
              <a:extLst>
                <a:ext uri="{FF2B5EF4-FFF2-40B4-BE49-F238E27FC236}">
                  <a16:creationId xmlns:a16="http://schemas.microsoft.com/office/drawing/2014/main" id="{C864F0FE-4AB8-A51C-E827-FCF45FF448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2675" y="-1181100"/>
              <a:ext cx="0" cy="4077109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6" name="Group 1225">
            <a:extLst>
              <a:ext uri="{FF2B5EF4-FFF2-40B4-BE49-F238E27FC236}">
                <a16:creationId xmlns:a16="http://schemas.microsoft.com/office/drawing/2014/main" id="{524FEFBA-2149-5577-42AE-8615A418D83F}"/>
              </a:ext>
            </a:extLst>
          </p:cNvPr>
          <p:cNvGrpSpPr/>
          <p:nvPr/>
        </p:nvGrpSpPr>
        <p:grpSpPr>
          <a:xfrm>
            <a:off x="5552786" y="-276113"/>
            <a:ext cx="369815" cy="2786718"/>
            <a:chOff x="5552786" y="-276113"/>
            <a:chExt cx="369815" cy="2786718"/>
          </a:xfrm>
        </p:grpSpPr>
        <p:sp>
          <p:nvSpPr>
            <p:cNvPr id="1224" name="Oval 1223">
              <a:extLst>
                <a:ext uri="{FF2B5EF4-FFF2-40B4-BE49-F238E27FC236}">
                  <a16:creationId xmlns:a16="http://schemas.microsoft.com/office/drawing/2014/main" id="{0E1440D4-3881-A5D4-B4B3-C589B55E52C8}"/>
                </a:ext>
              </a:extLst>
            </p:cNvPr>
            <p:cNvSpPr/>
            <p:nvPr/>
          </p:nvSpPr>
          <p:spPr>
            <a:xfrm>
              <a:off x="5552786" y="2140790"/>
              <a:ext cx="369815" cy="369815"/>
            </a:xfrm>
            <a:prstGeom prst="ellipse">
              <a:avLst/>
            </a:prstGeom>
            <a:solidFill>
              <a:srgbClr val="F7A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25" name="Straight Connector 1224">
              <a:extLst>
                <a:ext uri="{FF2B5EF4-FFF2-40B4-BE49-F238E27FC236}">
                  <a16:creationId xmlns:a16="http://schemas.microsoft.com/office/drawing/2014/main" id="{4F3599DA-AB69-9953-4C1F-9C7FB7801CA9}"/>
                </a:ext>
              </a:extLst>
            </p:cNvPr>
            <p:cNvCxnSpPr/>
            <p:nvPr/>
          </p:nvCxnSpPr>
          <p:spPr>
            <a:xfrm flipV="1">
              <a:off x="5726773" y="-27611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02270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Freeform: Shape 827">
            <a:extLst>
              <a:ext uri="{FF2B5EF4-FFF2-40B4-BE49-F238E27FC236}">
                <a16:creationId xmlns:a16="http://schemas.microsoft.com/office/drawing/2014/main" id="{57A485B9-9276-BA4B-868B-06AC9BFB8055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A44D55-8D7D-C3F9-29D3-3CFD43229ABA}"/>
              </a:ext>
            </a:extLst>
          </p:cNvPr>
          <p:cNvGrpSpPr/>
          <p:nvPr/>
        </p:nvGrpSpPr>
        <p:grpSpPr>
          <a:xfrm>
            <a:off x="6331858" y="3668597"/>
            <a:ext cx="4324857" cy="2093118"/>
            <a:chOff x="1659850" y="1481011"/>
            <a:chExt cx="8844905" cy="4280704"/>
          </a:xfrm>
        </p:grpSpPr>
        <p:sp>
          <p:nvSpPr>
            <p:cNvPr id="829" name="Isosceles Triangle 828">
              <a:extLst>
                <a:ext uri="{FF2B5EF4-FFF2-40B4-BE49-F238E27FC236}">
                  <a16:creationId xmlns:a16="http://schemas.microsoft.com/office/drawing/2014/main" id="{23D868C7-7FE0-B22D-5666-842F52A90DC5}"/>
                </a:ext>
              </a:extLst>
            </p:cNvPr>
            <p:cNvSpPr/>
            <p:nvPr/>
          </p:nvSpPr>
          <p:spPr>
            <a:xfrm>
              <a:off x="1659850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0" name="Isosceles Triangle 829">
              <a:extLst>
                <a:ext uri="{FF2B5EF4-FFF2-40B4-BE49-F238E27FC236}">
                  <a16:creationId xmlns:a16="http://schemas.microsoft.com/office/drawing/2014/main" id="{748AF596-D4C6-D3F2-7662-ED60725B8707}"/>
                </a:ext>
              </a:extLst>
            </p:cNvPr>
            <p:cNvSpPr/>
            <p:nvPr/>
          </p:nvSpPr>
          <p:spPr>
            <a:xfrm>
              <a:off x="9030403" y="3130479"/>
              <a:ext cx="1474352" cy="2631236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1" name="Isosceles Triangle 830">
              <a:extLst>
                <a:ext uri="{FF2B5EF4-FFF2-40B4-BE49-F238E27FC236}">
                  <a16:creationId xmlns:a16="http://schemas.microsoft.com/office/drawing/2014/main" id="{70037253-E6FE-6A0C-0DFC-9DF65E8E1FDC}"/>
                </a:ext>
              </a:extLst>
            </p:cNvPr>
            <p:cNvSpPr>
              <a:spLocks/>
            </p:cNvSpPr>
            <p:nvPr/>
          </p:nvSpPr>
          <p:spPr>
            <a:xfrm>
              <a:off x="7196118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2" name="Isosceles Triangle 831">
              <a:extLst>
                <a:ext uri="{FF2B5EF4-FFF2-40B4-BE49-F238E27FC236}">
                  <a16:creationId xmlns:a16="http://schemas.microsoft.com/office/drawing/2014/main" id="{8E324EF2-1EA0-3E74-F49F-7F71ABED10AD}"/>
                </a:ext>
              </a:extLst>
            </p:cNvPr>
            <p:cNvSpPr/>
            <p:nvPr/>
          </p:nvSpPr>
          <p:spPr>
            <a:xfrm>
              <a:off x="3117275" y="2457910"/>
              <a:ext cx="1851210" cy="330380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3" name="Isosceles Triangle 832">
              <a:extLst>
                <a:ext uri="{FF2B5EF4-FFF2-40B4-BE49-F238E27FC236}">
                  <a16:creationId xmlns:a16="http://schemas.microsoft.com/office/drawing/2014/main" id="{93C4AC19-AAD6-BCDA-BA78-90DE93430BA3}"/>
                </a:ext>
              </a:extLst>
            </p:cNvPr>
            <p:cNvSpPr/>
            <p:nvPr/>
          </p:nvSpPr>
          <p:spPr>
            <a:xfrm>
              <a:off x="4951558" y="1725700"/>
              <a:ext cx="2261487" cy="4036015"/>
            </a:xfrm>
            <a:prstGeom prst="triangle">
              <a:avLst>
                <a:gd name="adj" fmla="val 50861"/>
              </a:avLst>
            </a:prstGeom>
            <a:solidFill>
              <a:srgbClr val="A27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34" name="Picture 833">
              <a:extLst>
                <a:ext uri="{FF2B5EF4-FFF2-40B4-BE49-F238E27FC236}">
                  <a16:creationId xmlns:a16="http://schemas.microsoft.com/office/drawing/2014/main" id="{DE2653F8-D37A-FCA9-A114-AAADE936F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85221" y="3570836"/>
              <a:ext cx="1335140" cy="2048434"/>
            </a:xfrm>
            <a:prstGeom prst="rect">
              <a:avLst/>
            </a:prstGeom>
          </p:spPr>
        </p:pic>
        <p:pic>
          <p:nvPicPr>
            <p:cNvPr id="835" name="Picture 834">
              <a:extLst>
                <a:ext uri="{FF2B5EF4-FFF2-40B4-BE49-F238E27FC236}">
                  <a16:creationId xmlns:a16="http://schemas.microsoft.com/office/drawing/2014/main" id="{9F06EB55-AB71-AF0B-5464-FA4F2DE50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3151" y="3098406"/>
              <a:ext cx="1652159" cy="2536156"/>
            </a:xfrm>
            <a:prstGeom prst="rect">
              <a:avLst/>
            </a:prstGeom>
          </p:spPr>
        </p:pic>
        <p:pic>
          <p:nvPicPr>
            <p:cNvPr id="836" name="Picture 835">
              <a:extLst>
                <a:ext uri="{FF2B5EF4-FFF2-40B4-BE49-F238E27FC236}">
                  <a16:creationId xmlns:a16="http://schemas.microsoft.com/office/drawing/2014/main" id="{7345B655-0473-A1EC-B4D0-BEACA8A08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291" y="2491003"/>
              <a:ext cx="1987468" cy="3042168"/>
            </a:xfrm>
            <a:prstGeom prst="rect">
              <a:avLst/>
            </a:prstGeom>
          </p:spPr>
        </p:pic>
        <p:pic>
          <p:nvPicPr>
            <p:cNvPr id="837" name="Picture 836">
              <a:extLst>
                <a:ext uri="{FF2B5EF4-FFF2-40B4-BE49-F238E27FC236}">
                  <a16:creationId xmlns:a16="http://schemas.microsoft.com/office/drawing/2014/main" id="{70C72D9D-3C45-DEE5-685F-ED0E3628E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41611" y="3098406"/>
              <a:ext cx="1652159" cy="2536156"/>
            </a:xfrm>
            <a:prstGeom prst="rect">
              <a:avLst/>
            </a:prstGeom>
          </p:spPr>
        </p:pic>
        <p:pic>
          <p:nvPicPr>
            <p:cNvPr id="838" name="Picture 837">
              <a:extLst>
                <a:ext uri="{FF2B5EF4-FFF2-40B4-BE49-F238E27FC236}">
                  <a16:creationId xmlns:a16="http://schemas.microsoft.com/office/drawing/2014/main" id="{5B082F0F-7990-9D26-57D7-C56D6BDB9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2589" y="3560981"/>
              <a:ext cx="1335140" cy="2048434"/>
            </a:xfrm>
            <a:prstGeom prst="rect">
              <a:avLst/>
            </a:prstGeom>
          </p:spPr>
        </p:pic>
        <p:pic>
          <p:nvPicPr>
            <p:cNvPr id="840" name="Graphic 839">
              <a:extLst>
                <a:ext uri="{FF2B5EF4-FFF2-40B4-BE49-F238E27FC236}">
                  <a16:creationId xmlns:a16="http://schemas.microsoft.com/office/drawing/2014/main" id="{45C98A28-2794-60EE-A1D6-62F62BC6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87221" y="1481011"/>
              <a:ext cx="495300" cy="485775"/>
            </a:xfrm>
            <a:prstGeom prst="rect">
              <a:avLst/>
            </a:prstGeom>
          </p:spPr>
        </p:pic>
        <p:pic>
          <p:nvPicPr>
            <p:cNvPr id="904" name="Graphic 903">
              <a:extLst>
                <a:ext uri="{FF2B5EF4-FFF2-40B4-BE49-F238E27FC236}">
                  <a16:creationId xmlns:a16="http://schemas.microsoft.com/office/drawing/2014/main" id="{E175ACFC-55F4-B472-E852-7CBBE287C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785213" y="2190456"/>
              <a:ext cx="495300" cy="485775"/>
            </a:xfrm>
            <a:prstGeom prst="rect">
              <a:avLst/>
            </a:prstGeom>
          </p:spPr>
        </p:pic>
        <p:pic>
          <p:nvPicPr>
            <p:cNvPr id="905" name="Graphic 904">
              <a:extLst>
                <a:ext uri="{FF2B5EF4-FFF2-40B4-BE49-F238E27FC236}">
                  <a16:creationId xmlns:a16="http://schemas.microsoft.com/office/drawing/2014/main" id="{BEA002B4-7E77-D631-BC1F-19C18751E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85128" y="2885751"/>
              <a:ext cx="495300" cy="485775"/>
            </a:xfrm>
            <a:prstGeom prst="rect">
              <a:avLst/>
            </a:prstGeom>
          </p:spPr>
        </p:pic>
        <p:pic>
          <p:nvPicPr>
            <p:cNvPr id="906" name="Graphic 905">
              <a:extLst>
                <a:ext uri="{FF2B5EF4-FFF2-40B4-BE49-F238E27FC236}">
                  <a16:creationId xmlns:a16="http://schemas.microsoft.com/office/drawing/2014/main" id="{D105F0E7-1236-5DD4-A6A9-6FCC188E2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84939" y="2190456"/>
              <a:ext cx="495300" cy="485775"/>
            </a:xfrm>
            <a:prstGeom prst="rect">
              <a:avLst/>
            </a:prstGeom>
          </p:spPr>
        </p:pic>
        <p:pic>
          <p:nvPicPr>
            <p:cNvPr id="907" name="Graphic 906">
              <a:extLst>
                <a:ext uri="{FF2B5EF4-FFF2-40B4-BE49-F238E27FC236}">
                  <a16:creationId xmlns:a16="http://schemas.microsoft.com/office/drawing/2014/main" id="{00873565-29C1-F1EF-8085-9FCE95CBD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9519929" y="2885751"/>
              <a:ext cx="495300" cy="485775"/>
            </a:xfrm>
            <a:prstGeom prst="rect">
              <a:avLst/>
            </a:prstGeom>
          </p:spPr>
        </p:pic>
      </p:grpSp>
      <p:grpSp>
        <p:nvGrpSpPr>
          <p:cNvPr id="1256" name="Graphic 1253">
            <a:extLst>
              <a:ext uri="{FF2B5EF4-FFF2-40B4-BE49-F238E27FC236}">
                <a16:creationId xmlns:a16="http://schemas.microsoft.com/office/drawing/2014/main" id="{075E4451-AE9B-EA96-4224-F0423550B432}"/>
              </a:ext>
            </a:extLst>
          </p:cNvPr>
          <p:cNvGrpSpPr/>
          <p:nvPr/>
        </p:nvGrpSpPr>
        <p:grpSpPr>
          <a:xfrm>
            <a:off x="1237028" y="2668215"/>
            <a:ext cx="1983581" cy="3093107"/>
            <a:chOff x="1237028" y="2668215"/>
            <a:chExt cx="1983581" cy="3093107"/>
          </a:xfrm>
        </p:grpSpPr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D7C6AD62-1D5B-8E2D-1057-C621BDFA6B96}"/>
                </a:ext>
              </a:extLst>
            </p:cNvPr>
            <p:cNvSpPr/>
            <p:nvPr/>
          </p:nvSpPr>
          <p:spPr>
            <a:xfrm>
              <a:off x="1910826" y="2807811"/>
              <a:ext cx="336423" cy="322326"/>
            </a:xfrm>
            <a:custGeom>
              <a:avLst/>
              <a:gdLst>
                <a:gd name="connsiteX0" fmla="*/ 0 w 336423"/>
                <a:gd name="connsiteY0" fmla="*/ 0 h 322326"/>
                <a:gd name="connsiteX1" fmla="*/ 336423 w 336423"/>
                <a:gd name="connsiteY1" fmla="*/ 0 h 322326"/>
                <a:gd name="connsiteX2" fmla="*/ 336423 w 336423"/>
                <a:gd name="connsiteY2" fmla="*/ 322326 h 322326"/>
                <a:gd name="connsiteX3" fmla="*/ 0 w 336423"/>
                <a:gd name="connsiteY3" fmla="*/ 322326 h 3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423" h="322326">
                  <a:moveTo>
                    <a:pt x="0" y="0"/>
                  </a:moveTo>
                  <a:lnTo>
                    <a:pt x="336423" y="0"/>
                  </a:lnTo>
                  <a:lnTo>
                    <a:pt x="336423" y="322326"/>
                  </a:lnTo>
                  <a:lnTo>
                    <a:pt x="0" y="322326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2A407875-FB26-C4AB-55DC-FB7F02319C38}"/>
                </a:ext>
              </a:extLst>
            </p:cNvPr>
            <p:cNvSpPr/>
            <p:nvPr/>
          </p:nvSpPr>
          <p:spPr>
            <a:xfrm>
              <a:off x="1446292" y="2783236"/>
              <a:ext cx="1684496" cy="1352740"/>
            </a:xfrm>
            <a:custGeom>
              <a:avLst/>
              <a:gdLst>
                <a:gd name="connsiteX0" fmla="*/ 422529 w 1684496"/>
                <a:gd name="connsiteY0" fmla="*/ 1284541 h 1352740"/>
                <a:gd name="connsiteX1" fmla="*/ 398431 w 1684496"/>
                <a:gd name="connsiteY1" fmla="*/ 1352741 h 1352740"/>
                <a:gd name="connsiteX2" fmla="*/ 549878 w 1684496"/>
                <a:gd name="connsiteY2" fmla="*/ 1352741 h 1352740"/>
                <a:gd name="connsiteX3" fmla="*/ 628555 w 1684496"/>
                <a:gd name="connsiteY3" fmla="*/ 1206056 h 1352740"/>
                <a:gd name="connsiteX4" fmla="*/ 706279 w 1684496"/>
                <a:gd name="connsiteY4" fmla="*/ 1352741 h 1352740"/>
                <a:gd name="connsiteX5" fmla="*/ 823722 w 1684496"/>
                <a:gd name="connsiteY5" fmla="*/ 1352741 h 1352740"/>
                <a:gd name="connsiteX6" fmla="*/ 826103 w 1684496"/>
                <a:gd name="connsiteY6" fmla="*/ 949928 h 1352740"/>
                <a:gd name="connsiteX7" fmla="*/ 1684496 w 1684496"/>
                <a:gd name="connsiteY7" fmla="*/ 703802 h 1352740"/>
                <a:gd name="connsiteX8" fmla="*/ 464534 w 1684496"/>
                <a:gd name="connsiteY8" fmla="*/ 703802 h 1352740"/>
                <a:gd name="connsiteX9" fmla="*/ 0 w 1684496"/>
                <a:gd name="connsiteY9" fmla="*/ 0 h 1352740"/>
                <a:gd name="connsiteX10" fmla="*/ 422529 w 1684496"/>
                <a:gd name="connsiteY10" fmla="*/ 1124712 h 1352740"/>
                <a:gd name="connsiteX11" fmla="*/ 422529 w 1684496"/>
                <a:gd name="connsiteY11" fmla="*/ 1284541 h 135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4496" h="1352740">
                  <a:moveTo>
                    <a:pt x="422529" y="1284541"/>
                  </a:moveTo>
                  <a:lnTo>
                    <a:pt x="398431" y="1352741"/>
                  </a:lnTo>
                  <a:lnTo>
                    <a:pt x="549878" y="1352741"/>
                  </a:lnTo>
                  <a:lnTo>
                    <a:pt x="628555" y="1206056"/>
                  </a:lnTo>
                  <a:lnTo>
                    <a:pt x="706279" y="1352741"/>
                  </a:lnTo>
                  <a:lnTo>
                    <a:pt x="823722" y="1352741"/>
                  </a:lnTo>
                  <a:lnTo>
                    <a:pt x="826103" y="949928"/>
                  </a:lnTo>
                  <a:lnTo>
                    <a:pt x="1684496" y="703802"/>
                  </a:lnTo>
                  <a:lnTo>
                    <a:pt x="464534" y="703802"/>
                  </a:lnTo>
                  <a:lnTo>
                    <a:pt x="0" y="0"/>
                  </a:lnTo>
                  <a:lnTo>
                    <a:pt x="422529" y="1124712"/>
                  </a:lnTo>
                  <a:lnTo>
                    <a:pt x="422529" y="1284541"/>
                  </a:ln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59" name="Graphic 1253">
              <a:extLst>
                <a:ext uri="{FF2B5EF4-FFF2-40B4-BE49-F238E27FC236}">
                  <a16:creationId xmlns:a16="http://schemas.microsoft.com/office/drawing/2014/main" id="{B517AF93-26B6-807B-9520-BF4F38F793A4}"/>
                </a:ext>
              </a:extLst>
            </p:cNvPr>
            <p:cNvGrpSpPr/>
            <p:nvPr/>
          </p:nvGrpSpPr>
          <p:grpSpPr>
            <a:xfrm>
              <a:off x="1910731" y="2668215"/>
              <a:ext cx="411289" cy="828443"/>
              <a:chOff x="1910731" y="2668215"/>
              <a:chExt cx="411289" cy="828443"/>
            </a:xfrm>
          </p:grpSpPr>
          <p:grpSp>
            <p:nvGrpSpPr>
              <p:cNvPr id="1260" name="Graphic 1253">
                <a:extLst>
                  <a:ext uri="{FF2B5EF4-FFF2-40B4-BE49-F238E27FC236}">
                    <a16:creationId xmlns:a16="http://schemas.microsoft.com/office/drawing/2014/main" id="{45B73B84-8875-B1C5-E20A-BA8DF2C28398}"/>
                  </a:ext>
                </a:extLst>
              </p:cNvPr>
              <p:cNvGrpSpPr/>
              <p:nvPr/>
            </p:nvGrpSpPr>
            <p:grpSpPr>
              <a:xfrm>
                <a:off x="1910826" y="2668215"/>
                <a:ext cx="336327" cy="139636"/>
                <a:chOff x="1910826" y="2668215"/>
                <a:chExt cx="336327" cy="139636"/>
              </a:xfrm>
            </p:grpSpPr>
            <p:grpSp>
              <p:nvGrpSpPr>
                <p:cNvPr id="1261" name="Graphic 1253">
                  <a:extLst>
                    <a:ext uri="{FF2B5EF4-FFF2-40B4-BE49-F238E27FC236}">
                      <a16:creationId xmlns:a16="http://schemas.microsoft.com/office/drawing/2014/main" id="{09CDA991-EBA9-912D-05B8-5A9CD36AB199}"/>
                    </a:ext>
                  </a:extLst>
                </p:cNvPr>
                <p:cNvGrpSpPr/>
                <p:nvPr/>
              </p:nvGrpSpPr>
              <p:grpSpPr>
                <a:xfrm>
                  <a:off x="1910826" y="2668215"/>
                  <a:ext cx="84105" cy="139624"/>
                  <a:chOff x="1910826" y="2668215"/>
                  <a:chExt cx="84105" cy="139624"/>
                </a:xfrm>
              </p:grpSpPr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B2340B03-40F7-B015-5644-40816CC25B33}"/>
                      </a:ext>
                    </a:extLst>
                  </p:cNvPr>
                  <p:cNvSpPr/>
                  <p:nvPr/>
                </p:nvSpPr>
                <p:spPr>
                  <a:xfrm>
                    <a:off x="1910826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5D3E0157-FD6B-3218-EC2F-743197943F84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72" y="2678434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06F89B-8A6F-2AF3-70AE-4976A921286B}"/>
                      </a:ext>
                    </a:extLst>
                  </p:cNvPr>
                  <p:cNvSpPr/>
                  <p:nvPr/>
                </p:nvSpPr>
                <p:spPr>
                  <a:xfrm>
                    <a:off x="1910826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A437F9AB-1FAE-C02C-2A3E-865FE7582EB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42" y="2748281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66" name="Graphic 1253">
                  <a:extLst>
                    <a:ext uri="{FF2B5EF4-FFF2-40B4-BE49-F238E27FC236}">
                      <a16:creationId xmlns:a16="http://schemas.microsoft.com/office/drawing/2014/main" id="{D1750311-E85E-40CC-933A-9C2806728643}"/>
                    </a:ext>
                  </a:extLst>
                </p:cNvPr>
                <p:cNvGrpSpPr/>
                <p:nvPr/>
              </p:nvGrpSpPr>
              <p:grpSpPr>
                <a:xfrm>
                  <a:off x="1994932" y="2668251"/>
                  <a:ext cx="84105" cy="139529"/>
                  <a:chOff x="1994932" y="2668251"/>
                  <a:chExt cx="84105" cy="139529"/>
                </a:xfrm>
              </p:grpSpPr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32E8C4E3-3326-061F-6CB2-8E24520C0D4B}"/>
                      </a:ext>
                    </a:extLst>
                  </p:cNvPr>
                  <p:cNvSpPr/>
                  <p:nvPr/>
                </p:nvSpPr>
                <p:spPr>
                  <a:xfrm>
                    <a:off x="1994932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E7F7D304-C415-B25C-96F6-6D6924E19830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313" y="2678469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FA1BA063-EE43-90DF-D5BA-800AF32F1F90}"/>
                      </a:ext>
                    </a:extLst>
                  </p:cNvPr>
                  <p:cNvSpPr/>
                  <p:nvPr/>
                </p:nvSpPr>
                <p:spPr>
                  <a:xfrm>
                    <a:off x="1994932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EAFD72EE-19D4-43C7-952C-1DE47F4A0AB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284" y="2748222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1" name="Graphic 1253">
                  <a:extLst>
                    <a:ext uri="{FF2B5EF4-FFF2-40B4-BE49-F238E27FC236}">
                      <a16:creationId xmlns:a16="http://schemas.microsoft.com/office/drawing/2014/main" id="{AC0CCC2C-65C5-CBCC-DF1A-408C499FF43E}"/>
                    </a:ext>
                  </a:extLst>
                </p:cNvPr>
                <p:cNvGrpSpPr/>
                <p:nvPr/>
              </p:nvGrpSpPr>
              <p:grpSpPr>
                <a:xfrm>
                  <a:off x="2078942" y="2668227"/>
                  <a:ext cx="168211" cy="139624"/>
                  <a:chOff x="2078942" y="2668227"/>
                  <a:chExt cx="168211" cy="139624"/>
                </a:xfrm>
              </p:grpSpPr>
              <p:grpSp>
                <p:nvGrpSpPr>
                  <p:cNvPr id="1272" name="Graphic 1253">
                    <a:extLst>
                      <a:ext uri="{FF2B5EF4-FFF2-40B4-BE49-F238E27FC236}">
                        <a16:creationId xmlns:a16="http://schemas.microsoft.com/office/drawing/2014/main" id="{F00BEBC8-C72F-A81E-5AD1-853E0D8CAF43}"/>
                      </a:ext>
                    </a:extLst>
                  </p:cNvPr>
                  <p:cNvGrpSpPr/>
                  <p:nvPr/>
                </p:nvGrpSpPr>
                <p:grpSpPr>
                  <a:xfrm>
                    <a:off x="2078942" y="2668270"/>
                    <a:ext cx="84105" cy="139546"/>
                    <a:chOff x="2078942" y="2668270"/>
                    <a:chExt cx="84105" cy="139546"/>
                  </a:xfrm>
                </p:grpSpPr>
                <p:sp>
                  <p:nvSpPr>
                    <p:cNvPr id="1273" name="Freeform: Shape 1272">
                      <a:extLst>
                        <a:ext uri="{FF2B5EF4-FFF2-40B4-BE49-F238E27FC236}">
                          <a16:creationId xmlns:a16="http://schemas.microsoft.com/office/drawing/2014/main" id="{575DCBB6-EAD1-815F-38A9-C0A151247E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4" name="Freeform: Shape 1273">
                      <a:extLst>
                        <a:ext uri="{FF2B5EF4-FFF2-40B4-BE49-F238E27FC236}">
                          <a16:creationId xmlns:a16="http://schemas.microsoft.com/office/drawing/2014/main" id="{71D6429F-5A9D-076B-9436-2E010694EA59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60" y="2678505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5" name="Freeform: Shape 1274">
                      <a:extLst>
                        <a:ext uri="{FF2B5EF4-FFF2-40B4-BE49-F238E27FC236}">
                          <a16:creationId xmlns:a16="http://schemas.microsoft.com/office/drawing/2014/main" id="{7365F368-6AD5-D428-36E3-3B8F0572AF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6" name="Freeform: Shape 1275">
                      <a:extLst>
                        <a:ext uri="{FF2B5EF4-FFF2-40B4-BE49-F238E27FC236}">
                          <a16:creationId xmlns:a16="http://schemas.microsoft.com/office/drawing/2014/main" id="{45ACB4B6-F771-989B-D32B-59F5123AF23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30" y="2748258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277" name="Graphic 1253">
                    <a:extLst>
                      <a:ext uri="{FF2B5EF4-FFF2-40B4-BE49-F238E27FC236}">
                        <a16:creationId xmlns:a16="http://schemas.microsoft.com/office/drawing/2014/main" id="{6757ECE9-FB7F-ED49-DB36-F24730331320}"/>
                      </a:ext>
                    </a:extLst>
                  </p:cNvPr>
                  <p:cNvGrpSpPr/>
                  <p:nvPr/>
                </p:nvGrpSpPr>
                <p:grpSpPr>
                  <a:xfrm>
                    <a:off x="2163048" y="2668227"/>
                    <a:ext cx="84105" cy="139624"/>
                    <a:chOff x="2163048" y="2668227"/>
                    <a:chExt cx="84105" cy="139624"/>
                  </a:xfrm>
                </p:grpSpPr>
                <p:sp>
                  <p:nvSpPr>
                    <p:cNvPr id="1278" name="Freeform: Shape 1277">
                      <a:extLst>
                        <a:ext uri="{FF2B5EF4-FFF2-40B4-BE49-F238E27FC236}">
                          <a16:creationId xmlns:a16="http://schemas.microsoft.com/office/drawing/2014/main" id="{F09B2CA9-B8C2-B952-DDF0-7D1B0DA69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9" name="Freeform: Shape 1278">
                      <a:extLst>
                        <a:ext uri="{FF2B5EF4-FFF2-40B4-BE49-F238E27FC236}">
                          <a16:creationId xmlns:a16="http://schemas.microsoft.com/office/drawing/2014/main" id="{14389D95-2958-C4BC-E686-9899CC0677EE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501" y="2678446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0" name="Freeform: Shape 1279">
                      <a:extLst>
                        <a:ext uri="{FF2B5EF4-FFF2-40B4-BE49-F238E27FC236}">
                          <a16:creationId xmlns:a16="http://schemas.microsoft.com/office/drawing/2014/main" id="{CD9EEF4F-229A-259C-B460-32B03B40E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1" name="Freeform: Shape 1280">
                      <a:extLst>
                        <a:ext uri="{FF2B5EF4-FFF2-40B4-BE49-F238E27FC236}">
                          <a16:creationId xmlns:a16="http://schemas.microsoft.com/office/drawing/2014/main" id="{F78423B8-F7FE-9FC4-8807-A2E9CC219585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472" y="2748293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282" name="Graphic 1253">
                <a:extLst>
                  <a:ext uri="{FF2B5EF4-FFF2-40B4-BE49-F238E27FC236}">
                    <a16:creationId xmlns:a16="http://schemas.microsoft.com/office/drawing/2014/main" id="{F5FDF3D6-F1B9-B757-C7A8-6B3C18D452BC}"/>
                  </a:ext>
                </a:extLst>
              </p:cNvPr>
              <p:cNvGrpSpPr/>
              <p:nvPr/>
            </p:nvGrpSpPr>
            <p:grpSpPr>
              <a:xfrm>
                <a:off x="1910826" y="2807811"/>
                <a:ext cx="336327" cy="322326"/>
                <a:chOff x="1910826" y="2807811"/>
                <a:chExt cx="336327" cy="322326"/>
              </a:xfrm>
              <a:solidFill>
                <a:srgbClr val="E24321"/>
              </a:solidFill>
            </p:grpSpPr>
            <p:sp>
              <p:nvSpPr>
                <p:cNvPr id="1283" name="Freeform: Shape 1282">
                  <a:extLst>
                    <a:ext uri="{FF2B5EF4-FFF2-40B4-BE49-F238E27FC236}">
                      <a16:creationId xmlns:a16="http://schemas.microsoft.com/office/drawing/2014/main" id="{074AB3AB-60E6-3BAC-F7AC-357C7E0964F2}"/>
                    </a:ext>
                  </a:extLst>
                </p:cNvPr>
                <p:cNvSpPr/>
                <p:nvPr/>
              </p:nvSpPr>
              <p:spPr>
                <a:xfrm>
                  <a:off x="1910826" y="2807811"/>
                  <a:ext cx="84105" cy="322326"/>
                </a:xfrm>
                <a:custGeom>
                  <a:avLst/>
                  <a:gdLst>
                    <a:gd name="connsiteX0" fmla="*/ 42005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005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4" name="Freeform: Shape 1283">
                  <a:extLst>
                    <a:ext uri="{FF2B5EF4-FFF2-40B4-BE49-F238E27FC236}">
                      <a16:creationId xmlns:a16="http://schemas.microsoft.com/office/drawing/2014/main" id="{2B3DE40E-7144-0CC8-FCD7-C0B39D7EE7E6}"/>
                    </a:ext>
                  </a:extLst>
                </p:cNvPr>
                <p:cNvSpPr/>
                <p:nvPr/>
              </p:nvSpPr>
              <p:spPr>
                <a:xfrm>
                  <a:off x="1994932" y="2807811"/>
                  <a:ext cx="84010" cy="322326"/>
                </a:xfrm>
                <a:custGeom>
                  <a:avLst/>
                  <a:gdLst>
                    <a:gd name="connsiteX0" fmla="*/ 42005 w 84010"/>
                    <a:gd name="connsiteY0" fmla="*/ 0 h 322326"/>
                    <a:gd name="connsiteX1" fmla="*/ 0 w 84010"/>
                    <a:gd name="connsiteY1" fmla="*/ 322326 h 322326"/>
                    <a:gd name="connsiteX2" fmla="*/ 84011 w 84010"/>
                    <a:gd name="connsiteY2" fmla="*/ 322326 h 322326"/>
                    <a:gd name="connsiteX3" fmla="*/ 42005 w 84010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010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011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5" name="Freeform: Shape 1284">
                  <a:extLst>
                    <a:ext uri="{FF2B5EF4-FFF2-40B4-BE49-F238E27FC236}">
                      <a16:creationId xmlns:a16="http://schemas.microsoft.com/office/drawing/2014/main" id="{184B49CD-6AC8-7B49-ECE4-F792DADC503A}"/>
                    </a:ext>
                  </a:extLst>
                </p:cNvPr>
                <p:cNvSpPr/>
                <p:nvPr/>
              </p:nvSpPr>
              <p:spPr>
                <a:xfrm>
                  <a:off x="2078942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6" name="Freeform: Shape 1285">
                  <a:extLst>
                    <a:ext uri="{FF2B5EF4-FFF2-40B4-BE49-F238E27FC236}">
                      <a16:creationId xmlns:a16="http://schemas.microsoft.com/office/drawing/2014/main" id="{D6C446F0-1ACB-A9D8-575F-5C4D2C59A71C}"/>
                    </a:ext>
                  </a:extLst>
                </p:cNvPr>
                <p:cNvSpPr/>
                <p:nvPr/>
              </p:nvSpPr>
              <p:spPr>
                <a:xfrm>
                  <a:off x="2163048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87" name="Freeform: Shape 1286">
                <a:extLst>
                  <a:ext uri="{FF2B5EF4-FFF2-40B4-BE49-F238E27FC236}">
                    <a16:creationId xmlns:a16="http://schemas.microsoft.com/office/drawing/2014/main" id="{F6AE6459-11FE-F4D8-5262-EEA3622EF418}"/>
                  </a:ext>
                </a:extLst>
              </p:cNvPr>
              <p:cNvSpPr/>
              <p:nvPr/>
            </p:nvSpPr>
            <p:spPr>
              <a:xfrm>
                <a:off x="1910731" y="3130137"/>
                <a:ext cx="378237" cy="325183"/>
              </a:xfrm>
              <a:custGeom>
                <a:avLst/>
                <a:gdLst>
                  <a:gd name="connsiteX0" fmla="*/ 336423 w 378237"/>
                  <a:gd name="connsiteY0" fmla="*/ 0 h 325183"/>
                  <a:gd name="connsiteX1" fmla="*/ 378238 w 378237"/>
                  <a:gd name="connsiteY1" fmla="*/ 177355 h 325183"/>
                  <a:gd name="connsiteX2" fmla="*/ 330898 w 378237"/>
                  <a:gd name="connsiteY2" fmla="*/ 177355 h 325183"/>
                  <a:gd name="connsiteX3" fmla="*/ 321278 w 378237"/>
                  <a:gd name="connsiteY3" fmla="*/ 232220 h 325183"/>
                  <a:gd name="connsiteX4" fmla="*/ 274034 w 378237"/>
                  <a:gd name="connsiteY4" fmla="*/ 271939 h 325183"/>
                  <a:gd name="connsiteX5" fmla="*/ 243364 w 378237"/>
                  <a:gd name="connsiteY5" fmla="*/ 271939 h 325183"/>
                  <a:gd name="connsiteX6" fmla="*/ 243364 w 378237"/>
                  <a:gd name="connsiteY6" fmla="*/ 325183 h 325183"/>
                  <a:gd name="connsiteX7" fmla="*/ 60103 w 378237"/>
                  <a:gd name="connsiteY7" fmla="*/ 325183 h 325183"/>
                  <a:gd name="connsiteX8" fmla="*/ 23813 w 378237"/>
                  <a:gd name="connsiteY8" fmla="*/ 170116 h 325183"/>
                  <a:gd name="connsiteX9" fmla="*/ 2667 w 378237"/>
                  <a:gd name="connsiteY9" fmla="*/ 34004 h 325183"/>
                  <a:gd name="connsiteX10" fmla="*/ 0 w 378237"/>
                  <a:gd name="connsiteY10" fmla="*/ 0 h 325183"/>
                  <a:gd name="connsiteX11" fmla="*/ 336423 w 378237"/>
                  <a:gd name="connsiteY11" fmla="*/ 0 h 325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8237" h="325183">
                    <a:moveTo>
                      <a:pt x="336423" y="0"/>
                    </a:moveTo>
                    <a:lnTo>
                      <a:pt x="378238" y="177355"/>
                    </a:lnTo>
                    <a:lnTo>
                      <a:pt x="330898" y="177355"/>
                    </a:lnTo>
                    <a:lnTo>
                      <a:pt x="321278" y="232220"/>
                    </a:lnTo>
                    <a:cubicBezTo>
                      <a:pt x="317278" y="255175"/>
                      <a:pt x="297370" y="271939"/>
                      <a:pt x="274034" y="271939"/>
                    </a:cubicBezTo>
                    <a:lnTo>
                      <a:pt x="243364" y="271939"/>
                    </a:lnTo>
                    <a:lnTo>
                      <a:pt x="243364" y="325183"/>
                    </a:lnTo>
                    <a:lnTo>
                      <a:pt x="60103" y="325183"/>
                    </a:lnTo>
                    <a:lnTo>
                      <a:pt x="23813" y="170116"/>
                    </a:lnTo>
                    <a:cubicBezTo>
                      <a:pt x="13335" y="125349"/>
                      <a:pt x="6286" y="79915"/>
                      <a:pt x="2667" y="34004"/>
                    </a:cubicBezTo>
                    <a:lnTo>
                      <a:pt x="0" y="0"/>
                    </a:lnTo>
                    <a:lnTo>
                      <a:pt x="336423" y="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8" name="Freeform: Shape 1287">
                <a:extLst>
                  <a:ext uri="{FF2B5EF4-FFF2-40B4-BE49-F238E27FC236}">
                    <a16:creationId xmlns:a16="http://schemas.microsoft.com/office/drawing/2014/main" id="{0F2F41DF-DDB2-7C07-0315-9EAEBB3276DA}"/>
                  </a:ext>
                </a:extLst>
              </p:cNvPr>
              <p:cNvSpPr/>
              <p:nvPr/>
            </p:nvSpPr>
            <p:spPr>
              <a:xfrm>
                <a:off x="1996068" y="3130137"/>
                <a:ext cx="292805" cy="366521"/>
              </a:xfrm>
              <a:custGeom>
                <a:avLst/>
                <a:gdLst>
                  <a:gd name="connsiteX0" fmla="*/ 251086 w 292805"/>
                  <a:gd name="connsiteY0" fmla="*/ 0 h 366521"/>
                  <a:gd name="connsiteX1" fmla="*/ 131547 w 292805"/>
                  <a:gd name="connsiteY1" fmla="*/ 0 h 366521"/>
                  <a:gd name="connsiteX2" fmla="*/ 129928 w 292805"/>
                  <a:gd name="connsiteY2" fmla="*/ 18574 h 366521"/>
                  <a:gd name="connsiteX3" fmla="*/ 71159 w 292805"/>
                  <a:gd name="connsiteY3" fmla="*/ 99822 h 366521"/>
                  <a:gd name="connsiteX4" fmla="*/ 14485 w 292805"/>
                  <a:gd name="connsiteY4" fmla="*/ 167735 h 366521"/>
                  <a:gd name="connsiteX5" fmla="*/ 2484 w 292805"/>
                  <a:gd name="connsiteY5" fmla="*/ 219932 h 366521"/>
                  <a:gd name="connsiteX6" fmla="*/ 674 w 292805"/>
                  <a:gd name="connsiteY6" fmla="*/ 253270 h 366521"/>
                  <a:gd name="connsiteX7" fmla="*/ 5151 w 292805"/>
                  <a:gd name="connsiteY7" fmla="*/ 366522 h 366521"/>
                  <a:gd name="connsiteX8" fmla="*/ 160599 w 292805"/>
                  <a:gd name="connsiteY8" fmla="*/ 343472 h 366521"/>
                  <a:gd name="connsiteX9" fmla="*/ 157932 w 292805"/>
                  <a:gd name="connsiteY9" fmla="*/ 271939 h 366521"/>
                  <a:gd name="connsiteX10" fmla="*/ 188602 w 292805"/>
                  <a:gd name="connsiteY10" fmla="*/ 271939 h 366521"/>
                  <a:gd name="connsiteX11" fmla="*/ 235846 w 292805"/>
                  <a:gd name="connsiteY11" fmla="*/ 232220 h 366521"/>
                  <a:gd name="connsiteX12" fmla="*/ 245466 w 292805"/>
                  <a:gd name="connsiteY12" fmla="*/ 177355 h 366521"/>
                  <a:gd name="connsiteX13" fmla="*/ 292806 w 292805"/>
                  <a:gd name="connsiteY13" fmla="*/ 177355 h 366521"/>
                  <a:gd name="connsiteX14" fmla="*/ 250991 w 292805"/>
                  <a:gd name="connsiteY14" fmla="*/ 0 h 36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2805" h="366521">
                    <a:moveTo>
                      <a:pt x="251086" y="0"/>
                    </a:moveTo>
                    <a:lnTo>
                      <a:pt x="131547" y="0"/>
                    </a:lnTo>
                    <a:lnTo>
                      <a:pt x="129928" y="18574"/>
                    </a:lnTo>
                    <a:cubicBezTo>
                      <a:pt x="126785" y="54388"/>
                      <a:pt x="104211" y="85630"/>
                      <a:pt x="71159" y="99822"/>
                    </a:cubicBezTo>
                    <a:cubicBezTo>
                      <a:pt x="42489" y="112109"/>
                      <a:pt x="21438" y="137350"/>
                      <a:pt x="14485" y="167735"/>
                    </a:cubicBezTo>
                    <a:lnTo>
                      <a:pt x="2484" y="219932"/>
                    </a:lnTo>
                    <a:cubicBezTo>
                      <a:pt x="7" y="230886"/>
                      <a:pt x="-660" y="242126"/>
                      <a:pt x="674" y="253270"/>
                    </a:cubicBezTo>
                    <a:lnTo>
                      <a:pt x="5151" y="366522"/>
                    </a:lnTo>
                    <a:lnTo>
                      <a:pt x="160599" y="343472"/>
                    </a:lnTo>
                    <a:lnTo>
                      <a:pt x="157932" y="271939"/>
                    </a:lnTo>
                    <a:lnTo>
                      <a:pt x="188602" y="271939"/>
                    </a:lnTo>
                    <a:cubicBezTo>
                      <a:pt x="211938" y="271939"/>
                      <a:pt x="231846" y="255175"/>
                      <a:pt x="235846" y="232220"/>
                    </a:cubicBezTo>
                    <a:lnTo>
                      <a:pt x="245466" y="177355"/>
                    </a:lnTo>
                    <a:lnTo>
                      <a:pt x="292806" y="177355"/>
                    </a:lnTo>
                    <a:lnTo>
                      <a:pt x="250991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9" name="Freeform: Shape 1288">
                <a:extLst>
                  <a:ext uri="{FF2B5EF4-FFF2-40B4-BE49-F238E27FC236}">
                    <a16:creationId xmlns:a16="http://schemas.microsoft.com/office/drawing/2014/main" id="{810DFD0D-B065-1411-76C1-B1EB8AA7524F}"/>
                  </a:ext>
                </a:extLst>
              </p:cNvPr>
              <p:cNvSpPr/>
              <p:nvPr/>
            </p:nvSpPr>
            <p:spPr>
              <a:xfrm>
                <a:off x="2100469" y="3130137"/>
                <a:ext cx="221551" cy="85168"/>
              </a:xfrm>
              <a:custGeom>
                <a:avLst/>
                <a:gdLst>
                  <a:gd name="connsiteX0" fmla="*/ 95 w 221551"/>
                  <a:gd name="connsiteY0" fmla="*/ 0 h 85168"/>
                  <a:gd name="connsiteX1" fmla="*/ 146685 w 221551"/>
                  <a:gd name="connsiteY1" fmla="*/ 0 h 85168"/>
                  <a:gd name="connsiteX2" fmla="*/ 221552 w 221551"/>
                  <a:gd name="connsiteY2" fmla="*/ 83534 h 85168"/>
                  <a:gd name="connsiteX3" fmla="*/ 0 w 221551"/>
                  <a:gd name="connsiteY3" fmla="*/ 0 h 8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1551" h="85168">
                    <a:moveTo>
                      <a:pt x="95" y="0"/>
                    </a:moveTo>
                    <a:lnTo>
                      <a:pt x="146685" y="0"/>
                    </a:lnTo>
                    <a:lnTo>
                      <a:pt x="221552" y="83534"/>
                    </a:lnTo>
                    <a:cubicBezTo>
                      <a:pt x="221552" y="83534"/>
                      <a:pt x="22098" y="104013"/>
                      <a:pt x="0" y="0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1" name="Freeform: Shape 1290">
                <a:extLst>
                  <a:ext uri="{FF2B5EF4-FFF2-40B4-BE49-F238E27FC236}">
                    <a16:creationId xmlns:a16="http://schemas.microsoft.com/office/drawing/2014/main" id="{4F596A9E-1818-19BA-1B92-257084CD7ADD}"/>
                  </a:ext>
                </a:extLst>
              </p:cNvPr>
              <p:cNvSpPr/>
              <p:nvPr/>
            </p:nvSpPr>
            <p:spPr>
              <a:xfrm>
                <a:off x="2100564" y="3267202"/>
                <a:ext cx="80390" cy="80390"/>
              </a:xfrm>
              <a:custGeom>
                <a:avLst/>
                <a:gdLst>
                  <a:gd name="connsiteX0" fmla="*/ 80391 w 80390"/>
                  <a:gd name="connsiteY0" fmla="*/ 40195 h 80390"/>
                  <a:gd name="connsiteX1" fmla="*/ 40195 w 80390"/>
                  <a:gd name="connsiteY1" fmla="*/ 80391 h 80390"/>
                  <a:gd name="connsiteX2" fmla="*/ 0 w 80390"/>
                  <a:gd name="connsiteY2" fmla="*/ 40195 h 80390"/>
                  <a:gd name="connsiteX3" fmla="*/ 40195 w 80390"/>
                  <a:gd name="connsiteY3" fmla="*/ 0 h 80390"/>
                  <a:gd name="connsiteX4" fmla="*/ 80391 w 80390"/>
                  <a:gd name="connsiteY4" fmla="*/ 40195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5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5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5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92" name="Graphic 1253">
              <a:extLst>
                <a:ext uri="{FF2B5EF4-FFF2-40B4-BE49-F238E27FC236}">
                  <a16:creationId xmlns:a16="http://schemas.microsoft.com/office/drawing/2014/main" id="{021F57C8-0085-B58A-D8E3-8B099619AF16}"/>
                </a:ext>
              </a:extLst>
            </p:cNvPr>
            <p:cNvGrpSpPr/>
            <p:nvPr/>
          </p:nvGrpSpPr>
          <p:grpSpPr>
            <a:xfrm>
              <a:off x="1910826" y="3419506"/>
              <a:ext cx="328041" cy="565499"/>
              <a:chOff x="1910826" y="3419506"/>
              <a:chExt cx="328041" cy="565499"/>
            </a:xfrm>
          </p:grpSpPr>
          <p:grpSp>
            <p:nvGrpSpPr>
              <p:cNvPr id="1293" name="Graphic 1253">
                <a:extLst>
                  <a:ext uri="{FF2B5EF4-FFF2-40B4-BE49-F238E27FC236}">
                    <a16:creationId xmlns:a16="http://schemas.microsoft.com/office/drawing/2014/main" id="{91E50A45-8D2B-450B-4EE9-F56DDC28C525}"/>
                  </a:ext>
                </a:extLst>
              </p:cNvPr>
              <p:cNvGrpSpPr/>
              <p:nvPr/>
            </p:nvGrpSpPr>
            <p:grpSpPr>
              <a:xfrm>
                <a:off x="1910826" y="3419506"/>
                <a:ext cx="328041" cy="565499"/>
                <a:chOff x="1910826" y="3419506"/>
                <a:chExt cx="328041" cy="565499"/>
              </a:xfrm>
            </p:grpSpPr>
            <p:sp>
              <p:nvSpPr>
                <p:cNvPr id="1294" name="Freeform: Shape 1293">
                  <a:extLst>
                    <a:ext uri="{FF2B5EF4-FFF2-40B4-BE49-F238E27FC236}">
                      <a16:creationId xmlns:a16="http://schemas.microsoft.com/office/drawing/2014/main" id="{E43EB7B0-0ED7-D0B2-A90A-4DC059FF9EB2}"/>
                    </a:ext>
                  </a:extLst>
                </p:cNvPr>
                <p:cNvSpPr/>
                <p:nvPr/>
              </p:nvSpPr>
              <p:spPr>
                <a:xfrm>
                  <a:off x="1910826" y="3487038"/>
                  <a:ext cx="328041" cy="497967"/>
                </a:xfrm>
                <a:custGeom>
                  <a:avLst/>
                  <a:gdLst>
                    <a:gd name="connsiteX0" fmla="*/ 0 w 328041"/>
                    <a:gd name="connsiteY0" fmla="*/ 0 h 497967"/>
                    <a:gd name="connsiteX1" fmla="*/ 164021 w 328041"/>
                    <a:gd name="connsiteY1" fmla="*/ 497967 h 497967"/>
                    <a:gd name="connsiteX2" fmla="*/ 328041 w 328041"/>
                    <a:gd name="connsiteY2" fmla="*/ 0 h 497967"/>
                    <a:gd name="connsiteX3" fmla="*/ 0 w 328041"/>
                    <a:gd name="connsiteY3" fmla="*/ 0 h 49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41" h="497967">
                      <a:moveTo>
                        <a:pt x="0" y="0"/>
                      </a:moveTo>
                      <a:lnTo>
                        <a:pt x="164021" y="497967"/>
                      </a:lnTo>
                      <a:lnTo>
                        <a:pt x="3280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1295" name="Graphic 1253">
                  <a:extLst>
                    <a:ext uri="{FF2B5EF4-FFF2-40B4-BE49-F238E27FC236}">
                      <a16:creationId xmlns:a16="http://schemas.microsoft.com/office/drawing/2014/main" id="{B4F5C4A4-F0B8-DD63-DB44-8C7098CE5C06}"/>
                    </a:ext>
                  </a:extLst>
                </p:cNvPr>
                <p:cNvGrpSpPr/>
                <p:nvPr/>
              </p:nvGrpSpPr>
              <p:grpSpPr>
                <a:xfrm>
                  <a:off x="1958165" y="3419506"/>
                  <a:ext cx="233362" cy="135064"/>
                  <a:chOff x="1958165" y="3419506"/>
                  <a:chExt cx="233362" cy="135064"/>
                </a:xfrm>
                <a:solidFill>
                  <a:srgbClr val="422521"/>
                </a:solidFill>
              </p:grpSpPr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4A3F961C-2046-62BF-133B-0C80057A87D9}"/>
                      </a:ext>
                    </a:extLst>
                  </p:cNvPr>
                  <p:cNvSpPr/>
                  <p:nvPr/>
                </p:nvSpPr>
                <p:spPr>
                  <a:xfrm>
                    <a:off x="1958165" y="3419506"/>
                    <a:ext cx="116871" cy="135064"/>
                  </a:xfrm>
                  <a:custGeom>
                    <a:avLst/>
                    <a:gdLst>
                      <a:gd name="connsiteX0" fmla="*/ 0 w 116871"/>
                      <a:gd name="connsiteY0" fmla="*/ 0 h 135064"/>
                      <a:gd name="connsiteX1" fmla="*/ 0 w 116871"/>
                      <a:gd name="connsiteY1" fmla="*/ 135065 h 135064"/>
                      <a:gd name="connsiteX2" fmla="*/ 116872 w 116871"/>
                      <a:gd name="connsiteY2" fmla="*/ 67532 h 135064"/>
                      <a:gd name="connsiteX3" fmla="*/ 0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0" y="0"/>
                        </a:moveTo>
                        <a:lnTo>
                          <a:pt x="0" y="135065"/>
                        </a:lnTo>
                        <a:lnTo>
                          <a:pt x="116872" y="675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E6614F1E-E2C3-3D26-62D9-CB8930DEC8EA}"/>
                      </a:ext>
                    </a:extLst>
                  </p:cNvPr>
                  <p:cNvSpPr/>
                  <p:nvPr/>
                </p:nvSpPr>
                <p:spPr>
                  <a:xfrm>
                    <a:off x="2074656" y="3419506"/>
                    <a:ext cx="116871" cy="135064"/>
                  </a:xfrm>
                  <a:custGeom>
                    <a:avLst/>
                    <a:gdLst>
                      <a:gd name="connsiteX0" fmla="*/ 116872 w 116871"/>
                      <a:gd name="connsiteY0" fmla="*/ 0 h 135064"/>
                      <a:gd name="connsiteX1" fmla="*/ 116872 w 116871"/>
                      <a:gd name="connsiteY1" fmla="*/ 135065 h 135064"/>
                      <a:gd name="connsiteX2" fmla="*/ 0 w 116871"/>
                      <a:gd name="connsiteY2" fmla="*/ 67532 h 135064"/>
                      <a:gd name="connsiteX3" fmla="*/ 116872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116872" y="0"/>
                        </a:moveTo>
                        <a:lnTo>
                          <a:pt x="116872" y="135065"/>
                        </a:lnTo>
                        <a:lnTo>
                          <a:pt x="0" y="67532"/>
                        </a:lnTo>
                        <a:lnTo>
                          <a:pt x="116872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2F16D8E8-D923-D7DC-C779-F11D0A74E367}"/>
                  </a:ext>
                </a:extLst>
              </p:cNvPr>
              <p:cNvSpPr/>
              <p:nvPr/>
            </p:nvSpPr>
            <p:spPr>
              <a:xfrm>
                <a:off x="2053606" y="3559619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55BEA724-BE77-4680-F7F1-212D553A9FF2}"/>
                  </a:ext>
                </a:extLst>
              </p:cNvPr>
              <p:cNvSpPr/>
              <p:nvPr/>
            </p:nvSpPr>
            <p:spPr>
              <a:xfrm>
                <a:off x="2053606" y="3650488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D9CACD85-504F-DED9-2B44-1215D834539A}"/>
                </a:ext>
              </a:extLst>
            </p:cNvPr>
            <p:cNvSpPr/>
            <p:nvPr/>
          </p:nvSpPr>
          <p:spPr>
            <a:xfrm>
              <a:off x="1446292" y="2783236"/>
              <a:ext cx="177641" cy="310514"/>
            </a:xfrm>
            <a:custGeom>
              <a:avLst/>
              <a:gdLst>
                <a:gd name="connsiteX0" fmla="*/ 116681 w 177641"/>
                <a:gd name="connsiteY0" fmla="*/ 310515 h 310514"/>
                <a:gd name="connsiteX1" fmla="*/ 177641 w 177641"/>
                <a:gd name="connsiteY1" fmla="*/ 269177 h 310514"/>
                <a:gd name="connsiteX2" fmla="*/ 177641 w 177641"/>
                <a:gd name="connsiteY2" fmla="*/ 269177 h 310514"/>
                <a:gd name="connsiteX3" fmla="*/ 0 w 177641"/>
                <a:gd name="connsiteY3" fmla="*/ 0 h 310514"/>
                <a:gd name="connsiteX4" fmla="*/ 116681 w 177641"/>
                <a:gd name="connsiteY4" fmla="*/ 310515 h 310514"/>
                <a:gd name="connsiteX5" fmla="*/ 116681 w 177641"/>
                <a:gd name="connsiteY5" fmla="*/ 310515 h 31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41" h="310514">
                  <a:moveTo>
                    <a:pt x="116681" y="310515"/>
                  </a:moveTo>
                  <a:lnTo>
                    <a:pt x="177641" y="269177"/>
                  </a:lnTo>
                  <a:lnTo>
                    <a:pt x="177641" y="269177"/>
                  </a:lnTo>
                  <a:lnTo>
                    <a:pt x="0" y="0"/>
                  </a:lnTo>
                  <a:lnTo>
                    <a:pt x="116681" y="310515"/>
                  </a:lnTo>
                  <a:lnTo>
                    <a:pt x="116681" y="31051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9B50E313-A8C8-31E0-9AC0-C3AE23C265E1}"/>
                </a:ext>
              </a:extLst>
            </p:cNvPr>
            <p:cNvSpPr/>
            <p:nvPr/>
          </p:nvSpPr>
          <p:spPr>
            <a:xfrm>
              <a:off x="1839008" y="3452463"/>
              <a:ext cx="235838" cy="532542"/>
            </a:xfrm>
            <a:custGeom>
              <a:avLst/>
              <a:gdLst>
                <a:gd name="connsiteX0" fmla="*/ 48958 w 235838"/>
                <a:gd name="connsiteY0" fmla="*/ 0 h 532542"/>
                <a:gd name="connsiteX1" fmla="*/ 0 w 235838"/>
                <a:gd name="connsiteY1" fmla="*/ 44196 h 532542"/>
                <a:gd name="connsiteX2" fmla="*/ 94012 w 235838"/>
                <a:gd name="connsiteY2" fmla="*/ 102108 h 532542"/>
                <a:gd name="connsiteX3" fmla="*/ 25432 w 235838"/>
                <a:gd name="connsiteY3" fmla="*/ 144685 h 532542"/>
                <a:gd name="connsiteX4" fmla="*/ 235839 w 235838"/>
                <a:gd name="connsiteY4" fmla="*/ 532543 h 532542"/>
                <a:gd name="connsiteX5" fmla="*/ 71818 w 235838"/>
                <a:gd name="connsiteY5" fmla="*/ 34576 h 532542"/>
                <a:gd name="connsiteX6" fmla="*/ 48958 w 235838"/>
                <a:gd name="connsiteY6" fmla="*/ 0 h 5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38" h="532542">
                  <a:moveTo>
                    <a:pt x="48958" y="0"/>
                  </a:moveTo>
                  <a:lnTo>
                    <a:pt x="0" y="44196"/>
                  </a:lnTo>
                  <a:lnTo>
                    <a:pt x="94012" y="102108"/>
                  </a:lnTo>
                  <a:lnTo>
                    <a:pt x="25432" y="144685"/>
                  </a:lnTo>
                  <a:lnTo>
                    <a:pt x="235839" y="532543"/>
                  </a:lnTo>
                  <a:lnTo>
                    <a:pt x="71818" y="34576"/>
                  </a:lnTo>
                  <a:lnTo>
                    <a:pt x="48958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229C6A02-BFEF-F5B0-3CBD-F1E55C820B29}"/>
                </a:ext>
              </a:extLst>
            </p:cNvPr>
            <p:cNvSpPr/>
            <p:nvPr/>
          </p:nvSpPr>
          <p:spPr>
            <a:xfrm>
              <a:off x="2074846" y="3487038"/>
              <a:ext cx="234219" cy="497967"/>
            </a:xfrm>
            <a:custGeom>
              <a:avLst/>
              <a:gdLst>
                <a:gd name="connsiteX0" fmla="*/ 164021 w 234219"/>
                <a:gd name="connsiteY0" fmla="*/ 0 h 497967"/>
                <a:gd name="connsiteX1" fmla="*/ 0 w 234219"/>
                <a:gd name="connsiteY1" fmla="*/ 497967 h 497967"/>
                <a:gd name="connsiteX2" fmla="*/ 198692 w 234219"/>
                <a:gd name="connsiteY2" fmla="*/ 112490 h 497967"/>
                <a:gd name="connsiteX3" fmla="*/ 142589 w 234219"/>
                <a:gd name="connsiteY3" fmla="*/ 63437 h 497967"/>
                <a:gd name="connsiteX4" fmla="*/ 234220 w 234219"/>
                <a:gd name="connsiteY4" fmla="*/ 1905 h 497967"/>
                <a:gd name="connsiteX5" fmla="*/ 164021 w 234219"/>
                <a:gd name="connsiteY5" fmla="*/ 0 h 49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219" h="497967">
                  <a:moveTo>
                    <a:pt x="164021" y="0"/>
                  </a:moveTo>
                  <a:lnTo>
                    <a:pt x="0" y="497967"/>
                  </a:lnTo>
                  <a:lnTo>
                    <a:pt x="198692" y="112490"/>
                  </a:lnTo>
                  <a:lnTo>
                    <a:pt x="142589" y="63437"/>
                  </a:lnTo>
                  <a:lnTo>
                    <a:pt x="234220" y="1905"/>
                  </a:lnTo>
                  <a:lnTo>
                    <a:pt x="164021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03" name="Graphic 1253">
              <a:extLst>
                <a:ext uri="{FF2B5EF4-FFF2-40B4-BE49-F238E27FC236}">
                  <a16:creationId xmlns:a16="http://schemas.microsoft.com/office/drawing/2014/main" id="{33B56286-9A83-B443-6BD6-877438E375FE}"/>
                </a:ext>
              </a:extLst>
            </p:cNvPr>
            <p:cNvGrpSpPr/>
            <p:nvPr/>
          </p:nvGrpSpPr>
          <p:grpSpPr>
            <a:xfrm>
              <a:off x="1920827" y="3801173"/>
              <a:ext cx="308038" cy="48005"/>
              <a:chOff x="1920827" y="3801173"/>
              <a:chExt cx="308038" cy="48005"/>
            </a:xfrm>
            <a:solidFill>
              <a:srgbClr val="A27723"/>
            </a:solidFill>
          </p:grpSpPr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1F433147-8C1D-0596-F422-FB31E36CCD1B}"/>
                  </a:ext>
                </a:extLst>
              </p:cNvPr>
              <p:cNvSpPr/>
              <p:nvPr/>
            </p:nvSpPr>
            <p:spPr>
              <a:xfrm>
                <a:off x="1920827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60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DF2DF399-4EF3-218A-EE57-E1F4B91EA768}"/>
                  </a:ext>
                </a:extLst>
              </p:cNvPr>
              <p:cNvSpPr/>
              <p:nvPr/>
            </p:nvSpPr>
            <p:spPr>
              <a:xfrm>
                <a:off x="2180860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59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" name="Freeform: Shape 1305">
                <a:extLst>
                  <a:ext uri="{FF2B5EF4-FFF2-40B4-BE49-F238E27FC236}">
                    <a16:creationId xmlns:a16="http://schemas.microsoft.com/office/drawing/2014/main" id="{A1582D92-D67A-3BCB-B8DC-8416CE404D04}"/>
                  </a:ext>
                </a:extLst>
              </p:cNvPr>
              <p:cNvSpPr/>
              <p:nvPr/>
            </p:nvSpPr>
            <p:spPr>
              <a:xfrm>
                <a:off x="1944830" y="3816985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7" name="Graphic 1253">
              <a:extLst>
                <a:ext uri="{FF2B5EF4-FFF2-40B4-BE49-F238E27FC236}">
                  <a16:creationId xmlns:a16="http://schemas.microsoft.com/office/drawing/2014/main" id="{29B991DA-52C8-C444-16BD-3506E76B394B}"/>
                </a:ext>
              </a:extLst>
            </p:cNvPr>
            <p:cNvGrpSpPr/>
            <p:nvPr/>
          </p:nvGrpSpPr>
          <p:grpSpPr>
            <a:xfrm>
              <a:off x="1920827" y="3883945"/>
              <a:ext cx="308038" cy="48006"/>
              <a:chOff x="1920827" y="3883945"/>
              <a:chExt cx="308038" cy="48006"/>
            </a:xfrm>
            <a:solidFill>
              <a:srgbClr val="A27723"/>
            </a:solidFill>
          </p:grpSpPr>
          <p:sp>
            <p:nvSpPr>
              <p:cNvPr id="1308" name="Freeform: Shape 1307">
                <a:extLst>
                  <a:ext uri="{FF2B5EF4-FFF2-40B4-BE49-F238E27FC236}">
                    <a16:creationId xmlns:a16="http://schemas.microsoft.com/office/drawing/2014/main" id="{AF8C69FF-BA9C-5E86-0F40-11FA2B890079}"/>
                  </a:ext>
                </a:extLst>
              </p:cNvPr>
              <p:cNvSpPr/>
              <p:nvPr/>
            </p:nvSpPr>
            <p:spPr>
              <a:xfrm>
                <a:off x="1920827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60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" name="Freeform: Shape 1308">
                <a:extLst>
                  <a:ext uri="{FF2B5EF4-FFF2-40B4-BE49-F238E27FC236}">
                    <a16:creationId xmlns:a16="http://schemas.microsoft.com/office/drawing/2014/main" id="{D5E3D245-4AD1-96F8-249B-18426255A0D6}"/>
                  </a:ext>
                </a:extLst>
              </p:cNvPr>
              <p:cNvSpPr/>
              <p:nvPr/>
            </p:nvSpPr>
            <p:spPr>
              <a:xfrm>
                <a:off x="2180860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59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" name="Freeform: Shape 1309">
                <a:extLst>
                  <a:ext uri="{FF2B5EF4-FFF2-40B4-BE49-F238E27FC236}">
                    <a16:creationId xmlns:a16="http://schemas.microsoft.com/office/drawing/2014/main" id="{B3FF9856-8C28-4487-B4CB-37BFC580B6E1}"/>
                  </a:ext>
                </a:extLst>
              </p:cNvPr>
              <p:cNvSpPr/>
              <p:nvPr/>
            </p:nvSpPr>
            <p:spPr>
              <a:xfrm>
                <a:off x="1944830" y="3899757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2996143A-53F3-1E9B-698B-B3DA345D9AAF}"/>
                </a:ext>
              </a:extLst>
            </p:cNvPr>
            <p:cNvSpPr/>
            <p:nvPr/>
          </p:nvSpPr>
          <p:spPr>
            <a:xfrm>
              <a:off x="1342660" y="3989292"/>
              <a:ext cx="927353" cy="1718500"/>
            </a:xfrm>
            <a:custGeom>
              <a:avLst/>
              <a:gdLst>
                <a:gd name="connsiteX0" fmla="*/ 502063 w 927353"/>
                <a:gd name="connsiteY0" fmla="*/ 146685 h 1718500"/>
                <a:gd name="connsiteX1" fmla="*/ 653510 w 927353"/>
                <a:gd name="connsiteY1" fmla="*/ 146685 h 1718500"/>
                <a:gd name="connsiteX2" fmla="*/ 732187 w 927353"/>
                <a:gd name="connsiteY2" fmla="*/ 0 h 1718500"/>
                <a:gd name="connsiteX3" fmla="*/ 809911 w 927353"/>
                <a:gd name="connsiteY3" fmla="*/ 146685 h 1718500"/>
                <a:gd name="connsiteX4" fmla="*/ 927354 w 927353"/>
                <a:gd name="connsiteY4" fmla="*/ 146685 h 1718500"/>
                <a:gd name="connsiteX5" fmla="*/ 917924 w 927353"/>
                <a:gd name="connsiteY5" fmla="*/ 1718500 h 1718500"/>
                <a:gd name="connsiteX6" fmla="*/ 626174 w 927353"/>
                <a:gd name="connsiteY6" fmla="*/ 734663 h 1718500"/>
                <a:gd name="connsiteX7" fmla="*/ 0 w 927353"/>
                <a:gd name="connsiteY7" fmla="*/ 1631347 h 1718500"/>
                <a:gd name="connsiteX8" fmla="*/ 502063 w 927353"/>
                <a:gd name="connsiteY8" fmla="*/ 146685 h 171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7353" h="1718500">
                  <a:moveTo>
                    <a:pt x="502063" y="146685"/>
                  </a:moveTo>
                  <a:lnTo>
                    <a:pt x="653510" y="146685"/>
                  </a:lnTo>
                  <a:lnTo>
                    <a:pt x="732187" y="0"/>
                  </a:lnTo>
                  <a:lnTo>
                    <a:pt x="809911" y="146685"/>
                  </a:lnTo>
                  <a:lnTo>
                    <a:pt x="927354" y="146685"/>
                  </a:lnTo>
                  <a:lnTo>
                    <a:pt x="917924" y="1718500"/>
                  </a:lnTo>
                  <a:lnTo>
                    <a:pt x="626174" y="734663"/>
                  </a:lnTo>
                  <a:lnTo>
                    <a:pt x="0" y="1631347"/>
                  </a:lnTo>
                  <a:lnTo>
                    <a:pt x="502063" y="14668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12" name="Graphic 1253">
              <a:extLst>
                <a:ext uri="{FF2B5EF4-FFF2-40B4-BE49-F238E27FC236}">
                  <a16:creationId xmlns:a16="http://schemas.microsoft.com/office/drawing/2014/main" id="{2A66EB86-988D-DFF6-47CA-0CB8B0519BCF}"/>
                </a:ext>
              </a:extLst>
            </p:cNvPr>
            <p:cNvGrpSpPr/>
            <p:nvPr/>
          </p:nvGrpSpPr>
          <p:grpSpPr>
            <a:xfrm>
              <a:off x="1868821" y="3983100"/>
              <a:ext cx="402526" cy="86296"/>
              <a:chOff x="1868821" y="3983100"/>
              <a:chExt cx="402526" cy="86296"/>
            </a:xfrm>
          </p:grpSpPr>
          <p:sp>
            <p:nvSpPr>
              <p:cNvPr id="1313" name="Freeform: Shape 1312">
                <a:extLst>
                  <a:ext uri="{FF2B5EF4-FFF2-40B4-BE49-F238E27FC236}">
                    <a16:creationId xmlns:a16="http://schemas.microsoft.com/office/drawing/2014/main" id="{894C8642-5ABB-B68B-0E5C-733663181E87}"/>
                  </a:ext>
                </a:extLst>
              </p:cNvPr>
              <p:cNvSpPr/>
              <p:nvPr/>
            </p:nvSpPr>
            <p:spPr>
              <a:xfrm>
                <a:off x="1868821" y="3983101"/>
                <a:ext cx="402526" cy="86296"/>
              </a:xfrm>
              <a:custGeom>
                <a:avLst/>
                <a:gdLst>
                  <a:gd name="connsiteX0" fmla="*/ 0 w 402526"/>
                  <a:gd name="connsiteY0" fmla="*/ 0 h 86296"/>
                  <a:gd name="connsiteX1" fmla="*/ 402527 w 402526"/>
                  <a:gd name="connsiteY1" fmla="*/ 0 h 86296"/>
                  <a:gd name="connsiteX2" fmla="*/ 402527 w 402526"/>
                  <a:gd name="connsiteY2" fmla="*/ 86296 h 86296"/>
                  <a:gd name="connsiteX3" fmla="*/ 0 w 402526"/>
                  <a:gd name="connsiteY3" fmla="*/ 86296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2526" h="86296">
                    <a:moveTo>
                      <a:pt x="0" y="0"/>
                    </a:moveTo>
                    <a:lnTo>
                      <a:pt x="402527" y="0"/>
                    </a:lnTo>
                    <a:lnTo>
                      <a:pt x="402527" y="86296"/>
                    </a:lnTo>
                    <a:lnTo>
                      <a:pt x="0" y="86296"/>
                    </a:ln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4" name="Freeform: Shape 1313">
                <a:extLst>
                  <a:ext uri="{FF2B5EF4-FFF2-40B4-BE49-F238E27FC236}">
                    <a16:creationId xmlns:a16="http://schemas.microsoft.com/office/drawing/2014/main" id="{3BC39DAE-65C4-4FC2-1F69-67AFCF8CCDBC}"/>
                  </a:ext>
                </a:extLst>
              </p:cNvPr>
              <p:cNvSpPr/>
              <p:nvPr/>
            </p:nvSpPr>
            <p:spPr>
              <a:xfrm>
                <a:off x="2016268" y="3983100"/>
                <a:ext cx="107632" cy="86296"/>
              </a:xfrm>
              <a:custGeom>
                <a:avLst/>
                <a:gdLst>
                  <a:gd name="connsiteX0" fmla="*/ 0 w 107632"/>
                  <a:gd name="connsiteY0" fmla="*/ 0 h 86296"/>
                  <a:gd name="connsiteX1" fmla="*/ 0 w 107632"/>
                  <a:gd name="connsiteY1" fmla="*/ 86297 h 86296"/>
                  <a:gd name="connsiteX2" fmla="*/ 107633 w 107632"/>
                  <a:gd name="connsiteY2" fmla="*/ 86297 h 86296"/>
                  <a:gd name="connsiteX3" fmla="*/ 107633 w 107632"/>
                  <a:gd name="connsiteY3" fmla="*/ 0 h 86296"/>
                  <a:gd name="connsiteX4" fmla="*/ 0 w 107632"/>
                  <a:gd name="connsiteY4" fmla="*/ 0 h 86296"/>
                  <a:gd name="connsiteX5" fmla="*/ 80677 w 107632"/>
                  <a:gd name="connsiteY5" fmla="*/ 64770 h 86296"/>
                  <a:gd name="connsiteX6" fmla="*/ 26860 w 107632"/>
                  <a:gd name="connsiteY6" fmla="*/ 64770 h 86296"/>
                  <a:gd name="connsiteX7" fmla="*/ 26860 w 107632"/>
                  <a:gd name="connsiteY7" fmla="*/ 21622 h 86296"/>
                  <a:gd name="connsiteX8" fmla="*/ 80677 w 107632"/>
                  <a:gd name="connsiteY8" fmla="*/ 21622 h 86296"/>
                  <a:gd name="connsiteX9" fmla="*/ 80677 w 107632"/>
                  <a:gd name="connsiteY9" fmla="*/ 64770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632" h="86296">
                    <a:moveTo>
                      <a:pt x="0" y="0"/>
                    </a:moveTo>
                    <a:lnTo>
                      <a:pt x="0" y="86297"/>
                    </a:lnTo>
                    <a:lnTo>
                      <a:pt x="107633" y="86297"/>
                    </a:lnTo>
                    <a:lnTo>
                      <a:pt x="107633" y="0"/>
                    </a:lnTo>
                    <a:lnTo>
                      <a:pt x="0" y="0"/>
                    </a:lnTo>
                    <a:close/>
                    <a:moveTo>
                      <a:pt x="80677" y="64770"/>
                    </a:moveTo>
                    <a:lnTo>
                      <a:pt x="26860" y="64770"/>
                    </a:lnTo>
                    <a:lnTo>
                      <a:pt x="26860" y="21622"/>
                    </a:lnTo>
                    <a:lnTo>
                      <a:pt x="80677" y="21622"/>
                    </a:lnTo>
                    <a:lnTo>
                      <a:pt x="80677" y="6477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5" name="Freeform: Shape 1314">
                <a:extLst>
                  <a:ext uri="{FF2B5EF4-FFF2-40B4-BE49-F238E27FC236}">
                    <a16:creationId xmlns:a16="http://schemas.microsoft.com/office/drawing/2014/main" id="{7822FC7D-55EE-05EB-B0CE-14243707D6EE}"/>
                  </a:ext>
                </a:extLst>
              </p:cNvPr>
              <p:cNvSpPr/>
              <p:nvPr/>
            </p:nvSpPr>
            <p:spPr>
              <a:xfrm>
                <a:off x="1868821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6" name="Freeform: Shape 1315">
                <a:extLst>
                  <a:ext uri="{FF2B5EF4-FFF2-40B4-BE49-F238E27FC236}">
                    <a16:creationId xmlns:a16="http://schemas.microsoft.com/office/drawing/2014/main" id="{377A8357-2C97-73E4-9151-2BCA26E04205}"/>
                  </a:ext>
                </a:extLst>
              </p:cNvPr>
              <p:cNvSpPr/>
              <p:nvPr/>
            </p:nvSpPr>
            <p:spPr>
              <a:xfrm>
                <a:off x="1944830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7" name="Freeform: Shape 1316">
                <a:extLst>
                  <a:ext uri="{FF2B5EF4-FFF2-40B4-BE49-F238E27FC236}">
                    <a16:creationId xmlns:a16="http://schemas.microsoft.com/office/drawing/2014/main" id="{7C4CB2FB-4818-958F-C2CD-F41C0593EA5B}"/>
                  </a:ext>
                </a:extLst>
              </p:cNvPr>
              <p:cNvSpPr/>
              <p:nvPr/>
            </p:nvSpPr>
            <p:spPr>
              <a:xfrm>
                <a:off x="2125424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8" name="Freeform: Shape 1317">
                <a:extLst>
                  <a:ext uri="{FF2B5EF4-FFF2-40B4-BE49-F238E27FC236}">
                    <a16:creationId xmlns:a16="http://schemas.microsoft.com/office/drawing/2014/main" id="{C35AD6E2-22E9-E7E5-D1E7-2014764EE094}"/>
                  </a:ext>
                </a:extLst>
              </p:cNvPr>
              <p:cNvSpPr/>
              <p:nvPr/>
            </p:nvSpPr>
            <p:spPr>
              <a:xfrm>
                <a:off x="2201434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65F6CCE-4A29-1141-DB46-2DE0A475BDA7}"/>
                </a:ext>
              </a:extLst>
            </p:cNvPr>
            <p:cNvSpPr/>
            <p:nvPr/>
          </p:nvSpPr>
          <p:spPr>
            <a:xfrm>
              <a:off x="1356376" y="2738278"/>
              <a:ext cx="89820" cy="44957"/>
            </a:xfrm>
            <a:custGeom>
              <a:avLst/>
              <a:gdLst>
                <a:gd name="connsiteX0" fmla="*/ 44958 w 89820"/>
                <a:gd name="connsiteY0" fmla="*/ 0 h 44957"/>
                <a:gd name="connsiteX1" fmla="*/ 0 w 89820"/>
                <a:gd name="connsiteY1" fmla="*/ 44958 h 44957"/>
                <a:gd name="connsiteX2" fmla="*/ 89821 w 89820"/>
                <a:gd name="connsiteY2" fmla="*/ 44958 h 44957"/>
                <a:gd name="connsiteX3" fmla="*/ 44863 w 89820"/>
                <a:gd name="connsiteY3" fmla="*/ 0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7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474E2ED3-7A2D-E646-2570-943AEB3186F7}"/>
                </a:ext>
              </a:extLst>
            </p:cNvPr>
            <p:cNvSpPr/>
            <p:nvPr/>
          </p:nvSpPr>
          <p:spPr>
            <a:xfrm>
              <a:off x="3130788" y="3442080"/>
              <a:ext cx="89820" cy="44958"/>
            </a:xfrm>
            <a:custGeom>
              <a:avLst/>
              <a:gdLst>
                <a:gd name="connsiteX0" fmla="*/ 44958 w 89820"/>
                <a:gd name="connsiteY0" fmla="*/ 0 h 44958"/>
                <a:gd name="connsiteX1" fmla="*/ 0 w 89820"/>
                <a:gd name="connsiteY1" fmla="*/ 44958 h 44958"/>
                <a:gd name="connsiteX2" fmla="*/ 89821 w 89820"/>
                <a:gd name="connsiteY2" fmla="*/ 44958 h 44958"/>
                <a:gd name="connsiteX3" fmla="*/ 44863 w 89820"/>
                <a:gd name="connsiteY3" fmla="*/ 0 h 4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8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98EF5E38-59F1-227C-1992-A7EDB5EFE6D7}"/>
                </a:ext>
              </a:extLst>
            </p:cNvPr>
            <p:cNvSpPr/>
            <p:nvPr/>
          </p:nvSpPr>
          <p:spPr>
            <a:xfrm>
              <a:off x="2260584" y="5707792"/>
              <a:ext cx="178974" cy="53530"/>
            </a:xfrm>
            <a:custGeom>
              <a:avLst/>
              <a:gdLst>
                <a:gd name="connsiteX0" fmla="*/ 0 w 178974"/>
                <a:gd name="connsiteY0" fmla="*/ 0 h 53530"/>
                <a:gd name="connsiteX1" fmla="*/ 0 w 178974"/>
                <a:gd name="connsiteY1" fmla="*/ 53531 h 53530"/>
                <a:gd name="connsiteX2" fmla="*/ 178975 w 178974"/>
                <a:gd name="connsiteY2" fmla="*/ 53531 h 53530"/>
                <a:gd name="connsiteX3" fmla="*/ 0 w 178974"/>
                <a:gd name="connsiteY3" fmla="*/ 0 h 5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74" h="53530">
                  <a:moveTo>
                    <a:pt x="0" y="0"/>
                  </a:moveTo>
                  <a:lnTo>
                    <a:pt x="0" y="53531"/>
                  </a:lnTo>
                  <a:lnTo>
                    <a:pt x="178975" y="53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49077CA0-465B-3B16-7364-981DB423D3BF}"/>
                </a:ext>
              </a:extLst>
            </p:cNvPr>
            <p:cNvSpPr/>
            <p:nvPr/>
          </p:nvSpPr>
          <p:spPr>
            <a:xfrm>
              <a:off x="1237028" y="5611304"/>
              <a:ext cx="143255" cy="150018"/>
            </a:xfrm>
            <a:custGeom>
              <a:avLst/>
              <a:gdLst>
                <a:gd name="connsiteX0" fmla="*/ 111157 w 143255"/>
                <a:gd name="connsiteY0" fmla="*/ 0 h 150018"/>
                <a:gd name="connsiteX1" fmla="*/ 143256 w 143255"/>
                <a:gd name="connsiteY1" fmla="*/ 42863 h 150018"/>
                <a:gd name="connsiteX2" fmla="*/ 0 w 143255"/>
                <a:gd name="connsiteY2" fmla="*/ 150019 h 150018"/>
                <a:gd name="connsiteX3" fmla="*/ 111157 w 143255"/>
                <a:gd name="connsiteY3" fmla="*/ 0 h 15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255" h="150018">
                  <a:moveTo>
                    <a:pt x="111157" y="0"/>
                  </a:moveTo>
                  <a:lnTo>
                    <a:pt x="143256" y="42863"/>
                  </a:lnTo>
                  <a:lnTo>
                    <a:pt x="0" y="150019"/>
                  </a:lnTo>
                  <a:lnTo>
                    <a:pt x="111157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" name="Graphic 1161">
            <a:extLst>
              <a:ext uri="{FF2B5EF4-FFF2-40B4-BE49-F238E27FC236}">
                <a16:creationId xmlns:a16="http://schemas.microsoft.com/office/drawing/2014/main" id="{DE51BC7B-BBCF-F479-C648-AB3BD886CB19}"/>
              </a:ext>
            </a:extLst>
          </p:cNvPr>
          <p:cNvGrpSpPr/>
          <p:nvPr/>
        </p:nvGrpSpPr>
        <p:grpSpPr>
          <a:xfrm>
            <a:off x="5752783" y="1515035"/>
            <a:ext cx="5946427" cy="4347046"/>
            <a:chOff x="5649759" y="5113829"/>
            <a:chExt cx="884048" cy="646270"/>
          </a:xfrm>
        </p:grpSpPr>
        <p:grpSp>
          <p:nvGrpSpPr>
            <p:cNvPr id="4" name="Graphic 1161">
              <a:extLst>
                <a:ext uri="{FF2B5EF4-FFF2-40B4-BE49-F238E27FC236}">
                  <a16:creationId xmlns:a16="http://schemas.microsoft.com/office/drawing/2014/main" id="{5D81A164-7534-BAE7-F36B-8A48A34D28E4}"/>
                </a:ext>
              </a:extLst>
            </p:cNvPr>
            <p:cNvGrpSpPr/>
            <p:nvPr/>
          </p:nvGrpSpPr>
          <p:grpSpPr>
            <a:xfrm>
              <a:off x="5649759" y="5113829"/>
              <a:ext cx="884048" cy="646270"/>
              <a:chOff x="5649759" y="5113829"/>
              <a:chExt cx="884048" cy="646270"/>
            </a:xfrm>
          </p:grpSpPr>
          <p:grpSp>
            <p:nvGrpSpPr>
              <p:cNvPr id="916" name="Graphic 1161">
                <a:extLst>
                  <a:ext uri="{FF2B5EF4-FFF2-40B4-BE49-F238E27FC236}">
                    <a16:creationId xmlns:a16="http://schemas.microsoft.com/office/drawing/2014/main" id="{715CB629-CF01-C6A0-FCB8-9E8E5CFA3142}"/>
                  </a:ext>
                </a:extLst>
              </p:cNvPr>
              <p:cNvGrpSpPr/>
              <p:nvPr/>
            </p:nvGrpSpPr>
            <p:grpSpPr>
              <a:xfrm>
                <a:off x="5649759" y="5324583"/>
                <a:ext cx="435516" cy="435516"/>
                <a:chOff x="5649759" y="5324583"/>
                <a:chExt cx="435516" cy="435516"/>
              </a:xfrm>
            </p:grpSpPr>
            <p:sp>
              <p:nvSpPr>
                <p:cNvPr id="930" name="Freeform: Shape 929">
                  <a:extLst>
                    <a:ext uri="{FF2B5EF4-FFF2-40B4-BE49-F238E27FC236}">
                      <a16:creationId xmlns:a16="http://schemas.microsoft.com/office/drawing/2014/main" id="{F2F1DE82-8C7D-29A2-7058-6B51A1919DE8}"/>
                    </a:ext>
                  </a:extLst>
                </p:cNvPr>
                <p:cNvSpPr/>
                <p:nvPr/>
              </p:nvSpPr>
              <p:spPr>
                <a:xfrm>
                  <a:off x="5649759" y="5324583"/>
                  <a:ext cx="435516" cy="435516"/>
                </a:xfrm>
                <a:custGeom>
                  <a:avLst/>
                  <a:gdLst>
                    <a:gd name="connsiteX0" fmla="*/ 0 w 435516"/>
                    <a:gd name="connsiteY0" fmla="*/ 0 h 435516"/>
                    <a:gd name="connsiteX1" fmla="*/ 435517 w 435516"/>
                    <a:gd name="connsiteY1" fmla="*/ 0 h 435516"/>
                    <a:gd name="connsiteX2" fmla="*/ 435517 w 435516"/>
                    <a:gd name="connsiteY2" fmla="*/ 435517 h 435516"/>
                    <a:gd name="connsiteX3" fmla="*/ 0 w 435516"/>
                    <a:gd name="connsiteY3" fmla="*/ 435517 h 435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516" h="435516">
                      <a:moveTo>
                        <a:pt x="0" y="0"/>
                      </a:moveTo>
                      <a:lnTo>
                        <a:pt x="435517" y="0"/>
                      </a:lnTo>
                      <a:lnTo>
                        <a:pt x="435517" y="435517"/>
                      </a:lnTo>
                      <a:lnTo>
                        <a:pt x="0" y="435517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EAEF3F8A-E70D-7ED0-3F02-78AA825354C9}"/>
                    </a:ext>
                  </a:extLst>
                </p:cNvPr>
                <p:cNvSpPr/>
                <p:nvPr/>
              </p:nvSpPr>
              <p:spPr>
                <a:xfrm>
                  <a:off x="5649759" y="5349516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262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2" name="Freeform: Shape 931">
                  <a:extLst>
                    <a:ext uri="{FF2B5EF4-FFF2-40B4-BE49-F238E27FC236}">
                      <a16:creationId xmlns:a16="http://schemas.microsoft.com/office/drawing/2014/main" id="{CA900E64-7915-4861-CA31-50B5289C49E4}"/>
                    </a:ext>
                  </a:extLst>
                </p:cNvPr>
                <p:cNvSpPr/>
                <p:nvPr/>
              </p:nvSpPr>
              <p:spPr>
                <a:xfrm>
                  <a:off x="5709974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3" name="Freeform: Shape 932">
                  <a:extLst>
                    <a:ext uri="{FF2B5EF4-FFF2-40B4-BE49-F238E27FC236}">
                      <a16:creationId xmlns:a16="http://schemas.microsoft.com/office/drawing/2014/main" id="{C0230F71-48EF-338D-45D2-990737C36B1D}"/>
                    </a:ext>
                  </a:extLst>
                </p:cNvPr>
                <p:cNvSpPr/>
                <p:nvPr/>
              </p:nvSpPr>
              <p:spPr>
                <a:xfrm>
                  <a:off x="5797161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4" name="Freeform: Shape 933">
                  <a:extLst>
                    <a:ext uri="{FF2B5EF4-FFF2-40B4-BE49-F238E27FC236}">
                      <a16:creationId xmlns:a16="http://schemas.microsoft.com/office/drawing/2014/main" id="{D259A51D-788A-0B6C-D521-EB51A95C6594}"/>
                    </a:ext>
                  </a:extLst>
                </p:cNvPr>
                <p:cNvSpPr/>
                <p:nvPr/>
              </p:nvSpPr>
              <p:spPr>
                <a:xfrm>
                  <a:off x="5884348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5" name="Freeform: Shape 934">
                  <a:extLst>
                    <a:ext uri="{FF2B5EF4-FFF2-40B4-BE49-F238E27FC236}">
                      <a16:creationId xmlns:a16="http://schemas.microsoft.com/office/drawing/2014/main" id="{6714003B-344B-B045-D1EE-A2DC729B5C10}"/>
                    </a:ext>
                  </a:extLst>
                </p:cNvPr>
                <p:cNvSpPr/>
                <p:nvPr/>
              </p:nvSpPr>
              <p:spPr>
                <a:xfrm>
                  <a:off x="5971535" y="534946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6" name="Freeform: Shape 935">
                  <a:extLst>
                    <a:ext uri="{FF2B5EF4-FFF2-40B4-BE49-F238E27FC236}">
                      <a16:creationId xmlns:a16="http://schemas.microsoft.com/office/drawing/2014/main" id="{017AE0AB-E56B-AA81-64FB-81808D04258F}"/>
                    </a:ext>
                  </a:extLst>
                </p:cNvPr>
                <p:cNvSpPr/>
                <p:nvPr/>
              </p:nvSpPr>
              <p:spPr>
                <a:xfrm>
                  <a:off x="6058722" y="5349412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41"/>
                        <a:pt x="0" y="25090"/>
                      </a:cubicBezTo>
                      <a:cubicBezTo>
                        <a:pt x="0" y="11238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7" name="Freeform: Shape 936">
                  <a:extLst>
                    <a:ext uri="{FF2B5EF4-FFF2-40B4-BE49-F238E27FC236}">
                      <a16:creationId xmlns:a16="http://schemas.microsoft.com/office/drawing/2014/main" id="{9A28E2FB-2D1C-A204-798D-E3B75D85DE1B}"/>
                    </a:ext>
                  </a:extLst>
                </p:cNvPr>
                <p:cNvSpPr/>
                <p:nvPr/>
              </p:nvSpPr>
              <p:spPr>
                <a:xfrm>
                  <a:off x="566805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8" name="Freeform: Shape 937">
                  <a:extLst>
                    <a:ext uri="{FF2B5EF4-FFF2-40B4-BE49-F238E27FC236}">
                      <a16:creationId xmlns:a16="http://schemas.microsoft.com/office/drawing/2014/main" id="{4E5FD77E-EE35-E8A3-C681-4B4B977F316E}"/>
                    </a:ext>
                  </a:extLst>
                </p:cNvPr>
                <p:cNvSpPr/>
                <p:nvPr/>
              </p:nvSpPr>
              <p:spPr>
                <a:xfrm>
                  <a:off x="5755240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9" name="Freeform: Shape 938">
                  <a:extLst>
                    <a:ext uri="{FF2B5EF4-FFF2-40B4-BE49-F238E27FC236}">
                      <a16:creationId xmlns:a16="http://schemas.microsoft.com/office/drawing/2014/main" id="{BA088DAA-9BC2-E861-146C-A0535BFCCF8B}"/>
                    </a:ext>
                  </a:extLst>
                </p:cNvPr>
                <p:cNvSpPr/>
                <p:nvPr/>
              </p:nvSpPr>
              <p:spPr>
                <a:xfrm>
                  <a:off x="5842427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0" name="Freeform: Shape 939">
                  <a:extLst>
                    <a:ext uri="{FF2B5EF4-FFF2-40B4-BE49-F238E27FC236}">
                      <a16:creationId xmlns:a16="http://schemas.microsoft.com/office/drawing/2014/main" id="{A9A91A81-92D5-8E10-992A-FA9A1A1A8549}"/>
                    </a:ext>
                  </a:extLst>
                </p:cNvPr>
                <p:cNvSpPr/>
                <p:nvPr/>
              </p:nvSpPr>
              <p:spPr>
                <a:xfrm>
                  <a:off x="5929614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93766CE2-C1E0-74A9-42F2-1CDEABEE65D7}"/>
                    </a:ext>
                  </a:extLst>
                </p:cNvPr>
                <p:cNvSpPr/>
                <p:nvPr/>
              </p:nvSpPr>
              <p:spPr>
                <a:xfrm>
                  <a:off x="6016801" y="5426772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AACE9FBC-56FD-C300-11EE-BCA856CF8DA8}"/>
                    </a:ext>
                  </a:extLst>
                </p:cNvPr>
                <p:cNvSpPr/>
                <p:nvPr/>
              </p:nvSpPr>
              <p:spPr>
                <a:xfrm>
                  <a:off x="5649759" y="5506118"/>
                  <a:ext cx="23207" cy="50127"/>
                </a:xfrm>
                <a:custGeom>
                  <a:avLst/>
                  <a:gdLst>
                    <a:gd name="connsiteX0" fmla="*/ 23208 w 23207"/>
                    <a:gd name="connsiteY0" fmla="*/ 25090 h 50127"/>
                    <a:gd name="connsiteX1" fmla="*/ 0 w 23207"/>
                    <a:gd name="connsiteY1" fmla="*/ 50127 h 50127"/>
                    <a:gd name="connsiteX2" fmla="*/ 0 w 23207"/>
                    <a:gd name="connsiteY2" fmla="*/ 0 h 50127"/>
                    <a:gd name="connsiteX3" fmla="*/ 23208 w 23207"/>
                    <a:gd name="connsiteY3" fmla="*/ 25090 h 5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127">
                      <a:moveTo>
                        <a:pt x="23208" y="25090"/>
                      </a:moveTo>
                      <a:cubicBezTo>
                        <a:pt x="23208" y="38314"/>
                        <a:pt x="12963" y="49134"/>
                        <a:pt x="0" y="50127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620813BB-A9A6-EFC1-F65C-F5426C736D9B}"/>
                    </a:ext>
                  </a:extLst>
                </p:cNvPr>
                <p:cNvSpPr/>
                <p:nvPr/>
              </p:nvSpPr>
              <p:spPr>
                <a:xfrm>
                  <a:off x="5709974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72058A15-DD11-9634-A91E-F183A5B3A8BE}"/>
                    </a:ext>
                  </a:extLst>
                </p:cNvPr>
                <p:cNvSpPr/>
                <p:nvPr/>
              </p:nvSpPr>
              <p:spPr>
                <a:xfrm>
                  <a:off x="5797161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5" name="Freeform: Shape 944">
                  <a:extLst>
                    <a:ext uri="{FF2B5EF4-FFF2-40B4-BE49-F238E27FC236}">
                      <a16:creationId xmlns:a16="http://schemas.microsoft.com/office/drawing/2014/main" id="{20BC66E5-E747-6EDA-0DF6-E28E7AF8240D}"/>
                    </a:ext>
                  </a:extLst>
                </p:cNvPr>
                <p:cNvSpPr/>
                <p:nvPr/>
              </p:nvSpPr>
              <p:spPr>
                <a:xfrm>
                  <a:off x="5884348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6" name="Freeform: Shape 945">
                  <a:extLst>
                    <a:ext uri="{FF2B5EF4-FFF2-40B4-BE49-F238E27FC236}">
                      <a16:creationId xmlns:a16="http://schemas.microsoft.com/office/drawing/2014/main" id="{A4644553-B9D7-BADC-A222-470BAB0B75F5}"/>
                    </a:ext>
                  </a:extLst>
                </p:cNvPr>
                <p:cNvSpPr/>
                <p:nvPr/>
              </p:nvSpPr>
              <p:spPr>
                <a:xfrm>
                  <a:off x="5971535" y="550611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7" name="Freeform: Shape 946">
                  <a:extLst>
                    <a:ext uri="{FF2B5EF4-FFF2-40B4-BE49-F238E27FC236}">
                      <a16:creationId xmlns:a16="http://schemas.microsoft.com/office/drawing/2014/main" id="{7802CA17-A55C-510F-922C-7A880060BF95}"/>
                    </a:ext>
                  </a:extLst>
                </p:cNvPr>
                <p:cNvSpPr/>
                <p:nvPr/>
              </p:nvSpPr>
              <p:spPr>
                <a:xfrm>
                  <a:off x="6058722" y="5506066"/>
                  <a:ext cx="26553" cy="50231"/>
                </a:xfrm>
                <a:custGeom>
                  <a:avLst/>
                  <a:gdLst>
                    <a:gd name="connsiteX0" fmla="*/ 26553 w 26553"/>
                    <a:gd name="connsiteY0" fmla="*/ 52 h 50231"/>
                    <a:gd name="connsiteX1" fmla="*/ 26553 w 26553"/>
                    <a:gd name="connsiteY1" fmla="*/ 50179 h 50231"/>
                    <a:gd name="connsiteX2" fmla="*/ 25090 w 26553"/>
                    <a:gd name="connsiteY2" fmla="*/ 50232 h 50231"/>
                    <a:gd name="connsiteX3" fmla="*/ 0 w 26553"/>
                    <a:gd name="connsiteY3" fmla="*/ 25142 h 50231"/>
                    <a:gd name="connsiteX4" fmla="*/ 25090 w 26553"/>
                    <a:gd name="connsiteY4" fmla="*/ 0 h 50231"/>
                    <a:gd name="connsiteX5" fmla="*/ 26553 w 26553"/>
                    <a:gd name="connsiteY5" fmla="*/ 0 h 50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231">
                      <a:moveTo>
                        <a:pt x="26553" y="52"/>
                      </a:moveTo>
                      <a:lnTo>
                        <a:pt x="26553" y="50179"/>
                      </a:lnTo>
                      <a:cubicBezTo>
                        <a:pt x="26083" y="50232"/>
                        <a:pt x="25612" y="50232"/>
                        <a:pt x="25090" y="50232"/>
                      </a:cubicBezTo>
                      <a:cubicBezTo>
                        <a:pt x="11238" y="50232"/>
                        <a:pt x="0" y="38994"/>
                        <a:pt x="0" y="25142"/>
                      </a:cubicBezTo>
                      <a:cubicBezTo>
                        <a:pt x="0" y="11290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E19BB7D6-BF7C-C05C-3EA0-126E6BAB4415}"/>
                    </a:ext>
                  </a:extLst>
                </p:cNvPr>
                <p:cNvSpPr/>
                <p:nvPr/>
              </p:nvSpPr>
              <p:spPr>
                <a:xfrm>
                  <a:off x="5672967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45386321-84E7-43F8-91E1-1531AB6F6222}"/>
                    </a:ext>
                  </a:extLst>
                </p:cNvPr>
                <p:cNvSpPr/>
                <p:nvPr/>
              </p:nvSpPr>
              <p:spPr>
                <a:xfrm>
                  <a:off x="5760154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7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0" name="Freeform: Shape 949">
                  <a:extLst>
                    <a:ext uri="{FF2B5EF4-FFF2-40B4-BE49-F238E27FC236}">
                      <a16:creationId xmlns:a16="http://schemas.microsoft.com/office/drawing/2014/main" id="{41A0A572-F963-3D50-DED4-5ADC076F493D}"/>
                    </a:ext>
                  </a:extLst>
                </p:cNvPr>
                <p:cNvSpPr/>
                <p:nvPr/>
              </p:nvSpPr>
              <p:spPr>
                <a:xfrm>
                  <a:off x="5847341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1" name="Freeform: Shape 950">
                  <a:extLst>
                    <a:ext uri="{FF2B5EF4-FFF2-40B4-BE49-F238E27FC236}">
                      <a16:creationId xmlns:a16="http://schemas.microsoft.com/office/drawing/2014/main" id="{64DEBC43-E789-ADCC-F65B-71548BBE80E8}"/>
                    </a:ext>
                  </a:extLst>
                </p:cNvPr>
                <p:cNvSpPr/>
                <p:nvPr/>
              </p:nvSpPr>
              <p:spPr>
                <a:xfrm>
                  <a:off x="5934528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2" name="Freeform: Shape 951">
                  <a:extLst>
                    <a:ext uri="{FF2B5EF4-FFF2-40B4-BE49-F238E27FC236}">
                      <a16:creationId xmlns:a16="http://schemas.microsoft.com/office/drawing/2014/main" id="{811852B2-21D1-0066-E142-68451CCD05DF}"/>
                    </a:ext>
                  </a:extLst>
                </p:cNvPr>
                <p:cNvSpPr/>
                <p:nvPr/>
              </p:nvSpPr>
              <p:spPr>
                <a:xfrm>
                  <a:off x="6021715" y="5583374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80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7"/>
                        <a:pt x="38946" y="50180"/>
                        <a:pt x="25090" y="50180"/>
                      </a:cubicBezTo>
                      <a:cubicBezTo>
                        <a:pt x="11233" y="50180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3" name="Freeform: Shape 952">
                  <a:extLst>
                    <a:ext uri="{FF2B5EF4-FFF2-40B4-BE49-F238E27FC236}">
                      <a16:creationId xmlns:a16="http://schemas.microsoft.com/office/drawing/2014/main" id="{B086A984-0D31-EB1B-0E6E-ACA96D5062F2}"/>
                    </a:ext>
                  </a:extLst>
                </p:cNvPr>
                <p:cNvSpPr/>
                <p:nvPr/>
              </p:nvSpPr>
              <p:spPr>
                <a:xfrm>
                  <a:off x="5649759" y="5665438"/>
                  <a:ext cx="23207" cy="50074"/>
                </a:xfrm>
                <a:custGeom>
                  <a:avLst/>
                  <a:gdLst>
                    <a:gd name="connsiteX0" fmla="*/ 23208 w 23207"/>
                    <a:gd name="connsiteY0" fmla="*/ 25038 h 50074"/>
                    <a:gd name="connsiteX1" fmla="*/ 0 w 23207"/>
                    <a:gd name="connsiteY1" fmla="*/ 50075 h 50074"/>
                    <a:gd name="connsiteX2" fmla="*/ 0 w 23207"/>
                    <a:gd name="connsiteY2" fmla="*/ 0 h 50074"/>
                    <a:gd name="connsiteX3" fmla="*/ 23208 w 23207"/>
                    <a:gd name="connsiteY3" fmla="*/ 25038 h 5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07" h="50074">
                      <a:moveTo>
                        <a:pt x="23208" y="25038"/>
                      </a:moveTo>
                      <a:cubicBezTo>
                        <a:pt x="23208" y="38314"/>
                        <a:pt x="12963" y="49082"/>
                        <a:pt x="0" y="50075"/>
                      </a:cubicBezTo>
                      <a:lnTo>
                        <a:pt x="0" y="0"/>
                      </a:lnTo>
                      <a:cubicBezTo>
                        <a:pt x="12963" y="993"/>
                        <a:pt x="23208" y="11813"/>
                        <a:pt x="23208" y="25038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4" name="Freeform: Shape 953">
                  <a:extLst>
                    <a:ext uri="{FF2B5EF4-FFF2-40B4-BE49-F238E27FC236}">
                      <a16:creationId xmlns:a16="http://schemas.microsoft.com/office/drawing/2014/main" id="{78AE2417-E471-F735-B7E4-97B1E5B7F56D}"/>
                    </a:ext>
                  </a:extLst>
                </p:cNvPr>
                <p:cNvSpPr/>
                <p:nvPr/>
              </p:nvSpPr>
              <p:spPr>
                <a:xfrm>
                  <a:off x="5709974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5" name="Freeform: Shape 954">
                  <a:extLst>
                    <a:ext uri="{FF2B5EF4-FFF2-40B4-BE49-F238E27FC236}">
                      <a16:creationId xmlns:a16="http://schemas.microsoft.com/office/drawing/2014/main" id="{5CF8A68D-3E7C-D647-B978-C17CAC5E5399}"/>
                    </a:ext>
                  </a:extLst>
                </p:cNvPr>
                <p:cNvSpPr/>
                <p:nvPr/>
              </p:nvSpPr>
              <p:spPr>
                <a:xfrm>
                  <a:off x="5797161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id="{AA2A6200-113A-7BB2-BBD6-C7F176140617}"/>
                    </a:ext>
                  </a:extLst>
                </p:cNvPr>
                <p:cNvSpPr/>
                <p:nvPr/>
              </p:nvSpPr>
              <p:spPr>
                <a:xfrm>
                  <a:off x="5884348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6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id="{079A79BD-F602-59A5-D606-BF92F84A92C8}"/>
                    </a:ext>
                  </a:extLst>
                </p:cNvPr>
                <p:cNvSpPr/>
                <p:nvPr/>
              </p:nvSpPr>
              <p:spPr>
                <a:xfrm>
                  <a:off x="5971535" y="5665438"/>
                  <a:ext cx="50179" cy="50179"/>
                </a:xfrm>
                <a:custGeom>
                  <a:avLst/>
                  <a:gdLst>
                    <a:gd name="connsiteX0" fmla="*/ 50180 w 50179"/>
                    <a:gd name="connsiteY0" fmla="*/ 25090 h 50179"/>
                    <a:gd name="connsiteX1" fmla="*/ 25090 w 50179"/>
                    <a:gd name="connsiteY1" fmla="*/ 50179 h 50179"/>
                    <a:gd name="connsiteX2" fmla="*/ 0 w 50179"/>
                    <a:gd name="connsiteY2" fmla="*/ 25090 h 50179"/>
                    <a:gd name="connsiteX3" fmla="*/ 25090 w 50179"/>
                    <a:gd name="connsiteY3" fmla="*/ 0 h 50179"/>
                    <a:gd name="connsiteX4" fmla="*/ 50180 w 50179"/>
                    <a:gd name="connsiteY4" fmla="*/ 25090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179" h="50179">
                      <a:moveTo>
                        <a:pt x="50180" y="25090"/>
                      </a:moveTo>
                      <a:cubicBezTo>
                        <a:pt x="50180" y="38946"/>
                        <a:pt x="38946" y="50179"/>
                        <a:pt x="25090" y="50179"/>
                      </a:cubicBezTo>
                      <a:cubicBezTo>
                        <a:pt x="11233" y="50179"/>
                        <a:pt x="0" y="38946"/>
                        <a:pt x="0" y="25090"/>
                      </a:cubicBezTo>
                      <a:cubicBezTo>
                        <a:pt x="0" y="11233"/>
                        <a:pt x="11233" y="0"/>
                        <a:pt x="25090" y="0"/>
                      </a:cubicBezTo>
                      <a:cubicBezTo>
                        <a:pt x="38947" y="0"/>
                        <a:pt x="50180" y="11233"/>
                        <a:pt x="50180" y="25090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id="{A4236112-ED14-DB54-331B-814894EBB0FE}"/>
                    </a:ext>
                  </a:extLst>
                </p:cNvPr>
                <p:cNvSpPr/>
                <p:nvPr/>
              </p:nvSpPr>
              <p:spPr>
                <a:xfrm>
                  <a:off x="6058722" y="5665334"/>
                  <a:ext cx="26553" cy="50179"/>
                </a:xfrm>
                <a:custGeom>
                  <a:avLst/>
                  <a:gdLst>
                    <a:gd name="connsiteX0" fmla="*/ 26553 w 26553"/>
                    <a:gd name="connsiteY0" fmla="*/ 104 h 50179"/>
                    <a:gd name="connsiteX1" fmla="*/ 26553 w 26553"/>
                    <a:gd name="connsiteY1" fmla="*/ 50179 h 50179"/>
                    <a:gd name="connsiteX2" fmla="*/ 25090 w 26553"/>
                    <a:gd name="connsiteY2" fmla="*/ 50179 h 50179"/>
                    <a:gd name="connsiteX3" fmla="*/ 0 w 26553"/>
                    <a:gd name="connsiteY3" fmla="*/ 25090 h 50179"/>
                    <a:gd name="connsiteX4" fmla="*/ 25090 w 26553"/>
                    <a:gd name="connsiteY4" fmla="*/ 0 h 50179"/>
                    <a:gd name="connsiteX5" fmla="*/ 26553 w 26553"/>
                    <a:gd name="connsiteY5" fmla="*/ 52 h 50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553" h="50179">
                      <a:moveTo>
                        <a:pt x="26553" y="104"/>
                      </a:moveTo>
                      <a:lnTo>
                        <a:pt x="26553" y="50179"/>
                      </a:lnTo>
                      <a:cubicBezTo>
                        <a:pt x="26083" y="50179"/>
                        <a:pt x="25612" y="50179"/>
                        <a:pt x="25090" y="50179"/>
                      </a:cubicBezTo>
                      <a:cubicBezTo>
                        <a:pt x="11238" y="50179"/>
                        <a:pt x="0" y="38994"/>
                        <a:pt x="0" y="25090"/>
                      </a:cubicBezTo>
                      <a:cubicBezTo>
                        <a:pt x="0" y="11186"/>
                        <a:pt x="11238" y="0"/>
                        <a:pt x="25090" y="0"/>
                      </a:cubicBezTo>
                      <a:cubicBezTo>
                        <a:pt x="25612" y="0"/>
                        <a:pt x="26083" y="0"/>
                        <a:pt x="26553" y="52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id="{F8791C5E-415A-67AD-A6BC-A4811171B0D6}"/>
                    </a:ext>
                  </a:extLst>
                </p:cNvPr>
                <p:cNvSpPr/>
                <p:nvPr/>
              </p:nvSpPr>
              <p:spPr>
                <a:xfrm>
                  <a:off x="56742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DDBF4278-F05A-9AA1-9F98-35814F4CC04F}"/>
                    </a:ext>
                  </a:extLst>
                </p:cNvPr>
                <p:cNvSpPr/>
                <p:nvPr/>
              </p:nvSpPr>
              <p:spPr>
                <a:xfrm>
                  <a:off x="5761408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35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15E6BAA-ED43-CC33-8570-0C0F2EFDD322}"/>
                    </a:ext>
                  </a:extLst>
                </p:cNvPr>
                <p:cNvSpPr/>
                <p:nvPr/>
              </p:nvSpPr>
              <p:spPr>
                <a:xfrm>
                  <a:off x="5848595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146970D9-FF66-FF61-072C-1C43B05B7827}"/>
                    </a:ext>
                  </a:extLst>
                </p:cNvPr>
                <p:cNvSpPr/>
                <p:nvPr/>
              </p:nvSpPr>
              <p:spPr>
                <a:xfrm>
                  <a:off x="5935782" y="5742694"/>
                  <a:ext cx="47722" cy="17405"/>
                </a:xfrm>
                <a:custGeom>
                  <a:avLst/>
                  <a:gdLst>
                    <a:gd name="connsiteX0" fmla="*/ 47723 w 47722"/>
                    <a:gd name="connsiteY0" fmla="*/ 17406 h 17405"/>
                    <a:gd name="connsiteX1" fmla="*/ 0 w 47722"/>
                    <a:gd name="connsiteY1" fmla="*/ 17406 h 17405"/>
                    <a:gd name="connsiteX2" fmla="*/ 23888 w 47722"/>
                    <a:gd name="connsiteY2" fmla="*/ 0 h 17405"/>
                    <a:gd name="connsiteX3" fmla="*/ 47723 w 47722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722" h="17405">
                      <a:moveTo>
                        <a:pt x="47723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88" y="0"/>
                      </a:cubicBezTo>
                      <a:cubicBezTo>
                        <a:pt x="35073" y="0"/>
                        <a:pt x="44482" y="7266"/>
                        <a:pt x="47723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FAC223B7-5A95-8C32-E309-1B681272169A}"/>
                    </a:ext>
                  </a:extLst>
                </p:cNvPr>
                <p:cNvSpPr/>
                <p:nvPr/>
              </p:nvSpPr>
              <p:spPr>
                <a:xfrm>
                  <a:off x="6023021" y="5742694"/>
                  <a:ext cx="47670" cy="17405"/>
                </a:xfrm>
                <a:custGeom>
                  <a:avLst/>
                  <a:gdLst>
                    <a:gd name="connsiteX0" fmla="*/ 47671 w 47670"/>
                    <a:gd name="connsiteY0" fmla="*/ 17406 h 17405"/>
                    <a:gd name="connsiteX1" fmla="*/ 0 w 47670"/>
                    <a:gd name="connsiteY1" fmla="*/ 17406 h 17405"/>
                    <a:gd name="connsiteX2" fmla="*/ 23835 w 47670"/>
                    <a:gd name="connsiteY2" fmla="*/ 0 h 17405"/>
                    <a:gd name="connsiteX3" fmla="*/ 47671 w 47670"/>
                    <a:gd name="connsiteY3" fmla="*/ 17406 h 17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70" h="17405">
                      <a:moveTo>
                        <a:pt x="47671" y="17406"/>
                      </a:moveTo>
                      <a:lnTo>
                        <a:pt x="0" y="17406"/>
                      </a:lnTo>
                      <a:cubicBezTo>
                        <a:pt x="3241" y="7266"/>
                        <a:pt x="12702" y="0"/>
                        <a:pt x="23835" y="0"/>
                      </a:cubicBezTo>
                      <a:cubicBezTo>
                        <a:pt x="34969" y="0"/>
                        <a:pt x="44430" y="7266"/>
                        <a:pt x="47671" y="17406"/>
                      </a:cubicBezTo>
                      <a:close/>
                    </a:path>
                  </a:pathLst>
                </a:custGeom>
                <a:solidFill>
                  <a:srgbClr val="E7B6B0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6C24DEB1-553B-63E8-D9A8-FD4C9D5B46C3}"/>
                  </a:ext>
                </a:extLst>
              </p:cNvPr>
              <p:cNvSpPr/>
              <p:nvPr/>
            </p:nvSpPr>
            <p:spPr>
              <a:xfrm>
                <a:off x="5817651" y="5324583"/>
                <a:ext cx="11656" cy="435516"/>
              </a:xfrm>
              <a:custGeom>
                <a:avLst/>
                <a:gdLst>
                  <a:gd name="connsiteX0" fmla="*/ 0 w 11656"/>
                  <a:gd name="connsiteY0" fmla="*/ 0 h 435516"/>
                  <a:gd name="connsiteX1" fmla="*/ 11656 w 11656"/>
                  <a:gd name="connsiteY1" fmla="*/ 0 h 435516"/>
                  <a:gd name="connsiteX2" fmla="*/ 11656 w 11656"/>
                  <a:gd name="connsiteY2" fmla="*/ 435517 h 435516"/>
                  <a:gd name="connsiteX3" fmla="*/ 0 w 1165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6" h="435516">
                    <a:moveTo>
                      <a:pt x="0" y="0"/>
                    </a:moveTo>
                    <a:lnTo>
                      <a:pt x="11656" y="0"/>
                    </a:lnTo>
                    <a:lnTo>
                      <a:pt x="11656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918" name="Graphic 1161">
                <a:extLst>
                  <a:ext uri="{FF2B5EF4-FFF2-40B4-BE49-F238E27FC236}">
                    <a16:creationId xmlns:a16="http://schemas.microsoft.com/office/drawing/2014/main" id="{405398A4-FA21-423B-5428-47EF2C279682}"/>
                  </a:ext>
                </a:extLst>
              </p:cNvPr>
              <p:cNvGrpSpPr/>
              <p:nvPr/>
            </p:nvGrpSpPr>
            <p:grpSpPr>
              <a:xfrm>
                <a:off x="5938919" y="5113829"/>
                <a:ext cx="366833" cy="576960"/>
                <a:chOff x="5938919" y="5113829"/>
                <a:chExt cx="366833" cy="576960"/>
              </a:xfrm>
            </p:grpSpPr>
            <p:sp>
              <p:nvSpPr>
                <p:cNvPr id="927" name="Freeform: Shape 926">
                  <a:extLst>
                    <a:ext uri="{FF2B5EF4-FFF2-40B4-BE49-F238E27FC236}">
                      <a16:creationId xmlns:a16="http://schemas.microsoft.com/office/drawing/2014/main" id="{417E2CA9-1725-22CA-4505-2B3AC43B59A2}"/>
                    </a:ext>
                  </a:extLst>
                </p:cNvPr>
                <p:cNvSpPr/>
                <p:nvPr/>
              </p:nvSpPr>
              <p:spPr>
                <a:xfrm>
                  <a:off x="5971797" y="5304721"/>
                  <a:ext cx="301077" cy="386016"/>
                </a:xfrm>
                <a:custGeom>
                  <a:avLst/>
                  <a:gdLst>
                    <a:gd name="connsiteX0" fmla="*/ 0 w 301077"/>
                    <a:gd name="connsiteY0" fmla="*/ 0 h 386016"/>
                    <a:gd name="connsiteX1" fmla="*/ 301077 w 301077"/>
                    <a:gd name="connsiteY1" fmla="*/ 0 h 386016"/>
                    <a:gd name="connsiteX2" fmla="*/ 301077 w 301077"/>
                    <a:gd name="connsiteY2" fmla="*/ 386017 h 386016"/>
                    <a:gd name="connsiteX3" fmla="*/ 0 w 301077"/>
                    <a:gd name="connsiteY3" fmla="*/ 386017 h 386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1077" h="386016">
                      <a:moveTo>
                        <a:pt x="0" y="0"/>
                      </a:moveTo>
                      <a:lnTo>
                        <a:pt x="301077" y="0"/>
                      </a:lnTo>
                      <a:lnTo>
                        <a:pt x="301077" y="386017"/>
                      </a:lnTo>
                      <a:lnTo>
                        <a:pt x="0" y="38601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8" name="Freeform: Shape 927">
                  <a:extLst>
                    <a:ext uri="{FF2B5EF4-FFF2-40B4-BE49-F238E27FC236}">
                      <a16:creationId xmlns:a16="http://schemas.microsoft.com/office/drawing/2014/main" id="{A6D2F748-5F41-BE14-9518-3351ECE29D9F}"/>
                    </a:ext>
                  </a:extLst>
                </p:cNvPr>
                <p:cNvSpPr/>
                <p:nvPr/>
              </p:nvSpPr>
              <p:spPr>
                <a:xfrm>
                  <a:off x="5938919" y="5230288"/>
                  <a:ext cx="366833" cy="74380"/>
                </a:xfrm>
                <a:custGeom>
                  <a:avLst/>
                  <a:gdLst>
                    <a:gd name="connsiteX0" fmla="*/ 0 w 366833"/>
                    <a:gd name="connsiteY0" fmla="*/ 0 h 74380"/>
                    <a:gd name="connsiteX1" fmla="*/ 366833 w 366833"/>
                    <a:gd name="connsiteY1" fmla="*/ 0 h 74380"/>
                    <a:gd name="connsiteX2" fmla="*/ 366833 w 366833"/>
                    <a:gd name="connsiteY2" fmla="*/ 74381 h 74380"/>
                    <a:gd name="connsiteX3" fmla="*/ 0 w 366833"/>
                    <a:gd name="connsiteY3" fmla="*/ 74381 h 7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6833" h="74380">
                      <a:moveTo>
                        <a:pt x="0" y="0"/>
                      </a:moveTo>
                      <a:lnTo>
                        <a:pt x="366833" y="0"/>
                      </a:lnTo>
                      <a:lnTo>
                        <a:pt x="366833" y="74381"/>
                      </a:lnTo>
                      <a:lnTo>
                        <a:pt x="0" y="74381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9" name="Freeform: Shape 928">
                  <a:extLst>
                    <a:ext uri="{FF2B5EF4-FFF2-40B4-BE49-F238E27FC236}">
                      <a16:creationId xmlns:a16="http://schemas.microsoft.com/office/drawing/2014/main" id="{A0E085F5-C6BE-34B3-26CD-72E5A8884CEB}"/>
                    </a:ext>
                  </a:extLst>
                </p:cNvPr>
                <p:cNvSpPr/>
                <p:nvPr/>
              </p:nvSpPr>
              <p:spPr>
                <a:xfrm>
                  <a:off x="6019076" y="5113829"/>
                  <a:ext cx="206517" cy="576960"/>
                </a:xfrm>
                <a:custGeom>
                  <a:avLst/>
                  <a:gdLst>
                    <a:gd name="connsiteX0" fmla="*/ 200848 w 206517"/>
                    <a:gd name="connsiteY0" fmla="*/ 49918 h 576960"/>
                    <a:gd name="connsiteX1" fmla="*/ 172569 w 206517"/>
                    <a:gd name="connsiteY1" fmla="*/ 34394 h 576960"/>
                    <a:gd name="connsiteX2" fmla="*/ 141782 w 206517"/>
                    <a:gd name="connsiteY2" fmla="*/ 42966 h 576960"/>
                    <a:gd name="connsiteX3" fmla="*/ 131903 w 206517"/>
                    <a:gd name="connsiteY3" fmla="*/ 14897 h 576960"/>
                    <a:gd name="connsiteX4" fmla="*/ 103259 w 206517"/>
                    <a:gd name="connsiteY4" fmla="*/ 0 h 576960"/>
                    <a:gd name="connsiteX5" fmla="*/ 74615 w 206517"/>
                    <a:gd name="connsiteY5" fmla="*/ 14897 h 576960"/>
                    <a:gd name="connsiteX6" fmla="*/ 64735 w 206517"/>
                    <a:gd name="connsiteY6" fmla="*/ 42966 h 576960"/>
                    <a:gd name="connsiteX7" fmla="*/ 33948 w 206517"/>
                    <a:gd name="connsiteY7" fmla="*/ 34394 h 576960"/>
                    <a:gd name="connsiteX8" fmla="*/ 5670 w 206517"/>
                    <a:gd name="connsiteY8" fmla="*/ 49918 h 576960"/>
                    <a:gd name="connsiteX9" fmla="*/ 2168 w 206517"/>
                    <a:gd name="connsiteY9" fmla="*/ 82012 h 576960"/>
                    <a:gd name="connsiteX10" fmla="*/ 48688 w 206517"/>
                    <a:gd name="connsiteY10" fmla="*/ 115936 h 576960"/>
                    <a:gd name="connsiteX11" fmla="*/ 99861 w 206517"/>
                    <a:gd name="connsiteY11" fmla="*/ 117242 h 576960"/>
                    <a:gd name="connsiteX12" fmla="*/ 99861 w 206517"/>
                    <a:gd name="connsiteY12" fmla="*/ 117399 h 576960"/>
                    <a:gd name="connsiteX13" fmla="*/ 100018 w 206517"/>
                    <a:gd name="connsiteY13" fmla="*/ 117399 h 576960"/>
                    <a:gd name="connsiteX14" fmla="*/ 100018 w 206517"/>
                    <a:gd name="connsiteY14" fmla="*/ 576960 h 576960"/>
                    <a:gd name="connsiteX15" fmla="*/ 105245 w 206517"/>
                    <a:gd name="connsiteY15" fmla="*/ 576960 h 576960"/>
                    <a:gd name="connsiteX16" fmla="*/ 105245 w 206517"/>
                    <a:gd name="connsiteY16" fmla="*/ 118392 h 576960"/>
                    <a:gd name="connsiteX17" fmla="*/ 105872 w 206517"/>
                    <a:gd name="connsiteY17" fmla="*/ 117399 h 576960"/>
                    <a:gd name="connsiteX18" fmla="*/ 106709 w 206517"/>
                    <a:gd name="connsiteY18" fmla="*/ 117399 h 576960"/>
                    <a:gd name="connsiteX19" fmla="*/ 106656 w 206517"/>
                    <a:gd name="connsiteY19" fmla="*/ 117242 h 576960"/>
                    <a:gd name="connsiteX20" fmla="*/ 157829 w 206517"/>
                    <a:gd name="connsiteY20" fmla="*/ 115936 h 576960"/>
                    <a:gd name="connsiteX21" fmla="*/ 204350 w 206517"/>
                    <a:gd name="connsiteY21" fmla="*/ 82012 h 576960"/>
                    <a:gd name="connsiteX22" fmla="*/ 200848 w 206517"/>
                    <a:gd name="connsiteY22" fmla="*/ 49918 h 576960"/>
                    <a:gd name="connsiteX23" fmla="*/ 78796 w 206517"/>
                    <a:gd name="connsiteY23" fmla="*/ 18138 h 576960"/>
                    <a:gd name="connsiteX24" fmla="*/ 103311 w 206517"/>
                    <a:gd name="connsiteY24" fmla="*/ 5279 h 576960"/>
                    <a:gd name="connsiteX25" fmla="*/ 127826 w 206517"/>
                    <a:gd name="connsiteY25" fmla="*/ 18138 h 576960"/>
                    <a:gd name="connsiteX26" fmla="*/ 136607 w 206517"/>
                    <a:gd name="connsiteY26" fmla="*/ 46991 h 576960"/>
                    <a:gd name="connsiteX27" fmla="*/ 123487 w 206517"/>
                    <a:gd name="connsiteY27" fmla="*/ 64345 h 576960"/>
                    <a:gd name="connsiteX28" fmla="*/ 103363 w 206517"/>
                    <a:gd name="connsiteY28" fmla="*/ 109611 h 576960"/>
                    <a:gd name="connsiteX29" fmla="*/ 83239 w 206517"/>
                    <a:gd name="connsiteY29" fmla="*/ 64345 h 576960"/>
                    <a:gd name="connsiteX30" fmla="*/ 70119 w 206517"/>
                    <a:gd name="connsiteY30" fmla="*/ 46991 h 576960"/>
                    <a:gd name="connsiteX31" fmla="*/ 78901 w 206517"/>
                    <a:gd name="connsiteY31" fmla="*/ 18138 h 576960"/>
                    <a:gd name="connsiteX32" fmla="*/ 135562 w 206517"/>
                    <a:gd name="connsiteY32" fmla="*/ 55197 h 576960"/>
                    <a:gd name="connsiteX33" fmla="*/ 129864 w 206517"/>
                    <a:gd name="connsiteY33" fmla="*/ 69676 h 576960"/>
                    <a:gd name="connsiteX34" fmla="*/ 119410 w 206517"/>
                    <a:gd name="connsiteY34" fmla="*/ 86246 h 576960"/>
                    <a:gd name="connsiteX35" fmla="*/ 128192 w 206517"/>
                    <a:gd name="connsiteY35" fmla="*/ 66488 h 576960"/>
                    <a:gd name="connsiteX36" fmla="*/ 135562 w 206517"/>
                    <a:gd name="connsiteY36" fmla="*/ 55250 h 576960"/>
                    <a:gd name="connsiteX37" fmla="*/ 87160 w 206517"/>
                    <a:gd name="connsiteY37" fmla="*/ 86246 h 576960"/>
                    <a:gd name="connsiteX38" fmla="*/ 76705 w 206517"/>
                    <a:gd name="connsiteY38" fmla="*/ 69676 h 576960"/>
                    <a:gd name="connsiteX39" fmla="*/ 71008 w 206517"/>
                    <a:gd name="connsiteY39" fmla="*/ 55197 h 576960"/>
                    <a:gd name="connsiteX40" fmla="*/ 78378 w 206517"/>
                    <a:gd name="connsiteY40" fmla="*/ 66488 h 576960"/>
                    <a:gd name="connsiteX41" fmla="*/ 87160 w 206517"/>
                    <a:gd name="connsiteY41" fmla="*/ 86246 h 576960"/>
                    <a:gd name="connsiteX42" fmla="*/ 7134 w 206517"/>
                    <a:gd name="connsiteY42" fmla="*/ 80392 h 576960"/>
                    <a:gd name="connsiteX43" fmla="*/ 10008 w 206517"/>
                    <a:gd name="connsiteY43" fmla="*/ 52898 h 576960"/>
                    <a:gd name="connsiteX44" fmla="*/ 34314 w 206517"/>
                    <a:gd name="connsiteY44" fmla="*/ 39673 h 576960"/>
                    <a:gd name="connsiteX45" fmla="*/ 64892 w 206517"/>
                    <a:gd name="connsiteY45" fmla="*/ 49657 h 576960"/>
                    <a:gd name="connsiteX46" fmla="*/ 72210 w 206517"/>
                    <a:gd name="connsiteY46" fmla="*/ 72551 h 576960"/>
                    <a:gd name="connsiteX47" fmla="*/ 97143 w 206517"/>
                    <a:gd name="connsiteY47" fmla="*/ 112015 h 576960"/>
                    <a:gd name="connsiteX48" fmla="*/ 48793 w 206517"/>
                    <a:gd name="connsiteY48" fmla="*/ 110813 h 576960"/>
                    <a:gd name="connsiteX49" fmla="*/ 7134 w 206517"/>
                    <a:gd name="connsiteY49" fmla="*/ 80444 h 576960"/>
                    <a:gd name="connsiteX50" fmla="*/ 199384 w 206517"/>
                    <a:gd name="connsiteY50" fmla="*/ 80392 h 576960"/>
                    <a:gd name="connsiteX51" fmla="*/ 157724 w 206517"/>
                    <a:gd name="connsiteY51" fmla="*/ 110761 h 576960"/>
                    <a:gd name="connsiteX52" fmla="*/ 109374 w 206517"/>
                    <a:gd name="connsiteY52" fmla="*/ 111963 h 576960"/>
                    <a:gd name="connsiteX53" fmla="*/ 134307 w 206517"/>
                    <a:gd name="connsiteY53" fmla="*/ 72499 h 576960"/>
                    <a:gd name="connsiteX54" fmla="*/ 141677 w 206517"/>
                    <a:gd name="connsiteY54" fmla="*/ 49657 h 576960"/>
                    <a:gd name="connsiteX55" fmla="*/ 169537 w 206517"/>
                    <a:gd name="connsiteY55" fmla="*/ 39569 h 576960"/>
                    <a:gd name="connsiteX56" fmla="*/ 172256 w 206517"/>
                    <a:gd name="connsiteY56" fmla="*/ 39673 h 576960"/>
                    <a:gd name="connsiteX57" fmla="*/ 196561 w 206517"/>
                    <a:gd name="connsiteY57" fmla="*/ 52898 h 576960"/>
                    <a:gd name="connsiteX58" fmla="*/ 199436 w 206517"/>
                    <a:gd name="connsiteY58" fmla="*/ 80392 h 576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206517" h="576960">
                      <a:moveTo>
                        <a:pt x="200848" y="49918"/>
                      </a:moveTo>
                      <a:cubicBezTo>
                        <a:pt x="194784" y="40875"/>
                        <a:pt x="184487" y="35178"/>
                        <a:pt x="172569" y="34394"/>
                      </a:cubicBezTo>
                      <a:cubicBezTo>
                        <a:pt x="161802" y="33662"/>
                        <a:pt x="150877" y="36955"/>
                        <a:pt x="141782" y="42966"/>
                      </a:cubicBezTo>
                      <a:cubicBezTo>
                        <a:pt x="141312" y="32826"/>
                        <a:pt x="138018" y="22842"/>
                        <a:pt x="131903" y="14897"/>
                      </a:cubicBezTo>
                      <a:cubicBezTo>
                        <a:pt x="124585" y="5436"/>
                        <a:pt x="114183" y="0"/>
                        <a:pt x="103259" y="0"/>
                      </a:cubicBezTo>
                      <a:cubicBezTo>
                        <a:pt x="92334" y="0"/>
                        <a:pt x="81932" y="5436"/>
                        <a:pt x="74615" y="14897"/>
                      </a:cubicBezTo>
                      <a:cubicBezTo>
                        <a:pt x="68499" y="22842"/>
                        <a:pt x="65154" y="32826"/>
                        <a:pt x="64735" y="42966"/>
                      </a:cubicBezTo>
                      <a:cubicBezTo>
                        <a:pt x="55640" y="36903"/>
                        <a:pt x="44716" y="33610"/>
                        <a:pt x="33948" y="34394"/>
                      </a:cubicBezTo>
                      <a:cubicBezTo>
                        <a:pt x="22031" y="35230"/>
                        <a:pt x="11733" y="40875"/>
                        <a:pt x="5670" y="49918"/>
                      </a:cubicBezTo>
                      <a:cubicBezTo>
                        <a:pt x="-393" y="58961"/>
                        <a:pt x="-1648" y="70669"/>
                        <a:pt x="2168" y="82012"/>
                      </a:cubicBezTo>
                      <a:cubicBezTo>
                        <a:pt x="8649" y="101143"/>
                        <a:pt x="28199" y="115413"/>
                        <a:pt x="48688" y="115936"/>
                      </a:cubicBezTo>
                      <a:lnTo>
                        <a:pt x="99861" y="117242"/>
                      </a:lnTo>
                      <a:lnTo>
                        <a:pt x="99861" y="117399"/>
                      </a:lnTo>
                      <a:cubicBezTo>
                        <a:pt x="99861" y="117399"/>
                        <a:pt x="100018" y="117399"/>
                        <a:pt x="100018" y="117399"/>
                      </a:cubicBezTo>
                      <a:lnTo>
                        <a:pt x="100018" y="576960"/>
                      </a:lnTo>
                      <a:lnTo>
                        <a:pt x="105245" y="576960"/>
                      </a:lnTo>
                      <a:lnTo>
                        <a:pt x="105245" y="118392"/>
                      </a:lnTo>
                      <a:lnTo>
                        <a:pt x="105872" y="117399"/>
                      </a:lnTo>
                      <a:lnTo>
                        <a:pt x="106709" y="117399"/>
                      </a:lnTo>
                      <a:cubicBezTo>
                        <a:pt x="106709" y="117399"/>
                        <a:pt x="106656" y="117242"/>
                        <a:pt x="106656" y="117242"/>
                      </a:cubicBezTo>
                      <a:lnTo>
                        <a:pt x="157829" y="115936"/>
                      </a:lnTo>
                      <a:cubicBezTo>
                        <a:pt x="178319" y="115413"/>
                        <a:pt x="197868" y="101143"/>
                        <a:pt x="204350" y="82012"/>
                      </a:cubicBezTo>
                      <a:cubicBezTo>
                        <a:pt x="208165" y="70669"/>
                        <a:pt x="206911" y="58961"/>
                        <a:pt x="200848" y="49918"/>
                      </a:cubicBezTo>
                      <a:close/>
                      <a:moveTo>
                        <a:pt x="78796" y="18138"/>
                      </a:moveTo>
                      <a:cubicBezTo>
                        <a:pt x="85173" y="9827"/>
                        <a:pt x="93902" y="5279"/>
                        <a:pt x="103311" y="5279"/>
                      </a:cubicBezTo>
                      <a:cubicBezTo>
                        <a:pt x="112720" y="5279"/>
                        <a:pt x="121397" y="9827"/>
                        <a:pt x="127826" y="18138"/>
                      </a:cubicBezTo>
                      <a:cubicBezTo>
                        <a:pt x="134046" y="26240"/>
                        <a:pt x="136921" y="36642"/>
                        <a:pt x="136607" y="46991"/>
                      </a:cubicBezTo>
                      <a:cubicBezTo>
                        <a:pt x="131067" y="51748"/>
                        <a:pt x="126467" y="57654"/>
                        <a:pt x="123487" y="64345"/>
                      </a:cubicBezTo>
                      <a:lnTo>
                        <a:pt x="103363" y="109611"/>
                      </a:lnTo>
                      <a:lnTo>
                        <a:pt x="83239" y="64345"/>
                      </a:lnTo>
                      <a:cubicBezTo>
                        <a:pt x="80260" y="57654"/>
                        <a:pt x="75660" y="51748"/>
                        <a:pt x="70119" y="46991"/>
                      </a:cubicBezTo>
                      <a:cubicBezTo>
                        <a:pt x="69806" y="36642"/>
                        <a:pt x="72628" y="26240"/>
                        <a:pt x="78901" y="18138"/>
                      </a:cubicBezTo>
                      <a:close/>
                      <a:moveTo>
                        <a:pt x="135562" y="55197"/>
                      </a:moveTo>
                      <a:cubicBezTo>
                        <a:pt x="134464" y="60320"/>
                        <a:pt x="132687" y="65233"/>
                        <a:pt x="129864" y="69676"/>
                      </a:cubicBezTo>
                      <a:lnTo>
                        <a:pt x="119410" y="86246"/>
                      </a:lnTo>
                      <a:lnTo>
                        <a:pt x="128192" y="66488"/>
                      </a:lnTo>
                      <a:cubicBezTo>
                        <a:pt x="130021" y="62358"/>
                        <a:pt x="132530" y="58595"/>
                        <a:pt x="135562" y="55250"/>
                      </a:cubicBezTo>
                      <a:close/>
                      <a:moveTo>
                        <a:pt x="87160" y="86246"/>
                      </a:moveTo>
                      <a:lnTo>
                        <a:pt x="76705" y="69676"/>
                      </a:lnTo>
                      <a:cubicBezTo>
                        <a:pt x="73883" y="65233"/>
                        <a:pt x="72106" y="60320"/>
                        <a:pt x="71008" y="55197"/>
                      </a:cubicBezTo>
                      <a:cubicBezTo>
                        <a:pt x="74040" y="58543"/>
                        <a:pt x="76549" y="62358"/>
                        <a:pt x="78378" y="66488"/>
                      </a:cubicBezTo>
                      <a:lnTo>
                        <a:pt x="87160" y="86246"/>
                      </a:lnTo>
                      <a:close/>
                      <a:moveTo>
                        <a:pt x="7134" y="80392"/>
                      </a:moveTo>
                      <a:cubicBezTo>
                        <a:pt x="3788" y="70460"/>
                        <a:pt x="4834" y="60686"/>
                        <a:pt x="10008" y="52898"/>
                      </a:cubicBezTo>
                      <a:cubicBezTo>
                        <a:pt x="15235" y="45057"/>
                        <a:pt x="23860" y="40405"/>
                        <a:pt x="34314" y="39673"/>
                      </a:cubicBezTo>
                      <a:cubicBezTo>
                        <a:pt x="45186" y="38941"/>
                        <a:pt x="56215" y="42809"/>
                        <a:pt x="64892" y="49657"/>
                      </a:cubicBezTo>
                      <a:cubicBezTo>
                        <a:pt x="65520" y="57707"/>
                        <a:pt x="67924" y="65652"/>
                        <a:pt x="72210" y="72551"/>
                      </a:cubicBezTo>
                      <a:lnTo>
                        <a:pt x="97143" y="112015"/>
                      </a:lnTo>
                      <a:lnTo>
                        <a:pt x="48793" y="110813"/>
                      </a:lnTo>
                      <a:cubicBezTo>
                        <a:pt x="30446" y="110343"/>
                        <a:pt x="12883" y="97589"/>
                        <a:pt x="7134" y="80444"/>
                      </a:cubicBezTo>
                      <a:close/>
                      <a:moveTo>
                        <a:pt x="199384" y="80392"/>
                      </a:moveTo>
                      <a:cubicBezTo>
                        <a:pt x="193582" y="97536"/>
                        <a:pt x="176071" y="110290"/>
                        <a:pt x="157724" y="110761"/>
                      </a:cubicBezTo>
                      <a:lnTo>
                        <a:pt x="109374" y="111963"/>
                      </a:lnTo>
                      <a:lnTo>
                        <a:pt x="134307" y="72499"/>
                      </a:lnTo>
                      <a:cubicBezTo>
                        <a:pt x="138646" y="65652"/>
                        <a:pt x="140998" y="57707"/>
                        <a:pt x="141677" y="49657"/>
                      </a:cubicBezTo>
                      <a:cubicBezTo>
                        <a:pt x="149675" y="43384"/>
                        <a:pt x="159554" y="39569"/>
                        <a:pt x="169537" y="39569"/>
                      </a:cubicBezTo>
                      <a:cubicBezTo>
                        <a:pt x="170426" y="39569"/>
                        <a:pt x="171315" y="39569"/>
                        <a:pt x="172256" y="39673"/>
                      </a:cubicBezTo>
                      <a:cubicBezTo>
                        <a:pt x="182710" y="40405"/>
                        <a:pt x="191334" y="45109"/>
                        <a:pt x="196561" y="52898"/>
                      </a:cubicBezTo>
                      <a:cubicBezTo>
                        <a:pt x="201788" y="60738"/>
                        <a:pt x="202782" y="70460"/>
                        <a:pt x="199436" y="80392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19" name="Graphic 1161">
                <a:extLst>
                  <a:ext uri="{FF2B5EF4-FFF2-40B4-BE49-F238E27FC236}">
                    <a16:creationId xmlns:a16="http://schemas.microsoft.com/office/drawing/2014/main" id="{05EBECF0-80E6-74B4-5B7C-62940364B060}"/>
                  </a:ext>
                </a:extLst>
              </p:cNvPr>
              <p:cNvGrpSpPr/>
              <p:nvPr/>
            </p:nvGrpSpPr>
            <p:grpSpPr>
              <a:xfrm>
                <a:off x="5895273" y="5461532"/>
                <a:ext cx="638534" cy="298463"/>
                <a:chOff x="5895273" y="5461532"/>
                <a:chExt cx="638534" cy="298463"/>
              </a:xfrm>
            </p:grpSpPr>
            <p:sp>
              <p:nvSpPr>
                <p:cNvPr id="924" name="Freeform: Shape 923">
                  <a:extLst>
                    <a:ext uri="{FF2B5EF4-FFF2-40B4-BE49-F238E27FC236}">
                      <a16:creationId xmlns:a16="http://schemas.microsoft.com/office/drawing/2014/main" id="{18F97C89-4A14-23C7-B03E-764021590B8C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482" cy="298463"/>
                </a:xfrm>
                <a:custGeom>
                  <a:avLst/>
                  <a:gdLst>
                    <a:gd name="connsiteX0" fmla="*/ 0 w 638482"/>
                    <a:gd name="connsiteY0" fmla="*/ 0 h 298463"/>
                    <a:gd name="connsiteX1" fmla="*/ 638482 w 638482"/>
                    <a:gd name="connsiteY1" fmla="*/ 0 h 298463"/>
                    <a:gd name="connsiteX2" fmla="*/ 638482 w 638482"/>
                    <a:gd name="connsiteY2" fmla="*/ 298464 h 298463"/>
                    <a:gd name="connsiteX3" fmla="*/ 0 w 638482"/>
                    <a:gd name="connsiteY3" fmla="*/ 298464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482" h="298463">
                      <a:moveTo>
                        <a:pt x="0" y="0"/>
                      </a:moveTo>
                      <a:lnTo>
                        <a:pt x="638482" y="0"/>
                      </a:lnTo>
                      <a:lnTo>
                        <a:pt x="638482" y="298464"/>
                      </a:lnTo>
                      <a:lnTo>
                        <a:pt x="0" y="298464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5" name="Freeform: Shape 924">
                  <a:extLst>
                    <a:ext uri="{FF2B5EF4-FFF2-40B4-BE49-F238E27FC236}">
                      <a16:creationId xmlns:a16="http://schemas.microsoft.com/office/drawing/2014/main" id="{22139700-1356-6099-9187-BE8863756BFD}"/>
                    </a:ext>
                  </a:extLst>
                </p:cNvPr>
                <p:cNvSpPr/>
                <p:nvPr/>
              </p:nvSpPr>
              <p:spPr>
                <a:xfrm>
                  <a:off x="6291277" y="5486922"/>
                  <a:ext cx="130459" cy="131486"/>
                </a:xfrm>
                <a:custGeom>
                  <a:avLst/>
                  <a:gdLst>
                    <a:gd name="connsiteX0" fmla="*/ 107203 w 130459"/>
                    <a:gd name="connsiteY0" fmla="*/ 69010 h 131486"/>
                    <a:gd name="connsiteX1" fmla="*/ 88072 w 130459"/>
                    <a:gd name="connsiteY1" fmla="*/ 65769 h 131486"/>
                    <a:gd name="connsiteX2" fmla="*/ 107203 w 130459"/>
                    <a:gd name="connsiteY2" fmla="*/ 62528 h 131486"/>
                    <a:gd name="connsiteX3" fmla="*/ 130254 w 130459"/>
                    <a:gd name="connsiteY3" fmla="*/ 40209 h 131486"/>
                    <a:gd name="connsiteX4" fmla="*/ 130411 w 130459"/>
                    <a:gd name="connsiteY4" fmla="*/ 38223 h 131486"/>
                    <a:gd name="connsiteX5" fmla="*/ 123877 w 130459"/>
                    <a:gd name="connsiteY5" fmla="*/ 21339 h 131486"/>
                    <a:gd name="connsiteX6" fmla="*/ 99885 w 130459"/>
                    <a:gd name="connsiteY6" fmla="*/ 12610 h 131486"/>
                    <a:gd name="connsiteX7" fmla="*/ 91887 w 130459"/>
                    <a:gd name="connsiteY7" fmla="*/ 14074 h 131486"/>
                    <a:gd name="connsiteX8" fmla="*/ 87183 w 130459"/>
                    <a:gd name="connsiteY8" fmla="*/ 8011 h 131486"/>
                    <a:gd name="connsiteX9" fmla="*/ 44426 w 130459"/>
                    <a:gd name="connsiteY9" fmla="*/ 7906 h 131486"/>
                    <a:gd name="connsiteX10" fmla="*/ 42806 w 130459"/>
                    <a:gd name="connsiteY10" fmla="*/ 9422 h 131486"/>
                    <a:gd name="connsiteX11" fmla="*/ 38938 w 130459"/>
                    <a:gd name="connsiteY11" fmla="*/ 14126 h 131486"/>
                    <a:gd name="connsiteX12" fmla="*/ 30574 w 130459"/>
                    <a:gd name="connsiteY12" fmla="*/ 12610 h 131486"/>
                    <a:gd name="connsiteX13" fmla="*/ 6582 w 130459"/>
                    <a:gd name="connsiteY13" fmla="*/ 21339 h 131486"/>
                    <a:gd name="connsiteX14" fmla="*/ 48 w 130459"/>
                    <a:gd name="connsiteY14" fmla="*/ 38223 h 131486"/>
                    <a:gd name="connsiteX15" fmla="*/ 205 w 130459"/>
                    <a:gd name="connsiteY15" fmla="*/ 40209 h 131486"/>
                    <a:gd name="connsiteX16" fmla="*/ 23256 w 130459"/>
                    <a:gd name="connsiteY16" fmla="*/ 62528 h 131486"/>
                    <a:gd name="connsiteX17" fmla="*/ 42387 w 130459"/>
                    <a:gd name="connsiteY17" fmla="*/ 65769 h 131486"/>
                    <a:gd name="connsiteX18" fmla="*/ 23256 w 130459"/>
                    <a:gd name="connsiteY18" fmla="*/ 69010 h 131486"/>
                    <a:gd name="connsiteX19" fmla="*/ 205 w 130459"/>
                    <a:gd name="connsiteY19" fmla="*/ 91277 h 131486"/>
                    <a:gd name="connsiteX20" fmla="*/ 48 w 130459"/>
                    <a:gd name="connsiteY20" fmla="*/ 93263 h 131486"/>
                    <a:gd name="connsiteX21" fmla="*/ 6582 w 130459"/>
                    <a:gd name="connsiteY21" fmla="*/ 110147 h 131486"/>
                    <a:gd name="connsiteX22" fmla="*/ 30574 w 130459"/>
                    <a:gd name="connsiteY22" fmla="*/ 118876 h 131486"/>
                    <a:gd name="connsiteX23" fmla="*/ 38572 w 130459"/>
                    <a:gd name="connsiteY23" fmla="*/ 117412 h 131486"/>
                    <a:gd name="connsiteX24" fmla="*/ 43276 w 130459"/>
                    <a:gd name="connsiteY24" fmla="*/ 123476 h 131486"/>
                    <a:gd name="connsiteX25" fmla="*/ 86033 w 130459"/>
                    <a:gd name="connsiteY25" fmla="*/ 123580 h 131486"/>
                    <a:gd name="connsiteX26" fmla="*/ 87653 w 130459"/>
                    <a:gd name="connsiteY26" fmla="*/ 122064 h 131486"/>
                    <a:gd name="connsiteX27" fmla="*/ 91522 w 130459"/>
                    <a:gd name="connsiteY27" fmla="*/ 117360 h 131486"/>
                    <a:gd name="connsiteX28" fmla="*/ 99885 w 130459"/>
                    <a:gd name="connsiteY28" fmla="*/ 118876 h 131486"/>
                    <a:gd name="connsiteX29" fmla="*/ 123877 w 130459"/>
                    <a:gd name="connsiteY29" fmla="*/ 110147 h 131486"/>
                    <a:gd name="connsiteX30" fmla="*/ 130411 w 130459"/>
                    <a:gd name="connsiteY30" fmla="*/ 93263 h 131486"/>
                    <a:gd name="connsiteX31" fmla="*/ 130254 w 130459"/>
                    <a:gd name="connsiteY31" fmla="*/ 91277 h 131486"/>
                    <a:gd name="connsiteX32" fmla="*/ 107203 w 130459"/>
                    <a:gd name="connsiteY32" fmla="*/ 69010 h 131486"/>
                    <a:gd name="connsiteX33" fmla="*/ 93874 w 130459"/>
                    <a:gd name="connsiteY33" fmla="*/ 18935 h 131486"/>
                    <a:gd name="connsiteX34" fmla="*/ 100198 w 130459"/>
                    <a:gd name="connsiteY34" fmla="*/ 17837 h 131486"/>
                    <a:gd name="connsiteX35" fmla="*/ 101714 w 130459"/>
                    <a:gd name="connsiteY35" fmla="*/ 17837 h 131486"/>
                    <a:gd name="connsiteX36" fmla="*/ 120166 w 130459"/>
                    <a:gd name="connsiteY36" fmla="*/ 25051 h 131486"/>
                    <a:gd name="connsiteX37" fmla="*/ 125184 w 130459"/>
                    <a:gd name="connsiteY37" fmla="*/ 37909 h 131486"/>
                    <a:gd name="connsiteX38" fmla="*/ 125027 w 130459"/>
                    <a:gd name="connsiteY38" fmla="*/ 39895 h 131486"/>
                    <a:gd name="connsiteX39" fmla="*/ 106314 w 130459"/>
                    <a:gd name="connsiteY39" fmla="*/ 57406 h 131486"/>
                    <a:gd name="connsiteX40" fmla="*/ 72338 w 130459"/>
                    <a:gd name="connsiteY40" fmla="*/ 63156 h 131486"/>
                    <a:gd name="connsiteX41" fmla="*/ 71868 w 130459"/>
                    <a:gd name="connsiteY41" fmla="*/ 63051 h 131486"/>
                    <a:gd name="connsiteX42" fmla="*/ 90528 w 130459"/>
                    <a:gd name="connsiteY42" fmla="*/ 36602 h 131486"/>
                    <a:gd name="connsiteX43" fmla="*/ 93821 w 130459"/>
                    <a:gd name="connsiteY43" fmla="*/ 18935 h 131486"/>
                    <a:gd name="connsiteX44" fmla="*/ 88908 w 130459"/>
                    <a:gd name="connsiteY44" fmla="*/ 20921 h 131486"/>
                    <a:gd name="connsiteX45" fmla="*/ 86295 w 130459"/>
                    <a:gd name="connsiteY45" fmla="*/ 33623 h 131486"/>
                    <a:gd name="connsiteX46" fmla="*/ 71920 w 130459"/>
                    <a:gd name="connsiteY46" fmla="*/ 53956 h 131486"/>
                    <a:gd name="connsiteX47" fmla="*/ 78872 w 130459"/>
                    <a:gd name="connsiteY47" fmla="*/ 32107 h 131486"/>
                    <a:gd name="connsiteX48" fmla="*/ 88856 w 130459"/>
                    <a:gd name="connsiteY48" fmla="*/ 20921 h 131486"/>
                    <a:gd name="connsiteX49" fmla="*/ 46412 w 130459"/>
                    <a:gd name="connsiteY49" fmla="*/ 13290 h 131486"/>
                    <a:gd name="connsiteX50" fmla="*/ 48033 w 130459"/>
                    <a:gd name="connsiteY50" fmla="*/ 11774 h 131486"/>
                    <a:gd name="connsiteX51" fmla="*/ 65804 w 130459"/>
                    <a:gd name="connsiteY51" fmla="*/ 5188 h 131486"/>
                    <a:gd name="connsiteX52" fmla="*/ 83629 w 130459"/>
                    <a:gd name="connsiteY52" fmla="*/ 11878 h 131486"/>
                    <a:gd name="connsiteX53" fmla="*/ 86922 w 130459"/>
                    <a:gd name="connsiteY53" fmla="*/ 16060 h 131486"/>
                    <a:gd name="connsiteX54" fmla="*/ 73854 w 130459"/>
                    <a:gd name="connsiteY54" fmla="*/ 30539 h 131486"/>
                    <a:gd name="connsiteX55" fmla="*/ 65177 w 130459"/>
                    <a:gd name="connsiteY55" fmla="*/ 57667 h 131486"/>
                    <a:gd name="connsiteX56" fmla="*/ 56500 w 130459"/>
                    <a:gd name="connsiteY56" fmla="*/ 30539 h 131486"/>
                    <a:gd name="connsiteX57" fmla="*/ 43746 w 130459"/>
                    <a:gd name="connsiteY57" fmla="*/ 16217 h 131486"/>
                    <a:gd name="connsiteX58" fmla="*/ 46308 w 130459"/>
                    <a:gd name="connsiteY58" fmla="*/ 13290 h 131486"/>
                    <a:gd name="connsiteX59" fmla="*/ 41446 w 130459"/>
                    <a:gd name="connsiteY59" fmla="*/ 20817 h 131486"/>
                    <a:gd name="connsiteX60" fmla="*/ 51587 w 130459"/>
                    <a:gd name="connsiteY60" fmla="*/ 32107 h 131486"/>
                    <a:gd name="connsiteX61" fmla="*/ 58434 w 130459"/>
                    <a:gd name="connsiteY61" fmla="*/ 53590 h 131486"/>
                    <a:gd name="connsiteX62" fmla="*/ 44374 w 130459"/>
                    <a:gd name="connsiteY62" fmla="*/ 36027 h 131486"/>
                    <a:gd name="connsiteX63" fmla="*/ 41446 w 130459"/>
                    <a:gd name="connsiteY63" fmla="*/ 20869 h 131486"/>
                    <a:gd name="connsiteX64" fmla="*/ 24145 w 130459"/>
                    <a:gd name="connsiteY64" fmla="*/ 57406 h 131486"/>
                    <a:gd name="connsiteX65" fmla="*/ 5432 w 130459"/>
                    <a:gd name="connsiteY65" fmla="*/ 39895 h 131486"/>
                    <a:gd name="connsiteX66" fmla="*/ 5275 w 130459"/>
                    <a:gd name="connsiteY66" fmla="*/ 37909 h 131486"/>
                    <a:gd name="connsiteX67" fmla="*/ 10293 w 130459"/>
                    <a:gd name="connsiteY67" fmla="*/ 25051 h 131486"/>
                    <a:gd name="connsiteX68" fmla="*/ 28745 w 130459"/>
                    <a:gd name="connsiteY68" fmla="*/ 17837 h 131486"/>
                    <a:gd name="connsiteX69" fmla="*/ 30261 w 130459"/>
                    <a:gd name="connsiteY69" fmla="*/ 17837 h 131486"/>
                    <a:gd name="connsiteX70" fmla="*/ 36585 w 130459"/>
                    <a:gd name="connsiteY70" fmla="*/ 18935 h 131486"/>
                    <a:gd name="connsiteX71" fmla="*/ 40297 w 130459"/>
                    <a:gd name="connsiteY71" fmla="*/ 39268 h 131486"/>
                    <a:gd name="connsiteX72" fmla="*/ 59218 w 130459"/>
                    <a:gd name="connsiteY72" fmla="*/ 62947 h 131486"/>
                    <a:gd name="connsiteX73" fmla="*/ 58068 w 130459"/>
                    <a:gd name="connsiteY73" fmla="*/ 63156 h 131486"/>
                    <a:gd name="connsiteX74" fmla="*/ 24093 w 130459"/>
                    <a:gd name="connsiteY74" fmla="*/ 57406 h 131486"/>
                    <a:gd name="connsiteX75" fmla="*/ 36638 w 130459"/>
                    <a:gd name="connsiteY75" fmla="*/ 112603 h 131486"/>
                    <a:gd name="connsiteX76" fmla="*/ 30313 w 130459"/>
                    <a:gd name="connsiteY76" fmla="*/ 113701 h 131486"/>
                    <a:gd name="connsiteX77" fmla="*/ 28797 w 130459"/>
                    <a:gd name="connsiteY77" fmla="*/ 113701 h 131486"/>
                    <a:gd name="connsiteX78" fmla="*/ 10346 w 130459"/>
                    <a:gd name="connsiteY78" fmla="*/ 106488 h 131486"/>
                    <a:gd name="connsiteX79" fmla="*/ 5328 w 130459"/>
                    <a:gd name="connsiteY79" fmla="*/ 93629 h 131486"/>
                    <a:gd name="connsiteX80" fmla="*/ 5484 w 130459"/>
                    <a:gd name="connsiteY80" fmla="*/ 91643 h 131486"/>
                    <a:gd name="connsiteX81" fmla="*/ 24197 w 130459"/>
                    <a:gd name="connsiteY81" fmla="*/ 74132 h 131486"/>
                    <a:gd name="connsiteX82" fmla="*/ 58173 w 130459"/>
                    <a:gd name="connsiteY82" fmla="*/ 68383 h 131486"/>
                    <a:gd name="connsiteX83" fmla="*/ 58643 w 130459"/>
                    <a:gd name="connsiteY83" fmla="*/ 68487 h 131486"/>
                    <a:gd name="connsiteX84" fmla="*/ 39983 w 130459"/>
                    <a:gd name="connsiteY84" fmla="*/ 94936 h 131486"/>
                    <a:gd name="connsiteX85" fmla="*/ 36690 w 130459"/>
                    <a:gd name="connsiteY85" fmla="*/ 112603 h 131486"/>
                    <a:gd name="connsiteX86" fmla="*/ 41603 w 130459"/>
                    <a:gd name="connsiteY86" fmla="*/ 110617 h 131486"/>
                    <a:gd name="connsiteX87" fmla="*/ 44217 w 130459"/>
                    <a:gd name="connsiteY87" fmla="*/ 97915 h 131486"/>
                    <a:gd name="connsiteX88" fmla="*/ 58591 w 130459"/>
                    <a:gd name="connsiteY88" fmla="*/ 77582 h 131486"/>
                    <a:gd name="connsiteX89" fmla="*/ 51639 w 130459"/>
                    <a:gd name="connsiteY89" fmla="*/ 99431 h 131486"/>
                    <a:gd name="connsiteX90" fmla="*/ 41656 w 130459"/>
                    <a:gd name="connsiteY90" fmla="*/ 110617 h 131486"/>
                    <a:gd name="connsiteX91" fmla="*/ 84099 w 130459"/>
                    <a:gd name="connsiteY91" fmla="*/ 118249 h 131486"/>
                    <a:gd name="connsiteX92" fmla="*/ 82479 w 130459"/>
                    <a:gd name="connsiteY92" fmla="*/ 119765 h 131486"/>
                    <a:gd name="connsiteX93" fmla="*/ 64707 w 130459"/>
                    <a:gd name="connsiteY93" fmla="*/ 126351 h 131486"/>
                    <a:gd name="connsiteX94" fmla="*/ 46883 w 130459"/>
                    <a:gd name="connsiteY94" fmla="*/ 119660 h 131486"/>
                    <a:gd name="connsiteX95" fmla="*/ 43590 w 130459"/>
                    <a:gd name="connsiteY95" fmla="*/ 115478 h 131486"/>
                    <a:gd name="connsiteX96" fmla="*/ 56657 w 130459"/>
                    <a:gd name="connsiteY96" fmla="*/ 101000 h 131486"/>
                    <a:gd name="connsiteX97" fmla="*/ 65334 w 130459"/>
                    <a:gd name="connsiteY97" fmla="*/ 73871 h 131486"/>
                    <a:gd name="connsiteX98" fmla="*/ 74011 w 130459"/>
                    <a:gd name="connsiteY98" fmla="*/ 101000 h 131486"/>
                    <a:gd name="connsiteX99" fmla="*/ 86765 w 130459"/>
                    <a:gd name="connsiteY99" fmla="*/ 115322 h 131486"/>
                    <a:gd name="connsiteX100" fmla="*/ 84204 w 130459"/>
                    <a:gd name="connsiteY100" fmla="*/ 118249 h 131486"/>
                    <a:gd name="connsiteX101" fmla="*/ 89065 w 130459"/>
                    <a:gd name="connsiteY101" fmla="*/ 110722 h 131486"/>
                    <a:gd name="connsiteX102" fmla="*/ 78924 w 130459"/>
                    <a:gd name="connsiteY102" fmla="*/ 99431 h 131486"/>
                    <a:gd name="connsiteX103" fmla="*/ 72077 w 130459"/>
                    <a:gd name="connsiteY103" fmla="*/ 77948 h 131486"/>
                    <a:gd name="connsiteX104" fmla="*/ 86138 w 130459"/>
                    <a:gd name="connsiteY104" fmla="*/ 95511 h 131486"/>
                    <a:gd name="connsiteX105" fmla="*/ 89065 w 130459"/>
                    <a:gd name="connsiteY105" fmla="*/ 110669 h 131486"/>
                    <a:gd name="connsiteX106" fmla="*/ 120166 w 130459"/>
                    <a:gd name="connsiteY106" fmla="*/ 106488 h 131486"/>
                    <a:gd name="connsiteX107" fmla="*/ 101714 w 130459"/>
                    <a:gd name="connsiteY107" fmla="*/ 113701 h 131486"/>
                    <a:gd name="connsiteX108" fmla="*/ 100198 w 130459"/>
                    <a:gd name="connsiteY108" fmla="*/ 113701 h 131486"/>
                    <a:gd name="connsiteX109" fmla="*/ 93874 w 130459"/>
                    <a:gd name="connsiteY109" fmla="*/ 112603 h 131486"/>
                    <a:gd name="connsiteX110" fmla="*/ 90162 w 130459"/>
                    <a:gd name="connsiteY110" fmla="*/ 92270 h 131486"/>
                    <a:gd name="connsiteX111" fmla="*/ 71241 w 130459"/>
                    <a:gd name="connsiteY111" fmla="*/ 68592 h 131486"/>
                    <a:gd name="connsiteX112" fmla="*/ 72391 w 130459"/>
                    <a:gd name="connsiteY112" fmla="*/ 68383 h 131486"/>
                    <a:gd name="connsiteX113" fmla="*/ 106366 w 130459"/>
                    <a:gd name="connsiteY113" fmla="*/ 74132 h 131486"/>
                    <a:gd name="connsiteX114" fmla="*/ 125079 w 130459"/>
                    <a:gd name="connsiteY114" fmla="*/ 91643 h 131486"/>
                    <a:gd name="connsiteX115" fmla="*/ 125236 w 130459"/>
                    <a:gd name="connsiteY115" fmla="*/ 93629 h 131486"/>
                    <a:gd name="connsiteX116" fmla="*/ 120218 w 130459"/>
                    <a:gd name="connsiteY116" fmla="*/ 106488 h 131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30459" h="131486">
                      <a:moveTo>
                        <a:pt x="107203" y="69010"/>
                      </a:moveTo>
                      <a:lnTo>
                        <a:pt x="88072" y="65769"/>
                      </a:lnTo>
                      <a:lnTo>
                        <a:pt x="107203" y="62528"/>
                      </a:lnTo>
                      <a:cubicBezTo>
                        <a:pt x="120009" y="60385"/>
                        <a:pt x="129470" y="51186"/>
                        <a:pt x="130254" y="40209"/>
                      </a:cubicBezTo>
                      <a:lnTo>
                        <a:pt x="130411" y="38223"/>
                      </a:lnTo>
                      <a:cubicBezTo>
                        <a:pt x="130829" y="32055"/>
                        <a:pt x="128529" y="26096"/>
                        <a:pt x="123877" y="21339"/>
                      </a:cubicBezTo>
                      <a:cubicBezTo>
                        <a:pt x="118023" y="15381"/>
                        <a:pt x="109084" y="12140"/>
                        <a:pt x="99885" y="12610"/>
                      </a:cubicBezTo>
                      <a:cubicBezTo>
                        <a:pt x="97114" y="12767"/>
                        <a:pt x="94449" y="13290"/>
                        <a:pt x="91887" y="14074"/>
                      </a:cubicBezTo>
                      <a:cubicBezTo>
                        <a:pt x="90685" y="11931"/>
                        <a:pt x="89169" y="9892"/>
                        <a:pt x="87183" y="8011"/>
                      </a:cubicBezTo>
                      <a:cubicBezTo>
                        <a:pt x="75840" y="-2653"/>
                        <a:pt x="55873" y="-2653"/>
                        <a:pt x="44426" y="7906"/>
                      </a:cubicBezTo>
                      <a:lnTo>
                        <a:pt x="42806" y="9422"/>
                      </a:lnTo>
                      <a:cubicBezTo>
                        <a:pt x="41237" y="10885"/>
                        <a:pt x="39983" y="12506"/>
                        <a:pt x="38938" y="14126"/>
                      </a:cubicBezTo>
                      <a:cubicBezTo>
                        <a:pt x="36272" y="13290"/>
                        <a:pt x="33501" y="12715"/>
                        <a:pt x="30574" y="12610"/>
                      </a:cubicBezTo>
                      <a:cubicBezTo>
                        <a:pt x="21427" y="12140"/>
                        <a:pt x="12436" y="15381"/>
                        <a:pt x="6582" y="21339"/>
                      </a:cubicBezTo>
                      <a:cubicBezTo>
                        <a:pt x="1930" y="26096"/>
                        <a:pt x="-370" y="32055"/>
                        <a:pt x="48" y="38223"/>
                      </a:cubicBezTo>
                      <a:lnTo>
                        <a:pt x="205" y="40209"/>
                      </a:lnTo>
                      <a:cubicBezTo>
                        <a:pt x="989" y="51186"/>
                        <a:pt x="10450" y="60333"/>
                        <a:pt x="23256" y="62528"/>
                      </a:cubicBezTo>
                      <a:lnTo>
                        <a:pt x="42387" y="65769"/>
                      </a:lnTo>
                      <a:lnTo>
                        <a:pt x="23256" y="69010"/>
                      </a:lnTo>
                      <a:cubicBezTo>
                        <a:pt x="10450" y="71153"/>
                        <a:pt x="989" y="80353"/>
                        <a:pt x="205" y="91277"/>
                      </a:cubicBezTo>
                      <a:lnTo>
                        <a:pt x="48" y="93263"/>
                      </a:lnTo>
                      <a:cubicBezTo>
                        <a:pt x="-370" y="99431"/>
                        <a:pt x="1930" y="105390"/>
                        <a:pt x="6582" y="110147"/>
                      </a:cubicBezTo>
                      <a:cubicBezTo>
                        <a:pt x="12436" y="116106"/>
                        <a:pt x="21375" y="119346"/>
                        <a:pt x="30574" y="118876"/>
                      </a:cubicBezTo>
                      <a:cubicBezTo>
                        <a:pt x="33345" y="118719"/>
                        <a:pt x="36010" y="118196"/>
                        <a:pt x="38572" y="117412"/>
                      </a:cubicBezTo>
                      <a:cubicBezTo>
                        <a:pt x="39774" y="119555"/>
                        <a:pt x="41290" y="121594"/>
                        <a:pt x="43276" y="123476"/>
                      </a:cubicBezTo>
                      <a:cubicBezTo>
                        <a:pt x="54619" y="134139"/>
                        <a:pt x="74586" y="134139"/>
                        <a:pt x="86033" y="123580"/>
                      </a:cubicBezTo>
                      <a:lnTo>
                        <a:pt x="87653" y="122064"/>
                      </a:lnTo>
                      <a:cubicBezTo>
                        <a:pt x="89222" y="120601"/>
                        <a:pt x="90476" y="118980"/>
                        <a:pt x="91522" y="117360"/>
                      </a:cubicBezTo>
                      <a:cubicBezTo>
                        <a:pt x="94187" y="118196"/>
                        <a:pt x="96958" y="118771"/>
                        <a:pt x="99885" y="118876"/>
                      </a:cubicBezTo>
                      <a:cubicBezTo>
                        <a:pt x="109032" y="119346"/>
                        <a:pt x="118023" y="116106"/>
                        <a:pt x="123877" y="110147"/>
                      </a:cubicBezTo>
                      <a:cubicBezTo>
                        <a:pt x="128529" y="105390"/>
                        <a:pt x="130829" y="99431"/>
                        <a:pt x="130411" y="93263"/>
                      </a:cubicBezTo>
                      <a:lnTo>
                        <a:pt x="130254" y="91277"/>
                      </a:lnTo>
                      <a:cubicBezTo>
                        <a:pt x="129470" y="80300"/>
                        <a:pt x="120009" y="71153"/>
                        <a:pt x="107203" y="69010"/>
                      </a:cubicBezTo>
                      <a:close/>
                      <a:moveTo>
                        <a:pt x="93874" y="18935"/>
                      </a:moveTo>
                      <a:cubicBezTo>
                        <a:pt x="95860" y="18360"/>
                        <a:pt x="98003" y="17942"/>
                        <a:pt x="100198" y="17837"/>
                      </a:cubicBezTo>
                      <a:cubicBezTo>
                        <a:pt x="100721" y="17837"/>
                        <a:pt x="101191" y="17837"/>
                        <a:pt x="101714" y="17837"/>
                      </a:cubicBezTo>
                      <a:cubicBezTo>
                        <a:pt x="108875" y="17837"/>
                        <a:pt x="115670" y="20503"/>
                        <a:pt x="120166" y="25051"/>
                      </a:cubicBezTo>
                      <a:cubicBezTo>
                        <a:pt x="123720" y="28710"/>
                        <a:pt x="125549" y="33257"/>
                        <a:pt x="125184" y="37909"/>
                      </a:cubicBezTo>
                      <a:lnTo>
                        <a:pt x="125027" y="39895"/>
                      </a:lnTo>
                      <a:cubicBezTo>
                        <a:pt x="124399" y="48468"/>
                        <a:pt x="116716" y="55629"/>
                        <a:pt x="106314" y="57406"/>
                      </a:cubicBezTo>
                      <a:lnTo>
                        <a:pt x="72338" y="63156"/>
                      </a:lnTo>
                      <a:lnTo>
                        <a:pt x="71868" y="63051"/>
                      </a:lnTo>
                      <a:lnTo>
                        <a:pt x="90528" y="36602"/>
                      </a:lnTo>
                      <a:cubicBezTo>
                        <a:pt x="94396" y="31114"/>
                        <a:pt x="95390" y="24842"/>
                        <a:pt x="93821" y="18935"/>
                      </a:cubicBezTo>
                      <a:close/>
                      <a:moveTo>
                        <a:pt x="88908" y="20921"/>
                      </a:moveTo>
                      <a:cubicBezTo>
                        <a:pt x="89849" y="25208"/>
                        <a:pt x="89065" y="29703"/>
                        <a:pt x="86295" y="33623"/>
                      </a:cubicBezTo>
                      <a:lnTo>
                        <a:pt x="71920" y="53956"/>
                      </a:lnTo>
                      <a:lnTo>
                        <a:pt x="78872" y="32107"/>
                      </a:lnTo>
                      <a:cubicBezTo>
                        <a:pt x="80388" y="27350"/>
                        <a:pt x="84047" y="23430"/>
                        <a:pt x="88856" y="20921"/>
                      </a:cubicBezTo>
                      <a:close/>
                      <a:moveTo>
                        <a:pt x="46412" y="13290"/>
                      </a:moveTo>
                      <a:lnTo>
                        <a:pt x="48033" y="11774"/>
                      </a:lnTo>
                      <a:cubicBezTo>
                        <a:pt x="52789" y="7383"/>
                        <a:pt x="59271" y="5188"/>
                        <a:pt x="65804" y="5188"/>
                      </a:cubicBezTo>
                      <a:cubicBezTo>
                        <a:pt x="72338" y="5188"/>
                        <a:pt x="78924" y="7435"/>
                        <a:pt x="83629" y="11878"/>
                      </a:cubicBezTo>
                      <a:cubicBezTo>
                        <a:pt x="84988" y="13133"/>
                        <a:pt x="86033" y="14596"/>
                        <a:pt x="86922" y="16060"/>
                      </a:cubicBezTo>
                      <a:cubicBezTo>
                        <a:pt x="80649" y="19196"/>
                        <a:pt x="75893" y="24319"/>
                        <a:pt x="73854" y="30539"/>
                      </a:cubicBezTo>
                      <a:lnTo>
                        <a:pt x="65177" y="57667"/>
                      </a:lnTo>
                      <a:lnTo>
                        <a:pt x="56500" y="30539"/>
                      </a:lnTo>
                      <a:cubicBezTo>
                        <a:pt x="54566" y="24423"/>
                        <a:pt x="49862" y="19405"/>
                        <a:pt x="43746" y="16217"/>
                      </a:cubicBezTo>
                      <a:cubicBezTo>
                        <a:pt x="44478" y="15224"/>
                        <a:pt x="45315" y="14231"/>
                        <a:pt x="46308" y="13290"/>
                      </a:cubicBezTo>
                      <a:close/>
                      <a:moveTo>
                        <a:pt x="41446" y="20817"/>
                      </a:moveTo>
                      <a:cubicBezTo>
                        <a:pt x="46360" y="23326"/>
                        <a:pt x="50071" y="27298"/>
                        <a:pt x="51587" y="32107"/>
                      </a:cubicBezTo>
                      <a:lnTo>
                        <a:pt x="58434" y="53590"/>
                      </a:lnTo>
                      <a:lnTo>
                        <a:pt x="44374" y="36027"/>
                      </a:lnTo>
                      <a:cubicBezTo>
                        <a:pt x="40662" y="31375"/>
                        <a:pt x="39722" y="25887"/>
                        <a:pt x="41446" y="20869"/>
                      </a:cubicBezTo>
                      <a:close/>
                      <a:moveTo>
                        <a:pt x="24145" y="57406"/>
                      </a:moveTo>
                      <a:cubicBezTo>
                        <a:pt x="13743" y="55629"/>
                        <a:pt x="6059" y="48468"/>
                        <a:pt x="5432" y="39895"/>
                      </a:cubicBezTo>
                      <a:lnTo>
                        <a:pt x="5275" y="37909"/>
                      </a:lnTo>
                      <a:cubicBezTo>
                        <a:pt x="4962" y="33257"/>
                        <a:pt x="6739" y="28710"/>
                        <a:pt x="10293" y="25051"/>
                      </a:cubicBezTo>
                      <a:cubicBezTo>
                        <a:pt x="14789" y="20451"/>
                        <a:pt x="21584" y="17837"/>
                        <a:pt x="28745" y="17837"/>
                      </a:cubicBezTo>
                      <a:cubicBezTo>
                        <a:pt x="29268" y="17837"/>
                        <a:pt x="29738" y="17837"/>
                        <a:pt x="30261" y="17837"/>
                      </a:cubicBezTo>
                      <a:cubicBezTo>
                        <a:pt x="32456" y="17942"/>
                        <a:pt x="34547" y="18360"/>
                        <a:pt x="36585" y="18935"/>
                      </a:cubicBezTo>
                      <a:cubicBezTo>
                        <a:pt x="34233" y="25678"/>
                        <a:pt x="35383" y="33100"/>
                        <a:pt x="40297" y="39268"/>
                      </a:cubicBezTo>
                      <a:lnTo>
                        <a:pt x="59218" y="62947"/>
                      </a:lnTo>
                      <a:lnTo>
                        <a:pt x="58068" y="63156"/>
                      </a:lnTo>
                      <a:lnTo>
                        <a:pt x="24093" y="57406"/>
                      </a:lnTo>
                      <a:close/>
                      <a:moveTo>
                        <a:pt x="36638" y="112603"/>
                      </a:moveTo>
                      <a:cubicBezTo>
                        <a:pt x="34651" y="113178"/>
                        <a:pt x="32508" y="113597"/>
                        <a:pt x="30313" y="113701"/>
                      </a:cubicBezTo>
                      <a:cubicBezTo>
                        <a:pt x="29790" y="113701"/>
                        <a:pt x="29320" y="113701"/>
                        <a:pt x="28797" y="113701"/>
                      </a:cubicBezTo>
                      <a:cubicBezTo>
                        <a:pt x="21636" y="113701"/>
                        <a:pt x="14841" y="111035"/>
                        <a:pt x="10346" y="106488"/>
                      </a:cubicBezTo>
                      <a:cubicBezTo>
                        <a:pt x="6791" y="102829"/>
                        <a:pt x="4962" y="98281"/>
                        <a:pt x="5328" y="93629"/>
                      </a:cubicBezTo>
                      <a:lnTo>
                        <a:pt x="5484" y="91643"/>
                      </a:lnTo>
                      <a:cubicBezTo>
                        <a:pt x="6112" y="83071"/>
                        <a:pt x="13795" y="75910"/>
                        <a:pt x="24197" y="74132"/>
                      </a:cubicBezTo>
                      <a:lnTo>
                        <a:pt x="58173" y="68383"/>
                      </a:lnTo>
                      <a:lnTo>
                        <a:pt x="58643" y="68487"/>
                      </a:lnTo>
                      <a:lnTo>
                        <a:pt x="39983" y="94936"/>
                      </a:lnTo>
                      <a:cubicBezTo>
                        <a:pt x="36115" y="100424"/>
                        <a:pt x="35122" y="106697"/>
                        <a:pt x="36690" y="112603"/>
                      </a:cubicBezTo>
                      <a:close/>
                      <a:moveTo>
                        <a:pt x="41603" y="110617"/>
                      </a:moveTo>
                      <a:cubicBezTo>
                        <a:pt x="40662" y="106331"/>
                        <a:pt x="41446" y="101836"/>
                        <a:pt x="44217" y="97915"/>
                      </a:cubicBezTo>
                      <a:lnTo>
                        <a:pt x="58591" y="77582"/>
                      </a:lnTo>
                      <a:lnTo>
                        <a:pt x="51639" y="99431"/>
                      </a:lnTo>
                      <a:cubicBezTo>
                        <a:pt x="50123" y="104188"/>
                        <a:pt x="46464" y="108108"/>
                        <a:pt x="41656" y="110617"/>
                      </a:cubicBezTo>
                      <a:close/>
                      <a:moveTo>
                        <a:pt x="84099" y="118249"/>
                      </a:moveTo>
                      <a:lnTo>
                        <a:pt x="82479" y="119765"/>
                      </a:lnTo>
                      <a:cubicBezTo>
                        <a:pt x="77722" y="124155"/>
                        <a:pt x="71241" y="126351"/>
                        <a:pt x="64707" y="126351"/>
                      </a:cubicBezTo>
                      <a:cubicBezTo>
                        <a:pt x="58173" y="126351"/>
                        <a:pt x="51587" y="124103"/>
                        <a:pt x="46883" y="119660"/>
                      </a:cubicBezTo>
                      <a:cubicBezTo>
                        <a:pt x="45524" y="118405"/>
                        <a:pt x="44478" y="116994"/>
                        <a:pt x="43590" y="115478"/>
                      </a:cubicBezTo>
                      <a:cubicBezTo>
                        <a:pt x="49862" y="112342"/>
                        <a:pt x="54619" y="107220"/>
                        <a:pt x="56657" y="101000"/>
                      </a:cubicBezTo>
                      <a:lnTo>
                        <a:pt x="65334" y="73871"/>
                      </a:lnTo>
                      <a:lnTo>
                        <a:pt x="74011" y="101000"/>
                      </a:lnTo>
                      <a:cubicBezTo>
                        <a:pt x="75945" y="107115"/>
                        <a:pt x="80649" y="112133"/>
                        <a:pt x="86765" y="115322"/>
                      </a:cubicBezTo>
                      <a:cubicBezTo>
                        <a:pt x="86033" y="116315"/>
                        <a:pt x="85197" y="117308"/>
                        <a:pt x="84204" y="118249"/>
                      </a:cubicBezTo>
                      <a:close/>
                      <a:moveTo>
                        <a:pt x="89065" y="110722"/>
                      </a:moveTo>
                      <a:cubicBezTo>
                        <a:pt x="84151" y="108213"/>
                        <a:pt x="80440" y="104240"/>
                        <a:pt x="78924" y="99431"/>
                      </a:cubicBezTo>
                      <a:lnTo>
                        <a:pt x="72077" y="77948"/>
                      </a:lnTo>
                      <a:lnTo>
                        <a:pt x="86138" y="95511"/>
                      </a:lnTo>
                      <a:cubicBezTo>
                        <a:pt x="89849" y="100163"/>
                        <a:pt x="90790" y="105651"/>
                        <a:pt x="89065" y="110669"/>
                      </a:cubicBezTo>
                      <a:close/>
                      <a:moveTo>
                        <a:pt x="120166" y="106488"/>
                      </a:moveTo>
                      <a:cubicBezTo>
                        <a:pt x="115670" y="111088"/>
                        <a:pt x="108875" y="113701"/>
                        <a:pt x="101714" y="113701"/>
                      </a:cubicBezTo>
                      <a:cubicBezTo>
                        <a:pt x="101191" y="113701"/>
                        <a:pt x="100721" y="113701"/>
                        <a:pt x="100198" y="113701"/>
                      </a:cubicBezTo>
                      <a:cubicBezTo>
                        <a:pt x="98003" y="113597"/>
                        <a:pt x="95912" y="113178"/>
                        <a:pt x="93874" y="112603"/>
                      </a:cubicBezTo>
                      <a:cubicBezTo>
                        <a:pt x="96226" y="105861"/>
                        <a:pt x="95076" y="98438"/>
                        <a:pt x="90162" y="92270"/>
                      </a:cubicBezTo>
                      <a:lnTo>
                        <a:pt x="71241" y="68592"/>
                      </a:lnTo>
                      <a:lnTo>
                        <a:pt x="72391" y="68383"/>
                      </a:lnTo>
                      <a:lnTo>
                        <a:pt x="106366" y="74132"/>
                      </a:lnTo>
                      <a:cubicBezTo>
                        <a:pt x="116768" y="75857"/>
                        <a:pt x="124452" y="83071"/>
                        <a:pt x="125079" y="91643"/>
                      </a:cubicBezTo>
                      <a:lnTo>
                        <a:pt x="125236" y="93629"/>
                      </a:lnTo>
                      <a:cubicBezTo>
                        <a:pt x="125549" y="98281"/>
                        <a:pt x="123772" y="102829"/>
                        <a:pt x="120218" y="106488"/>
                      </a:cubicBez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6" name="Freeform: Shape 925">
                  <a:extLst>
                    <a:ext uri="{FF2B5EF4-FFF2-40B4-BE49-F238E27FC236}">
                      <a16:creationId xmlns:a16="http://schemas.microsoft.com/office/drawing/2014/main" id="{9E715306-A813-7A24-6EE6-287E735C059C}"/>
                    </a:ext>
                  </a:extLst>
                </p:cNvPr>
                <p:cNvSpPr/>
                <p:nvPr/>
              </p:nvSpPr>
              <p:spPr>
                <a:xfrm>
                  <a:off x="5895273" y="5461532"/>
                  <a:ext cx="638534" cy="298463"/>
                </a:xfrm>
                <a:custGeom>
                  <a:avLst/>
                  <a:gdLst>
                    <a:gd name="connsiteX0" fmla="*/ 638535 w 638534"/>
                    <a:gd name="connsiteY0" fmla="*/ 85932 h 298463"/>
                    <a:gd name="connsiteX1" fmla="*/ 464004 w 638534"/>
                    <a:gd name="connsiteY1" fmla="*/ 85932 h 298463"/>
                    <a:gd name="connsiteX2" fmla="*/ 464004 w 638534"/>
                    <a:gd name="connsiteY2" fmla="*/ 0 h 298463"/>
                    <a:gd name="connsiteX3" fmla="*/ 458777 w 638534"/>
                    <a:gd name="connsiteY3" fmla="*/ 0 h 298463"/>
                    <a:gd name="connsiteX4" fmla="*/ 458777 w 638534"/>
                    <a:gd name="connsiteY4" fmla="*/ 85932 h 298463"/>
                    <a:gd name="connsiteX5" fmla="*/ 0 w 638534"/>
                    <a:gd name="connsiteY5" fmla="*/ 85932 h 298463"/>
                    <a:gd name="connsiteX6" fmla="*/ 0 w 638534"/>
                    <a:gd name="connsiteY6" fmla="*/ 91159 h 298463"/>
                    <a:gd name="connsiteX7" fmla="*/ 458777 w 638534"/>
                    <a:gd name="connsiteY7" fmla="*/ 91159 h 298463"/>
                    <a:gd name="connsiteX8" fmla="*/ 458777 w 638534"/>
                    <a:gd name="connsiteY8" fmla="*/ 298464 h 298463"/>
                    <a:gd name="connsiteX9" fmla="*/ 464004 w 638534"/>
                    <a:gd name="connsiteY9" fmla="*/ 298464 h 298463"/>
                    <a:gd name="connsiteX10" fmla="*/ 464004 w 638534"/>
                    <a:gd name="connsiteY10" fmla="*/ 91159 h 298463"/>
                    <a:gd name="connsiteX11" fmla="*/ 638535 w 638534"/>
                    <a:gd name="connsiteY11" fmla="*/ 91159 h 298463"/>
                    <a:gd name="connsiteX12" fmla="*/ 638535 w 638534"/>
                    <a:gd name="connsiteY12" fmla="*/ 85932 h 29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8534" h="298463">
                      <a:moveTo>
                        <a:pt x="638535" y="85932"/>
                      </a:moveTo>
                      <a:lnTo>
                        <a:pt x="464004" y="85932"/>
                      </a:lnTo>
                      <a:lnTo>
                        <a:pt x="464004" y="0"/>
                      </a:lnTo>
                      <a:lnTo>
                        <a:pt x="458777" y="0"/>
                      </a:lnTo>
                      <a:lnTo>
                        <a:pt x="458777" y="85932"/>
                      </a:lnTo>
                      <a:lnTo>
                        <a:pt x="0" y="85932"/>
                      </a:lnTo>
                      <a:lnTo>
                        <a:pt x="0" y="91159"/>
                      </a:lnTo>
                      <a:lnTo>
                        <a:pt x="458777" y="91159"/>
                      </a:lnTo>
                      <a:lnTo>
                        <a:pt x="458777" y="298464"/>
                      </a:lnTo>
                      <a:lnTo>
                        <a:pt x="464004" y="298464"/>
                      </a:lnTo>
                      <a:lnTo>
                        <a:pt x="464004" y="91159"/>
                      </a:lnTo>
                      <a:lnTo>
                        <a:pt x="638535" y="91159"/>
                      </a:lnTo>
                      <a:lnTo>
                        <a:pt x="638535" y="85932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20" name="Graphic 1161">
                <a:extLst>
                  <a:ext uri="{FF2B5EF4-FFF2-40B4-BE49-F238E27FC236}">
                    <a16:creationId xmlns:a16="http://schemas.microsoft.com/office/drawing/2014/main" id="{75556868-50A7-2321-94A3-0EC5B7E63D6A}"/>
                  </a:ext>
                </a:extLst>
              </p:cNvPr>
              <p:cNvGrpSpPr/>
              <p:nvPr/>
            </p:nvGrpSpPr>
            <p:grpSpPr>
              <a:xfrm>
                <a:off x="5894855" y="5396873"/>
                <a:ext cx="342266" cy="363226"/>
                <a:chOff x="5894855" y="5396873"/>
                <a:chExt cx="342266" cy="363226"/>
              </a:xfrm>
            </p:grpSpPr>
            <p:sp>
              <p:nvSpPr>
                <p:cNvPr id="922" name="Freeform: Shape 921">
                  <a:extLst>
                    <a:ext uri="{FF2B5EF4-FFF2-40B4-BE49-F238E27FC236}">
                      <a16:creationId xmlns:a16="http://schemas.microsoft.com/office/drawing/2014/main" id="{FCB5E9C1-A666-0310-1D17-A4A8097CDFB1}"/>
                    </a:ext>
                  </a:extLst>
                </p:cNvPr>
                <p:cNvSpPr/>
                <p:nvPr/>
              </p:nvSpPr>
              <p:spPr>
                <a:xfrm>
                  <a:off x="5894855" y="5396873"/>
                  <a:ext cx="342266" cy="363226"/>
                </a:xfrm>
                <a:custGeom>
                  <a:avLst/>
                  <a:gdLst>
                    <a:gd name="connsiteX0" fmla="*/ 0 w 342266"/>
                    <a:gd name="connsiteY0" fmla="*/ 0 h 363226"/>
                    <a:gd name="connsiteX1" fmla="*/ 342266 w 342266"/>
                    <a:gd name="connsiteY1" fmla="*/ 0 h 363226"/>
                    <a:gd name="connsiteX2" fmla="*/ 342266 w 342266"/>
                    <a:gd name="connsiteY2" fmla="*/ 363227 h 363226"/>
                    <a:gd name="connsiteX3" fmla="*/ 0 w 342266"/>
                    <a:gd name="connsiteY3" fmla="*/ 363227 h 36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2266" h="363226">
                      <a:moveTo>
                        <a:pt x="0" y="0"/>
                      </a:moveTo>
                      <a:lnTo>
                        <a:pt x="342266" y="0"/>
                      </a:lnTo>
                      <a:lnTo>
                        <a:pt x="342266" y="363227"/>
                      </a:lnTo>
                      <a:lnTo>
                        <a:pt x="0" y="363227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3" name="Freeform: Shape 922">
                  <a:extLst>
                    <a:ext uri="{FF2B5EF4-FFF2-40B4-BE49-F238E27FC236}">
                      <a16:creationId xmlns:a16="http://schemas.microsoft.com/office/drawing/2014/main" id="{EB93D8C2-C25B-EF58-DC61-EEB1434081AD}"/>
                    </a:ext>
                  </a:extLst>
                </p:cNvPr>
                <p:cNvSpPr/>
                <p:nvPr/>
              </p:nvSpPr>
              <p:spPr>
                <a:xfrm>
                  <a:off x="6025008" y="5396873"/>
                  <a:ext cx="81959" cy="363174"/>
                </a:xfrm>
                <a:custGeom>
                  <a:avLst/>
                  <a:gdLst>
                    <a:gd name="connsiteX0" fmla="*/ 0 w 81959"/>
                    <a:gd name="connsiteY0" fmla="*/ 0 h 363174"/>
                    <a:gd name="connsiteX1" fmla="*/ 81960 w 81959"/>
                    <a:gd name="connsiteY1" fmla="*/ 0 h 363174"/>
                    <a:gd name="connsiteX2" fmla="*/ 81960 w 81959"/>
                    <a:gd name="connsiteY2" fmla="*/ 363174 h 363174"/>
                    <a:gd name="connsiteX3" fmla="*/ 0 w 81959"/>
                    <a:gd name="connsiteY3" fmla="*/ 363174 h 363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59" h="363174">
                      <a:moveTo>
                        <a:pt x="0" y="0"/>
                      </a:moveTo>
                      <a:lnTo>
                        <a:pt x="81960" y="0"/>
                      </a:lnTo>
                      <a:lnTo>
                        <a:pt x="81960" y="363174"/>
                      </a:lnTo>
                      <a:lnTo>
                        <a:pt x="0" y="363174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C93964D4-C91B-BB06-A993-179F9B30B0D2}"/>
                  </a:ext>
                </a:extLst>
              </p:cNvPr>
              <p:cNvSpPr/>
              <p:nvPr/>
            </p:nvSpPr>
            <p:spPr>
              <a:xfrm>
                <a:off x="5775538" y="5193405"/>
                <a:ext cx="125393" cy="135829"/>
              </a:xfrm>
              <a:custGeom>
                <a:avLst/>
                <a:gdLst>
                  <a:gd name="connsiteX0" fmla="*/ 124701 w 125393"/>
                  <a:gd name="connsiteY0" fmla="*/ 53609 h 135829"/>
                  <a:gd name="connsiteX1" fmla="*/ 120989 w 125393"/>
                  <a:gd name="connsiteY1" fmla="*/ 53609 h 135829"/>
                  <a:gd name="connsiteX2" fmla="*/ 59520 w 125393"/>
                  <a:gd name="connsiteY2" fmla="*/ 116438 h 135829"/>
                  <a:gd name="connsiteX3" fmla="*/ 98775 w 125393"/>
                  <a:gd name="connsiteY3" fmla="*/ 48904 h 135829"/>
                  <a:gd name="connsiteX4" fmla="*/ 99924 w 125393"/>
                  <a:gd name="connsiteY4" fmla="*/ 32021 h 135829"/>
                  <a:gd name="connsiteX5" fmla="*/ 99193 w 125393"/>
                  <a:gd name="connsiteY5" fmla="*/ 30139 h 135829"/>
                  <a:gd name="connsiteX6" fmla="*/ 87327 w 125393"/>
                  <a:gd name="connsiteY6" fmla="*/ 18274 h 135829"/>
                  <a:gd name="connsiteX7" fmla="*/ 70601 w 125393"/>
                  <a:gd name="connsiteY7" fmla="*/ 19372 h 135829"/>
                  <a:gd name="connsiteX8" fmla="*/ 60147 w 125393"/>
                  <a:gd name="connsiteY8" fmla="*/ 33851 h 135829"/>
                  <a:gd name="connsiteX9" fmla="*/ 51261 w 125393"/>
                  <a:gd name="connsiteY9" fmla="*/ 88839 h 135829"/>
                  <a:gd name="connsiteX10" fmla="*/ 54136 w 125393"/>
                  <a:gd name="connsiteY10" fmla="*/ 22560 h 135829"/>
                  <a:gd name="connsiteX11" fmla="*/ 47759 w 125393"/>
                  <a:gd name="connsiteY11" fmla="*/ 6879 h 135829"/>
                  <a:gd name="connsiteX12" fmla="*/ 46295 w 125393"/>
                  <a:gd name="connsiteY12" fmla="*/ 5520 h 135829"/>
                  <a:gd name="connsiteX13" fmla="*/ 30457 w 125393"/>
                  <a:gd name="connsiteY13" fmla="*/ 84 h 135829"/>
                  <a:gd name="connsiteX14" fmla="*/ 15926 w 125393"/>
                  <a:gd name="connsiteY14" fmla="*/ 8395 h 135829"/>
                  <a:gd name="connsiteX15" fmla="*/ 12894 w 125393"/>
                  <a:gd name="connsiteY15" fmla="*/ 25958 h 135829"/>
                  <a:gd name="connsiteX16" fmla="*/ 41068 w 125393"/>
                  <a:gd name="connsiteY16" fmla="*/ 123128 h 135829"/>
                  <a:gd name="connsiteX17" fmla="*/ 4583 w 125393"/>
                  <a:gd name="connsiteY17" fmla="*/ 82671 h 135829"/>
                  <a:gd name="connsiteX18" fmla="*/ 872 w 125393"/>
                  <a:gd name="connsiteY18" fmla="*/ 82462 h 135829"/>
                  <a:gd name="connsiteX19" fmla="*/ 663 w 125393"/>
                  <a:gd name="connsiteY19" fmla="*/ 86173 h 135829"/>
                  <a:gd name="connsiteX20" fmla="*/ 44779 w 125393"/>
                  <a:gd name="connsiteY20" fmla="*/ 135046 h 135829"/>
                  <a:gd name="connsiteX21" fmla="*/ 44884 w 125393"/>
                  <a:gd name="connsiteY21" fmla="*/ 135150 h 135829"/>
                  <a:gd name="connsiteX22" fmla="*/ 45093 w 125393"/>
                  <a:gd name="connsiteY22" fmla="*/ 135360 h 135829"/>
                  <a:gd name="connsiteX23" fmla="*/ 45197 w 125393"/>
                  <a:gd name="connsiteY23" fmla="*/ 135412 h 135829"/>
                  <a:gd name="connsiteX24" fmla="*/ 45354 w 125393"/>
                  <a:gd name="connsiteY24" fmla="*/ 135516 h 135829"/>
                  <a:gd name="connsiteX25" fmla="*/ 45668 w 125393"/>
                  <a:gd name="connsiteY25" fmla="*/ 135673 h 135829"/>
                  <a:gd name="connsiteX26" fmla="*/ 45772 w 125393"/>
                  <a:gd name="connsiteY26" fmla="*/ 135725 h 135829"/>
                  <a:gd name="connsiteX27" fmla="*/ 46452 w 125393"/>
                  <a:gd name="connsiteY27" fmla="*/ 135830 h 135829"/>
                  <a:gd name="connsiteX28" fmla="*/ 46609 w 125393"/>
                  <a:gd name="connsiteY28" fmla="*/ 135830 h 135829"/>
                  <a:gd name="connsiteX29" fmla="*/ 46661 w 125393"/>
                  <a:gd name="connsiteY29" fmla="*/ 135830 h 135829"/>
                  <a:gd name="connsiteX30" fmla="*/ 46975 w 125393"/>
                  <a:gd name="connsiteY30" fmla="*/ 135830 h 135829"/>
                  <a:gd name="connsiteX31" fmla="*/ 47393 w 125393"/>
                  <a:gd name="connsiteY31" fmla="*/ 135725 h 135829"/>
                  <a:gd name="connsiteX32" fmla="*/ 47759 w 125393"/>
                  <a:gd name="connsiteY32" fmla="*/ 135621 h 135829"/>
                  <a:gd name="connsiteX33" fmla="*/ 47915 w 125393"/>
                  <a:gd name="connsiteY33" fmla="*/ 135569 h 135829"/>
                  <a:gd name="connsiteX34" fmla="*/ 48020 w 125393"/>
                  <a:gd name="connsiteY34" fmla="*/ 135464 h 135829"/>
                  <a:gd name="connsiteX35" fmla="*/ 48334 w 125393"/>
                  <a:gd name="connsiteY35" fmla="*/ 135203 h 135829"/>
                  <a:gd name="connsiteX36" fmla="*/ 48490 w 125393"/>
                  <a:gd name="connsiteY36" fmla="*/ 135098 h 135829"/>
                  <a:gd name="connsiteX37" fmla="*/ 124648 w 125393"/>
                  <a:gd name="connsiteY37" fmla="*/ 57215 h 135829"/>
                  <a:gd name="connsiteX38" fmla="*/ 124648 w 125393"/>
                  <a:gd name="connsiteY38" fmla="*/ 53504 h 135829"/>
                  <a:gd name="connsiteX39" fmla="*/ 65374 w 125393"/>
                  <a:gd name="connsiteY39" fmla="*/ 34791 h 135829"/>
                  <a:gd name="connsiteX40" fmla="*/ 73110 w 125393"/>
                  <a:gd name="connsiteY40" fmla="*/ 24076 h 135829"/>
                  <a:gd name="connsiteX41" fmla="*/ 80219 w 125393"/>
                  <a:gd name="connsiteY41" fmla="*/ 22299 h 135829"/>
                  <a:gd name="connsiteX42" fmla="*/ 85550 w 125393"/>
                  <a:gd name="connsiteY42" fmla="*/ 23292 h 135829"/>
                  <a:gd name="connsiteX43" fmla="*/ 94384 w 125393"/>
                  <a:gd name="connsiteY43" fmla="*/ 32073 h 135829"/>
                  <a:gd name="connsiteX44" fmla="*/ 95116 w 125393"/>
                  <a:gd name="connsiteY44" fmla="*/ 33955 h 135829"/>
                  <a:gd name="connsiteX45" fmla="*/ 94279 w 125393"/>
                  <a:gd name="connsiteY45" fmla="*/ 46448 h 135829"/>
                  <a:gd name="connsiteX46" fmla="*/ 51627 w 125393"/>
                  <a:gd name="connsiteY46" fmla="*/ 119835 h 135829"/>
                  <a:gd name="connsiteX47" fmla="*/ 65426 w 125393"/>
                  <a:gd name="connsiteY47" fmla="*/ 34844 h 135829"/>
                  <a:gd name="connsiteX48" fmla="*/ 20212 w 125393"/>
                  <a:gd name="connsiteY48" fmla="*/ 11479 h 135829"/>
                  <a:gd name="connsiteX49" fmla="*/ 31032 w 125393"/>
                  <a:gd name="connsiteY49" fmla="*/ 5311 h 135829"/>
                  <a:gd name="connsiteX50" fmla="*/ 32443 w 125393"/>
                  <a:gd name="connsiteY50" fmla="*/ 5259 h 135829"/>
                  <a:gd name="connsiteX51" fmla="*/ 42793 w 125393"/>
                  <a:gd name="connsiteY51" fmla="*/ 9388 h 135829"/>
                  <a:gd name="connsiteX52" fmla="*/ 44257 w 125393"/>
                  <a:gd name="connsiteY52" fmla="*/ 10747 h 135829"/>
                  <a:gd name="connsiteX53" fmla="*/ 49013 w 125393"/>
                  <a:gd name="connsiteY53" fmla="*/ 22403 h 135829"/>
                  <a:gd name="connsiteX54" fmla="*/ 44884 w 125393"/>
                  <a:gd name="connsiteY54" fmla="*/ 117379 h 135829"/>
                  <a:gd name="connsiteX55" fmla="*/ 17965 w 125393"/>
                  <a:gd name="connsiteY55" fmla="*/ 24599 h 135829"/>
                  <a:gd name="connsiteX56" fmla="*/ 20212 w 125393"/>
                  <a:gd name="connsiteY56" fmla="*/ 11531 h 135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25393" h="135829">
                    <a:moveTo>
                      <a:pt x="124701" y="53609"/>
                    </a:moveTo>
                    <a:cubicBezTo>
                      <a:pt x="123655" y="52616"/>
                      <a:pt x="122035" y="52616"/>
                      <a:pt x="120989" y="53609"/>
                    </a:cubicBezTo>
                    <a:lnTo>
                      <a:pt x="59520" y="116438"/>
                    </a:lnTo>
                    <a:lnTo>
                      <a:pt x="98775" y="48904"/>
                    </a:lnTo>
                    <a:cubicBezTo>
                      <a:pt x="101597" y="43730"/>
                      <a:pt x="102015" y="37562"/>
                      <a:pt x="99924" y="32021"/>
                    </a:cubicBezTo>
                    <a:lnTo>
                      <a:pt x="99193" y="30139"/>
                    </a:lnTo>
                    <a:cubicBezTo>
                      <a:pt x="97102" y="24651"/>
                      <a:pt x="92816" y="20365"/>
                      <a:pt x="87327" y="18274"/>
                    </a:cubicBezTo>
                    <a:cubicBezTo>
                      <a:pt x="81839" y="16235"/>
                      <a:pt x="75776" y="16601"/>
                      <a:pt x="70601" y="19372"/>
                    </a:cubicBezTo>
                    <a:cubicBezTo>
                      <a:pt x="65060" y="22351"/>
                      <a:pt x="61244" y="27578"/>
                      <a:pt x="60147" y="33851"/>
                    </a:cubicBezTo>
                    <a:lnTo>
                      <a:pt x="51261" y="88839"/>
                    </a:lnTo>
                    <a:lnTo>
                      <a:pt x="54136" y="22560"/>
                    </a:lnTo>
                    <a:cubicBezTo>
                      <a:pt x="54397" y="16654"/>
                      <a:pt x="52045" y="10904"/>
                      <a:pt x="47759" y="6879"/>
                    </a:cubicBezTo>
                    <a:lnTo>
                      <a:pt x="46295" y="5520"/>
                    </a:lnTo>
                    <a:cubicBezTo>
                      <a:pt x="42061" y="1495"/>
                      <a:pt x="36259" y="-439"/>
                      <a:pt x="30457" y="84"/>
                    </a:cubicBezTo>
                    <a:cubicBezTo>
                      <a:pt x="24655" y="659"/>
                      <a:pt x="19324" y="3691"/>
                      <a:pt x="15926" y="8395"/>
                    </a:cubicBezTo>
                    <a:cubicBezTo>
                      <a:pt x="12215" y="13517"/>
                      <a:pt x="11117" y="19894"/>
                      <a:pt x="12894" y="25958"/>
                    </a:cubicBezTo>
                    <a:lnTo>
                      <a:pt x="41068" y="123128"/>
                    </a:lnTo>
                    <a:lnTo>
                      <a:pt x="4583" y="82671"/>
                    </a:lnTo>
                    <a:cubicBezTo>
                      <a:pt x="3642" y="81573"/>
                      <a:pt x="1970" y="81521"/>
                      <a:pt x="872" y="82462"/>
                    </a:cubicBezTo>
                    <a:cubicBezTo>
                      <a:pt x="-226" y="83403"/>
                      <a:pt x="-278" y="85075"/>
                      <a:pt x="663" y="86173"/>
                    </a:cubicBezTo>
                    <a:lnTo>
                      <a:pt x="44779" y="135046"/>
                    </a:lnTo>
                    <a:cubicBezTo>
                      <a:pt x="44779" y="135046"/>
                      <a:pt x="44884" y="135098"/>
                      <a:pt x="44884" y="135150"/>
                    </a:cubicBezTo>
                    <a:cubicBezTo>
                      <a:pt x="44936" y="135203"/>
                      <a:pt x="45041" y="135307"/>
                      <a:pt x="45093" y="135360"/>
                    </a:cubicBezTo>
                    <a:cubicBezTo>
                      <a:pt x="45093" y="135360"/>
                      <a:pt x="45197" y="135360"/>
                      <a:pt x="45197" y="135412"/>
                    </a:cubicBezTo>
                    <a:cubicBezTo>
                      <a:pt x="45250" y="135412"/>
                      <a:pt x="45302" y="135464"/>
                      <a:pt x="45354" y="135516"/>
                    </a:cubicBezTo>
                    <a:cubicBezTo>
                      <a:pt x="45459" y="135569"/>
                      <a:pt x="45563" y="135621"/>
                      <a:pt x="45668" y="135673"/>
                    </a:cubicBezTo>
                    <a:cubicBezTo>
                      <a:pt x="45668" y="135673"/>
                      <a:pt x="45720" y="135673"/>
                      <a:pt x="45772" y="135725"/>
                    </a:cubicBezTo>
                    <a:cubicBezTo>
                      <a:pt x="45982" y="135778"/>
                      <a:pt x="46191" y="135830"/>
                      <a:pt x="46452" y="135830"/>
                    </a:cubicBezTo>
                    <a:cubicBezTo>
                      <a:pt x="46504" y="135830"/>
                      <a:pt x="46556" y="135830"/>
                      <a:pt x="46609" y="135830"/>
                    </a:cubicBezTo>
                    <a:lnTo>
                      <a:pt x="46661" y="135830"/>
                    </a:lnTo>
                    <a:cubicBezTo>
                      <a:pt x="46661" y="135830"/>
                      <a:pt x="46870" y="135830"/>
                      <a:pt x="46975" y="135830"/>
                    </a:cubicBezTo>
                    <a:cubicBezTo>
                      <a:pt x="47131" y="135830"/>
                      <a:pt x="47236" y="135725"/>
                      <a:pt x="47393" y="135725"/>
                    </a:cubicBezTo>
                    <a:cubicBezTo>
                      <a:pt x="47497" y="135725"/>
                      <a:pt x="47654" y="135673"/>
                      <a:pt x="47759" y="135621"/>
                    </a:cubicBezTo>
                    <a:cubicBezTo>
                      <a:pt x="47811" y="135621"/>
                      <a:pt x="47863" y="135621"/>
                      <a:pt x="47915" y="135569"/>
                    </a:cubicBezTo>
                    <a:cubicBezTo>
                      <a:pt x="47915" y="135569"/>
                      <a:pt x="48020" y="135516"/>
                      <a:pt x="48020" y="135464"/>
                    </a:cubicBezTo>
                    <a:cubicBezTo>
                      <a:pt x="48125" y="135412"/>
                      <a:pt x="48229" y="135307"/>
                      <a:pt x="48334" y="135203"/>
                    </a:cubicBezTo>
                    <a:cubicBezTo>
                      <a:pt x="48386" y="135203"/>
                      <a:pt x="48438" y="135150"/>
                      <a:pt x="48490" y="135098"/>
                    </a:cubicBezTo>
                    <a:lnTo>
                      <a:pt x="124648" y="57215"/>
                    </a:lnTo>
                    <a:cubicBezTo>
                      <a:pt x="125641" y="56170"/>
                      <a:pt x="125641" y="54550"/>
                      <a:pt x="124648" y="53504"/>
                    </a:cubicBezTo>
                    <a:close/>
                    <a:moveTo>
                      <a:pt x="65374" y="34791"/>
                    </a:moveTo>
                    <a:cubicBezTo>
                      <a:pt x="66158" y="30192"/>
                      <a:pt x="68980" y="26271"/>
                      <a:pt x="73110" y="24076"/>
                    </a:cubicBezTo>
                    <a:cubicBezTo>
                      <a:pt x="75305" y="22874"/>
                      <a:pt x="77762" y="22299"/>
                      <a:pt x="80219" y="22299"/>
                    </a:cubicBezTo>
                    <a:cubicBezTo>
                      <a:pt x="81996" y="22299"/>
                      <a:pt x="83825" y="22612"/>
                      <a:pt x="85550" y="23292"/>
                    </a:cubicBezTo>
                    <a:cubicBezTo>
                      <a:pt x="89627" y="24808"/>
                      <a:pt x="92816" y="28049"/>
                      <a:pt x="94384" y="32073"/>
                    </a:cubicBezTo>
                    <a:lnTo>
                      <a:pt x="95116" y="33955"/>
                    </a:lnTo>
                    <a:cubicBezTo>
                      <a:pt x="96684" y="38085"/>
                      <a:pt x="96370" y="42632"/>
                      <a:pt x="94279" y="46448"/>
                    </a:cubicBezTo>
                    <a:lnTo>
                      <a:pt x="51627" y="119835"/>
                    </a:lnTo>
                    <a:lnTo>
                      <a:pt x="65426" y="34844"/>
                    </a:lnTo>
                    <a:close/>
                    <a:moveTo>
                      <a:pt x="20212" y="11479"/>
                    </a:moveTo>
                    <a:cubicBezTo>
                      <a:pt x="22773" y="7977"/>
                      <a:pt x="26694" y="5677"/>
                      <a:pt x="31032" y="5311"/>
                    </a:cubicBezTo>
                    <a:cubicBezTo>
                      <a:pt x="31503" y="5311"/>
                      <a:pt x="31973" y="5259"/>
                      <a:pt x="32443" y="5259"/>
                    </a:cubicBezTo>
                    <a:cubicBezTo>
                      <a:pt x="36259" y="5259"/>
                      <a:pt x="39970" y="6722"/>
                      <a:pt x="42793" y="9388"/>
                    </a:cubicBezTo>
                    <a:lnTo>
                      <a:pt x="44257" y="10747"/>
                    </a:lnTo>
                    <a:cubicBezTo>
                      <a:pt x="47445" y="13779"/>
                      <a:pt x="49170" y="18013"/>
                      <a:pt x="49013" y="22403"/>
                    </a:cubicBezTo>
                    <a:lnTo>
                      <a:pt x="44884" y="117379"/>
                    </a:lnTo>
                    <a:lnTo>
                      <a:pt x="17965" y="24599"/>
                    </a:lnTo>
                    <a:cubicBezTo>
                      <a:pt x="16658" y="20103"/>
                      <a:pt x="17494" y="15347"/>
                      <a:pt x="20212" y="11531"/>
                    </a:cubicBez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6" name="Graphic 1161">
              <a:extLst>
                <a:ext uri="{FF2B5EF4-FFF2-40B4-BE49-F238E27FC236}">
                  <a16:creationId xmlns:a16="http://schemas.microsoft.com/office/drawing/2014/main" id="{B86171C2-63C5-C57D-D964-10788CE2FC3E}"/>
                </a:ext>
              </a:extLst>
            </p:cNvPr>
            <p:cNvGrpSpPr/>
            <p:nvPr/>
          </p:nvGrpSpPr>
          <p:grpSpPr>
            <a:xfrm>
              <a:off x="5791882" y="5495298"/>
              <a:ext cx="176464" cy="264749"/>
              <a:chOff x="5791882" y="5495298"/>
              <a:chExt cx="176464" cy="264749"/>
            </a:xfrm>
          </p:grpSpPr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79E54F7F-9A84-F85E-6776-0852647F17B1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2" name="Freeform: Shape 911">
                <a:extLst>
                  <a:ext uri="{FF2B5EF4-FFF2-40B4-BE49-F238E27FC236}">
                    <a16:creationId xmlns:a16="http://schemas.microsoft.com/office/drawing/2014/main" id="{BE21DC7B-53BA-7E2D-ACE0-8F495265894C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3" name="Freeform: Shape 912">
                <a:extLst>
                  <a:ext uri="{FF2B5EF4-FFF2-40B4-BE49-F238E27FC236}">
                    <a16:creationId xmlns:a16="http://schemas.microsoft.com/office/drawing/2014/main" id="{5DBC0C61-3127-2259-5FAA-74734ADE335F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993CAB79-B5DD-4CCE-1037-C424D805C1F4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57772534-D75A-F8DC-848A-B30750D84AC2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414FC2D2-884A-9CEF-111F-24517B8F1F4B}"/>
                </a:ext>
              </a:extLst>
            </p:cNvPr>
            <p:cNvSpPr/>
            <p:nvPr/>
          </p:nvSpPr>
          <p:spPr>
            <a:xfrm>
              <a:off x="5921163" y="5369557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19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0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19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0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3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6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2" y="56170"/>
                    <a:pt x="125642" y="54549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4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CC82518A-BA34-5097-8917-946DBF7476D8}"/>
                </a:ext>
              </a:extLst>
            </p:cNvPr>
            <p:cNvSpPr/>
            <p:nvPr/>
          </p:nvSpPr>
          <p:spPr>
            <a:xfrm>
              <a:off x="595752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99" name="Graphic 1161">
              <a:extLst>
                <a:ext uri="{FF2B5EF4-FFF2-40B4-BE49-F238E27FC236}">
                  <a16:creationId xmlns:a16="http://schemas.microsoft.com/office/drawing/2014/main" id="{97CB3360-E3E8-52BD-0409-649191BBA1E7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grpSp>
            <p:nvGrpSpPr>
              <p:cNvPr id="900" name="Graphic 1161">
                <a:extLst>
                  <a:ext uri="{FF2B5EF4-FFF2-40B4-BE49-F238E27FC236}">
                    <a16:creationId xmlns:a16="http://schemas.microsoft.com/office/drawing/2014/main" id="{8AAD7FED-5D42-9395-14C9-565A807EED29}"/>
                  </a:ext>
                </a:extLst>
              </p:cNvPr>
              <p:cNvGrpSpPr/>
              <p:nvPr/>
            </p:nvGrpSpPr>
            <p:grpSpPr>
              <a:xfrm>
                <a:off x="5968347" y="5495298"/>
                <a:ext cx="176516" cy="264749"/>
                <a:chOff x="5968347" y="5495298"/>
                <a:chExt cx="176516" cy="264749"/>
              </a:xfrm>
            </p:grpSpPr>
            <p:sp>
              <p:nvSpPr>
                <p:cNvPr id="902" name="Freeform: Shape 901">
                  <a:extLst>
                    <a:ext uri="{FF2B5EF4-FFF2-40B4-BE49-F238E27FC236}">
                      <a16:creationId xmlns:a16="http://schemas.microsoft.com/office/drawing/2014/main" id="{1CEBE5AF-E105-32D2-7038-0D6A0308C2EE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76516" cy="264749"/>
                </a:xfrm>
                <a:custGeom>
                  <a:avLst/>
                  <a:gdLst>
                    <a:gd name="connsiteX0" fmla="*/ 0 w 176516"/>
                    <a:gd name="connsiteY0" fmla="*/ 0 h 264749"/>
                    <a:gd name="connsiteX1" fmla="*/ 176517 w 176516"/>
                    <a:gd name="connsiteY1" fmla="*/ 0 h 264749"/>
                    <a:gd name="connsiteX2" fmla="*/ 176517 w 176516"/>
                    <a:gd name="connsiteY2" fmla="*/ 264749 h 264749"/>
                    <a:gd name="connsiteX3" fmla="*/ 0 w 176516"/>
                    <a:gd name="connsiteY3" fmla="*/ 264749 h 264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516" h="264749">
                      <a:moveTo>
                        <a:pt x="0" y="0"/>
                      </a:moveTo>
                      <a:lnTo>
                        <a:pt x="176517" y="0"/>
                      </a:lnTo>
                      <a:lnTo>
                        <a:pt x="176517" y="264749"/>
                      </a:lnTo>
                      <a:lnTo>
                        <a:pt x="0" y="264749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3" name="Freeform: Shape 902">
                  <a:extLst>
                    <a:ext uri="{FF2B5EF4-FFF2-40B4-BE49-F238E27FC236}">
                      <a16:creationId xmlns:a16="http://schemas.microsoft.com/office/drawing/2014/main" id="{73F6BCE1-0338-D400-982F-60AEAADCD760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2770" cy="2770"/>
                </a:xfrm>
                <a:custGeom>
                  <a:avLst/>
                  <a:gdLst>
                    <a:gd name="connsiteX0" fmla="*/ 2770 w 2770"/>
                    <a:gd name="connsiteY0" fmla="*/ 0 h 2770"/>
                    <a:gd name="connsiteX1" fmla="*/ 0 w 2770"/>
                    <a:gd name="connsiteY1" fmla="*/ 2770 h 2770"/>
                    <a:gd name="connsiteX2" fmla="*/ 0 w 2770"/>
                    <a:gd name="connsiteY2" fmla="*/ 0 h 2770"/>
                    <a:gd name="connsiteX3" fmla="*/ 2770 w 2770"/>
                    <a:gd name="connsiteY3" fmla="*/ 0 h 2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70" h="2770">
                      <a:moveTo>
                        <a:pt x="2770" y="0"/>
                      </a:moveTo>
                      <a:lnTo>
                        <a:pt x="0" y="2770"/>
                      </a:lnTo>
                      <a:lnTo>
                        <a:pt x="0" y="0"/>
                      </a:lnTo>
                      <a:lnTo>
                        <a:pt x="2770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8" name="Freeform: Shape 907">
                  <a:extLst>
                    <a:ext uri="{FF2B5EF4-FFF2-40B4-BE49-F238E27FC236}">
                      <a16:creationId xmlns:a16="http://schemas.microsoft.com/office/drawing/2014/main" id="{7237F14B-4909-9FD2-B538-794371D9B397}"/>
                    </a:ext>
                  </a:extLst>
                </p:cNvPr>
                <p:cNvSpPr/>
                <p:nvPr/>
              </p:nvSpPr>
              <p:spPr>
                <a:xfrm>
                  <a:off x="5968347" y="5495298"/>
                  <a:ext cx="131669" cy="131668"/>
                </a:xfrm>
                <a:custGeom>
                  <a:avLst/>
                  <a:gdLst>
                    <a:gd name="connsiteX0" fmla="*/ 131669 w 131669"/>
                    <a:gd name="connsiteY0" fmla="*/ 0 h 131668"/>
                    <a:gd name="connsiteX1" fmla="*/ 0 w 131669"/>
                    <a:gd name="connsiteY1" fmla="*/ 131669 h 131668"/>
                    <a:gd name="connsiteX2" fmla="*/ 0 w 131669"/>
                    <a:gd name="connsiteY2" fmla="*/ 71663 h 131668"/>
                    <a:gd name="connsiteX3" fmla="*/ 71663 w 131669"/>
                    <a:gd name="connsiteY3" fmla="*/ 0 h 131668"/>
                    <a:gd name="connsiteX4" fmla="*/ 131669 w 131669"/>
                    <a:gd name="connsiteY4" fmla="*/ 0 h 13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669" h="131668">
                      <a:moveTo>
                        <a:pt x="131669" y="0"/>
                      </a:moveTo>
                      <a:lnTo>
                        <a:pt x="0" y="131669"/>
                      </a:lnTo>
                      <a:lnTo>
                        <a:pt x="0" y="71663"/>
                      </a:lnTo>
                      <a:lnTo>
                        <a:pt x="71663" y="0"/>
                      </a:lnTo>
                      <a:lnTo>
                        <a:pt x="131669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09" name="Freeform: Shape 908">
                  <a:extLst>
                    <a:ext uri="{FF2B5EF4-FFF2-40B4-BE49-F238E27FC236}">
                      <a16:creationId xmlns:a16="http://schemas.microsoft.com/office/drawing/2014/main" id="{1403CD02-1F9D-3C9A-B614-13CB6838D7ED}"/>
                    </a:ext>
                  </a:extLst>
                </p:cNvPr>
                <p:cNvSpPr/>
                <p:nvPr/>
              </p:nvSpPr>
              <p:spPr>
                <a:xfrm>
                  <a:off x="5968347" y="5508993"/>
                  <a:ext cx="176516" cy="236470"/>
                </a:xfrm>
                <a:custGeom>
                  <a:avLst/>
                  <a:gdLst>
                    <a:gd name="connsiteX0" fmla="*/ 176517 w 176516"/>
                    <a:gd name="connsiteY0" fmla="*/ 0 h 236470"/>
                    <a:gd name="connsiteX1" fmla="*/ 176517 w 176516"/>
                    <a:gd name="connsiteY1" fmla="*/ 59954 h 236470"/>
                    <a:gd name="connsiteX2" fmla="*/ 0 w 176516"/>
                    <a:gd name="connsiteY2" fmla="*/ 236471 h 236470"/>
                    <a:gd name="connsiteX3" fmla="*/ 0 w 176516"/>
                    <a:gd name="connsiteY3" fmla="*/ 176517 h 236470"/>
                    <a:gd name="connsiteX4" fmla="*/ 176517 w 176516"/>
                    <a:gd name="connsiteY4" fmla="*/ 0 h 23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516" h="236470">
                      <a:moveTo>
                        <a:pt x="176517" y="0"/>
                      </a:moveTo>
                      <a:lnTo>
                        <a:pt x="176517" y="59954"/>
                      </a:lnTo>
                      <a:lnTo>
                        <a:pt x="0" y="236471"/>
                      </a:lnTo>
                      <a:lnTo>
                        <a:pt x="0" y="176517"/>
                      </a:lnTo>
                      <a:lnTo>
                        <a:pt x="176517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10" name="Freeform: Shape 909">
                  <a:extLst>
                    <a:ext uri="{FF2B5EF4-FFF2-40B4-BE49-F238E27FC236}">
                      <a16:creationId xmlns:a16="http://schemas.microsoft.com/office/drawing/2014/main" id="{97698EC3-FEB0-87AB-2EDE-8A7363CA1A5B}"/>
                    </a:ext>
                  </a:extLst>
                </p:cNvPr>
                <p:cNvSpPr/>
                <p:nvPr/>
              </p:nvSpPr>
              <p:spPr>
                <a:xfrm>
                  <a:off x="6015808" y="5630992"/>
                  <a:ext cx="129055" cy="129055"/>
                </a:xfrm>
                <a:custGeom>
                  <a:avLst/>
                  <a:gdLst>
                    <a:gd name="connsiteX0" fmla="*/ 129056 w 129055"/>
                    <a:gd name="connsiteY0" fmla="*/ 0 h 129055"/>
                    <a:gd name="connsiteX1" fmla="*/ 129056 w 129055"/>
                    <a:gd name="connsiteY1" fmla="*/ 59954 h 129055"/>
                    <a:gd name="connsiteX2" fmla="*/ 59902 w 129055"/>
                    <a:gd name="connsiteY2" fmla="*/ 129055 h 129055"/>
                    <a:gd name="connsiteX3" fmla="*/ 0 w 129055"/>
                    <a:gd name="connsiteY3" fmla="*/ 129055 h 129055"/>
                    <a:gd name="connsiteX4" fmla="*/ 129056 w 129055"/>
                    <a:gd name="connsiteY4" fmla="*/ 0 h 12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055" h="129055">
                      <a:moveTo>
                        <a:pt x="129056" y="0"/>
                      </a:moveTo>
                      <a:lnTo>
                        <a:pt x="129056" y="59954"/>
                      </a:lnTo>
                      <a:lnTo>
                        <a:pt x="59902" y="129055"/>
                      </a:lnTo>
                      <a:lnTo>
                        <a:pt x="0" y="129055"/>
                      </a:lnTo>
                      <a:lnTo>
                        <a:pt x="129056" y="0"/>
                      </a:lnTo>
                      <a:close/>
                    </a:path>
                  </a:pathLst>
                </a:custGeom>
                <a:solidFill>
                  <a:srgbClr val="F7AECE"/>
                </a:solidFill>
                <a:ln w="52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4B83A6A6-E5B6-359D-044E-DA13A86C7C05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0819" cy="264749"/>
              </a:xfrm>
              <a:custGeom>
                <a:avLst/>
                <a:gdLst>
                  <a:gd name="connsiteX0" fmla="*/ 0 w 10819"/>
                  <a:gd name="connsiteY0" fmla="*/ 0 h 264749"/>
                  <a:gd name="connsiteX1" fmla="*/ 10820 w 10819"/>
                  <a:gd name="connsiteY1" fmla="*/ 0 h 264749"/>
                  <a:gd name="connsiteX2" fmla="*/ 10820 w 10819"/>
                  <a:gd name="connsiteY2" fmla="*/ 264749 h 264749"/>
                  <a:gd name="connsiteX3" fmla="*/ 0 w 10819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9" h="264749">
                    <a:moveTo>
                      <a:pt x="0" y="0"/>
                    </a:moveTo>
                    <a:lnTo>
                      <a:pt x="10820" y="0"/>
                    </a:lnTo>
                    <a:lnTo>
                      <a:pt x="10820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A27723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24" name="Group 1423">
            <a:extLst>
              <a:ext uri="{FF2B5EF4-FFF2-40B4-BE49-F238E27FC236}">
                <a16:creationId xmlns:a16="http://schemas.microsoft.com/office/drawing/2014/main" id="{884ADD89-612E-4DA6-88ED-070FC2CCBB08}"/>
              </a:ext>
            </a:extLst>
          </p:cNvPr>
          <p:cNvGrpSpPr/>
          <p:nvPr/>
        </p:nvGrpSpPr>
        <p:grpSpPr>
          <a:xfrm>
            <a:off x="1462340" y="3360804"/>
            <a:ext cx="3425564" cy="2403198"/>
            <a:chOff x="1462340" y="3360804"/>
            <a:chExt cx="3425564" cy="2403198"/>
          </a:xfrm>
        </p:grpSpPr>
        <p:pic>
          <p:nvPicPr>
            <p:cNvPr id="1422" name="Graphic 1421">
              <a:extLst>
                <a:ext uri="{FF2B5EF4-FFF2-40B4-BE49-F238E27FC236}">
                  <a16:creationId xmlns:a16="http://schemas.microsoft.com/office/drawing/2014/main" id="{698FFBD9-5C49-0C7C-E957-8F0B6C675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73404" y="3382752"/>
              <a:ext cx="1714500" cy="2381250"/>
            </a:xfrm>
            <a:prstGeom prst="rect">
              <a:avLst/>
            </a:prstGeom>
          </p:spPr>
        </p:pic>
        <p:pic>
          <p:nvPicPr>
            <p:cNvPr id="1423" name="Graphic 1422">
              <a:extLst>
                <a:ext uri="{FF2B5EF4-FFF2-40B4-BE49-F238E27FC236}">
                  <a16:creationId xmlns:a16="http://schemas.microsoft.com/office/drawing/2014/main" id="{DD17065D-CAC4-D126-5906-322813947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62340" y="3360804"/>
              <a:ext cx="1714500" cy="2381250"/>
            </a:xfrm>
            <a:prstGeom prst="rect">
              <a:avLst/>
            </a:prstGeom>
          </p:spPr>
        </p:pic>
      </p:grpSp>
      <p:grpSp>
        <p:nvGrpSpPr>
          <p:cNvPr id="1171" name="Graphic 1161">
            <a:extLst>
              <a:ext uri="{FF2B5EF4-FFF2-40B4-BE49-F238E27FC236}">
                <a16:creationId xmlns:a16="http://schemas.microsoft.com/office/drawing/2014/main" id="{668A99CB-083D-5069-2D4A-F8AF6F6B5B2C}"/>
              </a:ext>
            </a:extLst>
          </p:cNvPr>
          <p:cNvGrpSpPr/>
          <p:nvPr/>
        </p:nvGrpSpPr>
        <p:grpSpPr>
          <a:xfrm>
            <a:off x="5752783" y="1515035"/>
            <a:ext cx="5946427" cy="4347046"/>
            <a:chOff x="5649759" y="5113829"/>
            <a:chExt cx="884048" cy="646270"/>
          </a:xfrm>
        </p:grpSpPr>
        <p:grpSp>
          <p:nvGrpSpPr>
            <p:cNvPr id="1188" name="Graphic 1161">
              <a:extLst>
                <a:ext uri="{FF2B5EF4-FFF2-40B4-BE49-F238E27FC236}">
                  <a16:creationId xmlns:a16="http://schemas.microsoft.com/office/drawing/2014/main" id="{265FC81F-CD0C-F20A-AEE6-CFF6F7461D0F}"/>
                </a:ext>
              </a:extLst>
            </p:cNvPr>
            <p:cNvGrpSpPr/>
            <p:nvPr/>
          </p:nvGrpSpPr>
          <p:grpSpPr>
            <a:xfrm>
              <a:off x="5649759" y="5324583"/>
              <a:ext cx="435516" cy="435516"/>
              <a:chOff x="5649759" y="5324583"/>
              <a:chExt cx="435516" cy="435516"/>
            </a:xfrm>
          </p:grpSpPr>
          <p:sp>
            <p:nvSpPr>
              <p:cNvPr id="1202" name="Freeform: Shape 1201">
                <a:extLst>
                  <a:ext uri="{FF2B5EF4-FFF2-40B4-BE49-F238E27FC236}">
                    <a16:creationId xmlns:a16="http://schemas.microsoft.com/office/drawing/2014/main" id="{DE4CDC96-88D9-CC77-C103-3FD6AE18F28B}"/>
                  </a:ext>
                </a:extLst>
              </p:cNvPr>
              <p:cNvSpPr/>
              <p:nvPr/>
            </p:nvSpPr>
            <p:spPr>
              <a:xfrm>
                <a:off x="5649759" y="5324583"/>
                <a:ext cx="435516" cy="435516"/>
              </a:xfrm>
              <a:custGeom>
                <a:avLst/>
                <a:gdLst>
                  <a:gd name="connsiteX0" fmla="*/ 0 w 435516"/>
                  <a:gd name="connsiteY0" fmla="*/ 0 h 435516"/>
                  <a:gd name="connsiteX1" fmla="*/ 435517 w 435516"/>
                  <a:gd name="connsiteY1" fmla="*/ 0 h 435516"/>
                  <a:gd name="connsiteX2" fmla="*/ 435517 w 435516"/>
                  <a:gd name="connsiteY2" fmla="*/ 435517 h 435516"/>
                  <a:gd name="connsiteX3" fmla="*/ 0 w 43551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516" h="435516">
                    <a:moveTo>
                      <a:pt x="0" y="0"/>
                    </a:moveTo>
                    <a:lnTo>
                      <a:pt x="435517" y="0"/>
                    </a:lnTo>
                    <a:lnTo>
                      <a:pt x="435517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3" name="Freeform: Shape 1202">
                <a:extLst>
                  <a:ext uri="{FF2B5EF4-FFF2-40B4-BE49-F238E27FC236}">
                    <a16:creationId xmlns:a16="http://schemas.microsoft.com/office/drawing/2014/main" id="{78D09E8C-7E7A-9B27-6465-BCEE4D98BA09}"/>
                  </a:ext>
                </a:extLst>
              </p:cNvPr>
              <p:cNvSpPr/>
              <p:nvPr/>
            </p:nvSpPr>
            <p:spPr>
              <a:xfrm>
                <a:off x="5649759" y="5349516"/>
                <a:ext cx="23207" cy="50074"/>
              </a:xfrm>
              <a:custGeom>
                <a:avLst/>
                <a:gdLst>
                  <a:gd name="connsiteX0" fmla="*/ 23208 w 23207"/>
                  <a:gd name="connsiteY0" fmla="*/ 25038 h 50074"/>
                  <a:gd name="connsiteX1" fmla="*/ 0 w 23207"/>
                  <a:gd name="connsiteY1" fmla="*/ 50075 h 50074"/>
                  <a:gd name="connsiteX2" fmla="*/ 0 w 23207"/>
                  <a:gd name="connsiteY2" fmla="*/ 0 h 50074"/>
                  <a:gd name="connsiteX3" fmla="*/ 23208 w 23207"/>
                  <a:gd name="connsiteY3" fmla="*/ 25038 h 50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07" h="50074">
                    <a:moveTo>
                      <a:pt x="23208" y="25038"/>
                    </a:moveTo>
                    <a:cubicBezTo>
                      <a:pt x="23208" y="38262"/>
                      <a:pt x="12963" y="49082"/>
                      <a:pt x="0" y="50075"/>
                    </a:cubicBezTo>
                    <a:lnTo>
                      <a:pt x="0" y="0"/>
                    </a:lnTo>
                    <a:cubicBezTo>
                      <a:pt x="12963" y="993"/>
                      <a:pt x="23208" y="11813"/>
                      <a:pt x="23208" y="25038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4" name="Freeform: Shape 1203">
                <a:extLst>
                  <a:ext uri="{FF2B5EF4-FFF2-40B4-BE49-F238E27FC236}">
                    <a16:creationId xmlns:a16="http://schemas.microsoft.com/office/drawing/2014/main" id="{AC456191-53AA-6931-D1F2-68E0EB6BE6E8}"/>
                  </a:ext>
                </a:extLst>
              </p:cNvPr>
              <p:cNvSpPr/>
              <p:nvPr/>
            </p:nvSpPr>
            <p:spPr>
              <a:xfrm>
                <a:off x="5709974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5" name="Freeform: Shape 1204">
                <a:extLst>
                  <a:ext uri="{FF2B5EF4-FFF2-40B4-BE49-F238E27FC236}">
                    <a16:creationId xmlns:a16="http://schemas.microsoft.com/office/drawing/2014/main" id="{62D19E1A-D98C-6224-1A6A-AC475B4D8288}"/>
                  </a:ext>
                </a:extLst>
              </p:cNvPr>
              <p:cNvSpPr/>
              <p:nvPr/>
            </p:nvSpPr>
            <p:spPr>
              <a:xfrm>
                <a:off x="5797161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6" name="Freeform: Shape 1205">
                <a:extLst>
                  <a:ext uri="{FF2B5EF4-FFF2-40B4-BE49-F238E27FC236}">
                    <a16:creationId xmlns:a16="http://schemas.microsoft.com/office/drawing/2014/main" id="{7A3FF17D-2F4F-1461-9761-E2F71BD9F199}"/>
                  </a:ext>
                </a:extLst>
              </p:cNvPr>
              <p:cNvSpPr/>
              <p:nvPr/>
            </p:nvSpPr>
            <p:spPr>
              <a:xfrm>
                <a:off x="5884348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7" name="Freeform: Shape 1206">
                <a:extLst>
                  <a:ext uri="{FF2B5EF4-FFF2-40B4-BE49-F238E27FC236}">
                    <a16:creationId xmlns:a16="http://schemas.microsoft.com/office/drawing/2014/main" id="{285AB78B-0F2A-F9AF-08D8-67F5FC0352C1}"/>
                  </a:ext>
                </a:extLst>
              </p:cNvPr>
              <p:cNvSpPr/>
              <p:nvPr/>
            </p:nvSpPr>
            <p:spPr>
              <a:xfrm>
                <a:off x="5971535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8" name="Freeform: Shape 1207">
                <a:extLst>
                  <a:ext uri="{FF2B5EF4-FFF2-40B4-BE49-F238E27FC236}">
                    <a16:creationId xmlns:a16="http://schemas.microsoft.com/office/drawing/2014/main" id="{4FFE96FB-178E-15EB-2A83-ADE11891AA5A}"/>
                  </a:ext>
                </a:extLst>
              </p:cNvPr>
              <p:cNvSpPr/>
              <p:nvPr/>
            </p:nvSpPr>
            <p:spPr>
              <a:xfrm>
                <a:off x="6058722" y="5349412"/>
                <a:ext cx="26553" cy="50179"/>
              </a:xfrm>
              <a:custGeom>
                <a:avLst/>
                <a:gdLst>
                  <a:gd name="connsiteX0" fmla="*/ 26553 w 26553"/>
                  <a:gd name="connsiteY0" fmla="*/ 104 h 50179"/>
                  <a:gd name="connsiteX1" fmla="*/ 26553 w 26553"/>
                  <a:gd name="connsiteY1" fmla="*/ 50179 h 50179"/>
                  <a:gd name="connsiteX2" fmla="*/ 25090 w 26553"/>
                  <a:gd name="connsiteY2" fmla="*/ 50179 h 50179"/>
                  <a:gd name="connsiteX3" fmla="*/ 0 w 26553"/>
                  <a:gd name="connsiteY3" fmla="*/ 25090 h 50179"/>
                  <a:gd name="connsiteX4" fmla="*/ 25090 w 26553"/>
                  <a:gd name="connsiteY4" fmla="*/ 0 h 50179"/>
                  <a:gd name="connsiteX5" fmla="*/ 26553 w 26553"/>
                  <a:gd name="connsiteY5" fmla="*/ 52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53" h="50179">
                    <a:moveTo>
                      <a:pt x="26553" y="104"/>
                    </a:moveTo>
                    <a:lnTo>
                      <a:pt x="26553" y="50179"/>
                    </a:lnTo>
                    <a:cubicBezTo>
                      <a:pt x="26083" y="50179"/>
                      <a:pt x="25612" y="50179"/>
                      <a:pt x="25090" y="50179"/>
                    </a:cubicBezTo>
                    <a:cubicBezTo>
                      <a:pt x="11238" y="50179"/>
                      <a:pt x="0" y="38941"/>
                      <a:pt x="0" y="25090"/>
                    </a:cubicBezTo>
                    <a:cubicBezTo>
                      <a:pt x="0" y="11238"/>
                      <a:pt x="11238" y="0"/>
                      <a:pt x="25090" y="0"/>
                    </a:cubicBezTo>
                    <a:cubicBezTo>
                      <a:pt x="25612" y="0"/>
                      <a:pt x="26083" y="0"/>
                      <a:pt x="26553" y="52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9" name="Freeform: Shape 1208">
                <a:extLst>
                  <a:ext uri="{FF2B5EF4-FFF2-40B4-BE49-F238E27FC236}">
                    <a16:creationId xmlns:a16="http://schemas.microsoft.com/office/drawing/2014/main" id="{529A6675-166B-93AE-A3DC-9B94BE3C2E78}"/>
                  </a:ext>
                </a:extLst>
              </p:cNvPr>
              <p:cNvSpPr/>
              <p:nvPr/>
            </p:nvSpPr>
            <p:spPr>
              <a:xfrm>
                <a:off x="5668054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0" name="Freeform: Shape 1209">
                <a:extLst>
                  <a:ext uri="{FF2B5EF4-FFF2-40B4-BE49-F238E27FC236}">
                    <a16:creationId xmlns:a16="http://schemas.microsoft.com/office/drawing/2014/main" id="{F35671CD-7F73-E34F-846B-D698F413A8DE}"/>
                  </a:ext>
                </a:extLst>
              </p:cNvPr>
              <p:cNvSpPr/>
              <p:nvPr/>
            </p:nvSpPr>
            <p:spPr>
              <a:xfrm>
                <a:off x="5755240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1" name="Freeform: Shape 1210">
                <a:extLst>
                  <a:ext uri="{FF2B5EF4-FFF2-40B4-BE49-F238E27FC236}">
                    <a16:creationId xmlns:a16="http://schemas.microsoft.com/office/drawing/2014/main" id="{67377257-35B7-11F4-1C38-20C96C6CFC51}"/>
                  </a:ext>
                </a:extLst>
              </p:cNvPr>
              <p:cNvSpPr/>
              <p:nvPr/>
            </p:nvSpPr>
            <p:spPr>
              <a:xfrm>
                <a:off x="5842427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2" name="Freeform: Shape 1211">
                <a:extLst>
                  <a:ext uri="{FF2B5EF4-FFF2-40B4-BE49-F238E27FC236}">
                    <a16:creationId xmlns:a16="http://schemas.microsoft.com/office/drawing/2014/main" id="{E69D4AA2-1C5D-D790-FCB5-2531323A41B2}"/>
                  </a:ext>
                </a:extLst>
              </p:cNvPr>
              <p:cNvSpPr/>
              <p:nvPr/>
            </p:nvSpPr>
            <p:spPr>
              <a:xfrm>
                <a:off x="5929614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3" name="Freeform: Shape 1212">
                <a:extLst>
                  <a:ext uri="{FF2B5EF4-FFF2-40B4-BE49-F238E27FC236}">
                    <a16:creationId xmlns:a16="http://schemas.microsoft.com/office/drawing/2014/main" id="{282E963F-70AA-E24E-9C9E-94AB621417B9}"/>
                  </a:ext>
                </a:extLst>
              </p:cNvPr>
              <p:cNvSpPr/>
              <p:nvPr/>
            </p:nvSpPr>
            <p:spPr>
              <a:xfrm>
                <a:off x="6016801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4" name="Freeform: Shape 1213">
                <a:extLst>
                  <a:ext uri="{FF2B5EF4-FFF2-40B4-BE49-F238E27FC236}">
                    <a16:creationId xmlns:a16="http://schemas.microsoft.com/office/drawing/2014/main" id="{F0E89192-83C6-1284-CE34-E4EDF6D78620}"/>
                  </a:ext>
                </a:extLst>
              </p:cNvPr>
              <p:cNvSpPr/>
              <p:nvPr/>
            </p:nvSpPr>
            <p:spPr>
              <a:xfrm>
                <a:off x="5649759" y="5506118"/>
                <a:ext cx="23207" cy="50127"/>
              </a:xfrm>
              <a:custGeom>
                <a:avLst/>
                <a:gdLst>
                  <a:gd name="connsiteX0" fmla="*/ 23208 w 23207"/>
                  <a:gd name="connsiteY0" fmla="*/ 25090 h 50127"/>
                  <a:gd name="connsiteX1" fmla="*/ 0 w 23207"/>
                  <a:gd name="connsiteY1" fmla="*/ 50127 h 50127"/>
                  <a:gd name="connsiteX2" fmla="*/ 0 w 23207"/>
                  <a:gd name="connsiteY2" fmla="*/ 0 h 50127"/>
                  <a:gd name="connsiteX3" fmla="*/ 23208 w 23207"/>
                  <a:gd name="connsiteY3" fmla="*/ 25090 h 50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07" h="50127">
                    <a:moveTo>
                      <a:pt x="23208" y="25090"/>
                    </a:moveTo>
                    <a:cubicBezTo>
                      <a:pt x="23208" y="38314"/>
                      <a:pt x="12963" y="49134"/>
                      <a:pt x="0" y="50127"/>
                    </a:cubicBezTo>
                    <a:lnTo>
                      <a:pt x="0" y="0"/>
                    </a:lnTo>
                    <a:cubicBezTo>
                      <a:pt x="12963" y="993"/>
                      <a:pt x="23208" y="11813"/>
                      <a:pt x="23208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65842815-8A55-636F-7DCA-AE7DB29344D5}"/>
                  </a:ext>
                </a:extLst>
              </p:cNvPr>
              <p:cNvSpPr/>
              <p:nvPr/>
            </p:nvSpPr>
            <p:spPr>
              <a:xfrm>
                <a:off x="5709974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6" name="Freeform: Shape 1215">
                <a:extLst>
                  <a:ext uri="{FF2B5EF4-FFF2-40B4-BE49-F238E27FC236}">
                    <a16:creationId xmlns:a16="http://schemas.microsoft.com/office/drawing/2014/main" id="{56FED3A5-D48D-282D-C561-90AE41FF79C6}"/>
                  </a:ext>
                </a:extLst>
              </p:cNvPr>
              <p:cNvSpPr/>
              <p:nvPr/>
            </p:nvSpPr>
            <p:spPr>
              <a:xfrm>
                <a:off x="5797161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7" name="Freeform: Shape 1216">
                <a:extLst>
                  <a:ext uri="{FF2B5EF4-FFF2-40B4-BE49-F238E27FC236}">
                    <a16:creationId xmlns:a16="http://schemas.microsoft.com/office/drawing/2014/main" id="{C79FC3D7-E8D6-4A53-D3E0-94B0BA864BFB}"/>
                  </a:ext>
                </a:extLst>
              </p:cNvPr>
              <p:cNvSpPr/>
              <p:nvPr/>
            </p:nvSpPr>
            <p:spPr>
              <a:xfrm>
                <a:off x="5884348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8" name="Freeform: Shape 1217">
                <a:extLst>
                  <a:ext uri="{FF2B5EF4-FFF2-40B4-BE49-F238E27FC236}">
                    <a16:creationId xmlns:a16="http://schemas.microsoft.com/office/drawing/2014/main" id="{53425A8F-729B-A001-EBDE-E9ABFA8144D8}"/>
                  </a:ext>
                </a:extLst>
              </p:cNvPr>
              <p:cNvSpPr/>
              <p:nvPr/>
            </p:nvSpPr>
            <p:spPr>
              <a:xfrm>
                <a:off x="5971535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522F7C9F-F380-6C90-1A90-3476E6F33780}"/>
                  </a:ext>
                </a:extLst>
              </p:cNvPr>
              <p:cNvSpPr/>
              <p:nvPr/>
            </p:nvSpPr>
            <p:spPr>
              <a:xfrm>
                <a:off x="6058722" y="5506066"/>
                <a:ext cx="26553" cy="50231"/>
              </a:xfrm>
              <a:custGeom>
                <a:avLst/>
                <a:gdLst>
                  <a:gd name="connsiteX0" fmla="*/ 26553 w 26553"/>
                  <a:gd name="connsiteY0" fmla="*/ 52 h 50231"/>
                  <a:gd name="connsiteX1" fmla="*/ 26553 w 26553"/>
                  <a:gd name="connsiteY1" fmla="*/ 50179 h 50231"/>
                  <a:gd name="connsiteX2" fmla="*/ 25090 w 26553"/>
                  <a:gd name="connsiteY2" fmla="*/ 50232 h 50231"/>
                  <a:gd name="connsiteX3" fmla="*/ 0 w 26553"/>
                  <a:gd name="connsiteY3" fmla="*/ 25142 h 50231"/>
                  <a:gd name="connsiteX4" fmla="*/ 25090 w 26553"/>
                  <a:gd name="connsiteY4" fmla="*/ 0 h 50231"/>
                  <a:gd name="connsiteX5" fmla="*/ 26553 w 26553"/>
                  <a:gd name="connsiteY5" fmla="*/ 0 h 50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53" h="50231">
                    <a:moveTo>
                      <a:pt x="26553" y="52"/>
                    </a:moveTo>
                    <a:lnTo>
                      <a:pt x="26553" y="50179"/>
                    </a:lnTo>
                    <a:cubicBezTo>
                      <a:pt x="26083" y="50232"/>
                      <a:pt x="25612" y="50232"/>
                      <a:pt x="25090" y="50232"/>
                    </a:cubicBezTo>
                    <a:cubicBezTo>
                      <a:pt x="11238" y="50232"/>
                      <a:pt x="0" y="38994"/>
                      <a:pt x="0" y="25142"/>
                    </a:cubicBezTo>
                    <a:cubicBezTo>
                      <a:pt x="0" y="11290"/>
                      <a:pt x="11238" y="0"/>
                      <a:pt x="25090" y="0"/>
                    </a:cubicBezTo>
                    <a:cubicBezTo>
                      <a:pt x="25612" y="0"/>
                      <a:pt x="26083" y="0"/>
                      <a:pt x="26553" y="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0" name="Freeform: Shape 1219">
                <a:extLst>
                  <a:ext uri="{FF2B5EF4-FFF2-40B4-BE49-F238E27FC236}">
                    <a16:creationId xmlns:a16="http://schemas.microsoft.com/office/drawing/2014/main" id="{D9629EC2-056D-68A0-AA71-A842E428946B}"/>
                  </a:ext>
                </a:extLst>
              </p:cNvPr>
              <p:cNvSpPr/>
              <p:nvPr/>
            </p:nvSpPr>
            <p:spPr>
              <a:xfrm>
                <a:off x="5672967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1" name="Freeform: Shape 1220">
                <a:extLst>
                  <a:ext uri="{FF2B5EF4-FFF2-40B4-BE49-F238E27FC236}">
                    <a16:creationId xmlns:a16="http://schemas.microsoft.com/office/drawing/2014/main" id="{5AD1D26E-3176-D409-F449-A07091E36E01}"/>
                  </a:ext>
                </a:extLst>
              </p:cNvPr>
              <p:cNvSpPr/>
              <p:nvPr/>
            </p:nvSpPr>
            <p:spPr>
              <a:xfrm>
                <a:off x="5760154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7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2" name="Freeform: Shape 1221">
                <a:extLst>
                  <a:ext uri="{FF2B5EF4-FFF2-40B4-BE49-F238E27FC236}">
                    <a16:creationId xmlns:a16="http://schemas.microsoft.com/office/drawing/2014/main" id="{FB046400-6B09-541E-A8E8-3A91FBCAB2C4}"/>
                  </a:ext>
                </a:extLst>
              </p:cNvPr>
              <p:cNvSpPr/>
              <p:nvPr/>
            </p:nvSpPr>
            <p:spPr>
              <a:xfrm>
                <a:off x="5847341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3" name="Freeform: Shape 1222">
                <a:extLst>
                  <a:ext uri="{FF2B5EF4-FFF2-40B4-BE49-F238E27FC236}">
                    <a16:creationId xmlns:a16="http://schemas.microsoft.com/office/drawing/2014/main" id="{C1D1397F-DA17-9658-C776-8D7565CE10F6}"/>
                  </a:ext>
                </a:extLst>
              </p:cNvPr>
              <p:cNvSpPr/>
              <p:nvPr/>
            </p:nvSpPr>
            <p:spPr>
              <a:xfrm>
                <a:off x="5934528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4" name="Freeform: Shape 1223">
                <a:extLst>
                  <a:ext uri="{FF2B5EF4-FFF2-40B4-BE49-F238E27FC236}">
                    <a16:creationId xmlns:a16="http://schemas.microsoft.com/office/drawing/2014/main" id="{B05E7B7F-1C86-FFAF-30B0-A742E52E5344}"/>
                  </a:ext>
                </a:extLst>
              </p:cNvPr>
              <p:cNvSpPr/>
              <p:nvPr/>
            </p:nvSpPr>
            <p:spPr>
              <a:xfrm>
                <a:off x="6021715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5" name="Freeform: Shape 1224">
                <a:extLst>
                  <a:ext uri="{FF2B5EF4-FFF2-40B4-BE49-F238E27FC236}">
                    <a16:creationId xmlns:a16="http://schemas.microsoft.com/office/drawing/2014/main" id="{8732ADA0-C25B-4345-494B-98A0BD865370}"/>
                  </a:ext>
                </a:extLst>
              </p:cNvPr>
              <p:cNvSpPr/>
              <p:nvPr/>
            </p:nvSpPr>
            <p:spPr>
              <a:xfrm>
                <a:off x="5649759" y="5665438"/>
                <a:ext cx="23207" cy="50074"/>
              </a:xfrm>
              <a:custGeom>
                <a:avLst/>
                <a:gdLst>
                  <a:gd name="connsiteX0" fmla="*/ 23208 w 23207"/>
                  <a:gd name="connsiteY0" fmla="*/ 25038 h 50074"/>
                  <a:gd name="connsiteX1" fmla="*/ 0 w 23207"/>
                  <a:gd name="connsiteY1" fmla="*/ 50075 h 50074"/>
                  <a:gd name="connsiteX2" fmla="*/ 0 w 23207"/>
                  <a:gd name="connsiteY2" fmla="*/ 0 h 50074"/>
                  <a:gd name="connsiteX3" fmla="*/ 23208 w 23207"/>
                  <a:gd name="connsiteY3" fmla="*/ 25038 h 50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07" h="50074">
                    <a:moveTo>
                      <a:pt x="23208" y="25038"/>
                    </a:moveTo>
                    <a:cubicBezTo>
                      <a:pt x="23208" y="38314"/>
                      <a:pt x="12963" y="49082"/>
                      <a:pt x="0" y="50075"/>
                    </a:cubicBezTo>
                    <a:lnTo>
                      <a:pt x="0" y="0"/>
                    </a:lnTo>
                    <a:cubicBezTo>
                      <a:pt x="12963" y="993"/>
                      <a:pt x="23208" y="11813"/>
                      <a:pt x="23208" y="25038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6" name="Freeform: Shape 1225">
                <a:extLst>
                  <a:ext uri="{FF2B5EF4-FFF2-40B4-BE49-F238E27FC236}">
                    <a16:creationId xmlns:a16="http://schemas.microsoft.com/office/drawing/2014/main" id="{8129D5B2-5ED2-AEF5-1181-E650D9BB6283}"/>
                  </a:ext>
                </a:extLst>
              </p:cNvPr>
              <p:cNvSpPr/>
              <p:nvPr/>
            </p:nvSpPr>
            <p:spPr>
              <a:xfrm>
                <a:off x="5709974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7" name="Freeform: Shape 1226">
                <a:extLst>
                  <a:ext uri="{FF2B5EF4-FFF2-40B4-BE49-F238E27FC236}">
                    <a16:creationId xmlns:a16="http://schemas.microsoft.com/office/drawing/2014/main" id="{D1479211-6FF0-A97A-DACB-E8022567A30D}"/>
                  </a:ext>
                </a:extLst>
              </p:cNvPr>
              <p:cNvSpPr/>
              <p:nvPr/>
            </p:nvSpPr>
            <p:spPr>
              <a:xfrm>
                <a:off x="5797161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8" name="Freeform: Shape 1227">
                <a:extLst>
                  <a:ext uri="{FF2B5EF4-FFF2-40B4-BE49-F238E27FC236}">
                    <a16:creationId xmlns:a16="http://schemas.microsoft.com/office/drawing/2014/main" id="{0160F0FD-9BB5-A99A-EFCC-7AC4F041FBFE}"/>
                  </a:ext>
                </a:extLst>
              </p:cNvPr>
              <p:cNvSpPr/>
              <p:nvPr/>
            </p:nvSpPr>
            <p:spPr>
              <a:xfrm>
                <a:off x="5884348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9" name="Freeform: Shape 1228">
                <a:extLst>
                  <a:ext uri="{FF2B5EF4-FFF2-40B4-BE49-F238E27FC236}">
                    <a16:creationId xmlns:a16="http://schemas.microsoft.com/office/drawing/2014/main" id="{E754DD19-B1F6-3C0A-664C-3443E34E251C}"/>
                  </a:ext>
                </a:extLst>
              </p:cNvPr>
              <p:cNvSpPr/>
              <p:nvPr/>
            </p:nvSpPr>
            <p:spPr>
              <a:xfrm>
                <a:off x="5971535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3" name="Freeform: Shape 1252">
                <a:extLst>
                  <a:ext uri="{FF2B5EF4-FFF2-40B4-BE49-F238E27FC236}">
                    <a16:creationId xmlns:a16="http://schemas.microsoft.com/office/drawing/2014/main" id="{491CF0CB-4616-2D3C-36E4-EDA2D476A88C}"/>
                  </a:ext>
                </a:extLst>
              </p:cNvPr>
              <p:cNvSpPr/>
              <p:nvPr/>
            </p:nvSpPr>
            <p:spPr>
              <a:xfrm>
                <a:off x="6058722" y="5665334"/>
                <a:ext cx="26553" cy="50179"/>
              </a:xfrm>
              <a:custGeom>
                <a:avLst/>
                <a:gdLst>
                  <a:gd name="connsiteX0" fmla="*/ 26553 w 26553"/>
                  <a:gd name="connsiteY0" fmla="*/ 104 h 50179"/>
                  <a:gd name="connsiteX1" fmla="*/ 26553 w 26553"/>
                  <a:gd name="connsiteY1" fmla="*/ 50179 h 50179"/>
                  <a:gd name="connsiteX2" fmla="*/ 25090 w 26553"/>
                  <a:gd name="connsiteY2" fmla="*/ 50179 h 50179"/>
                  <a:gd name="connsiteX3" fmla="*/ 0 w 26553"/>
                  <a:gd name="connsiteY3" fmla="*/ 25090 h 50179"/>
                  <a:gd name="connsiteX4" fmla="*/ 25090 w 26553"/>
                  <a:gd name="connsiteY4" fmla="*/ 0 h 50179"/>
                  <a:gd name="connsiteX5" fmla="*/ 26553 w 26553"/>
                  <a:gd name="connsiteY5" fmla="*/ 52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53" h="50179">
                    <a:moveTo>
                      <a:pt x="26553" y="104"/>
                    </a:moveTo>
                    <a:lnTo>
                      <a:pt x="26553" y="50179"/>
                    </a:lnTo>
                    <a:cubicBezTo>
                      <a:pt x="26083" y="50179"/>
                      <a:pt x="25612" y="50179"/>
                      <a:pt x="25090" y="50179"/>
                    </a:cubicBezTo>
                    <a:cubicBezTo>
                      <a:pt x="11238" y="50179"/>
                      <a:pt x="0" y="38994"/>
                      <a:pt x="0" y="25090"/>
                    </a:cubicBezTo>
                    <a:cubicBezTo>
                      <a:pt x="0" y="11186"/>
                      <a:pt x="11238" y="0"/>
                      <a:pt x="25090" y="0"/>
                    </a:cubicBezTo>
                    <a:cubicBezTo>
                      <a:pt x="25612" y="0"/>
                      <a:pt x="26083" y="0"/>
                      <a:pt x="26553" y="52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4" name="Freeform: Shape 1253">
                <a:extLst>
                  <a:ext uri="{FF2B5EF4-FFF2-40B4-BE49-F238E27FC236}">
                    <a16:creationId xmlns:a16="http://schemas.microsoft.com/office/drawing/2014/main" id="{786336EB-0D81-4CF1-FAD5-69894ACB188F}"/>
                  </a:ext>
                </a:extLst>
              </p:cNvPr>
              <p:cNvSpPr/>
              <p:nvPr/>
            </p:nvSpPr>
            <p:spPr>
              <a:xfrm>
                <a:off x="5674221" y="5742694"/>
                <a:ext cx="47670" cy="17405"/>
              </a:xfrm>
              <a:custGeom>
                <a:avLst/>
                <a:gdLst>
                  <a:gd name="connsiteX0" fmla="*/ 47671 w 47670"/>
                  <a:gd name="connsiteY0" fmla="*/ 17406 h 17405"/>
                  <a:gd name="connsiteX1" fmla="*/ 0 w 47670"/>
                  <a:gd name="connsiteY1" fmla="*/ 17406 h 17405"/>
                  <a:gd name="connsiteX2" fmla="*/ 23835 w 47670"/>
                  <a:gd name="connsiteY2" fmla="*/ 0 h 17405"/>
                  <a:gd name="connsiteX3" fmla="*/ 47671 w 47670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70" h="17405">
                    <a:moveTo>
                      <a:pt x="47671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35" y="0"/>
                    </a:cubicBezTo>
                    <a:cubicBezTo>
                      <a:pt x="34969" y="0"/>
                      <a:pt x="44482" y="7266"/>
                      <a:pt x="47671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5" name="Freeform: Shape 1254">
                <a:extLst>
                  <a:ext uri="{FF2B5EF4-FFF2-40B4-BE49-F238E27FC236}">
                    <a16:creationId xmlns:a16="http://schemas.microsoft.com/office/drawing/2014/main" id="{4A9FF801-AE1A-D3B6-1BB5-FB00857A1210}"/>
                  </a:ext>
                </a:extLst>
              </p:cNvPr>
              <p:cNvSpPr/>
              <p:nvPr/>
            </p:nvSpPr>
            <p:spPr>
              <a:xfrm>
                <a:off x="5761408" y="5742694"/>
                <a:ext cx="47722" cy="17405"/>
              </a:xfrm>
              <a:custGeom>
                <a:avLst/>
                <a:gdLst>
                  <a:gd name="connsiteX0" fmla="*/ 47723 w 47722"/>
                  <a:gd name="connsiteY0" fmla="*/ 17406 h 17405"/>
                  <a:gd name="connsiteX1" fmla="*/ 0 w 47722"/>
                  <a:gd name="connsiteY1" fmla="*/ 17406 h 17405"/>
                  <a:gd name="connsiteX2" fmla="*/ 23835 w 47722"/>
                  <a:gd name="connsiteY2" fmla="*/ 0 h 17405"/>
                  <a:gd name="connsiteX3" fmla="*/ 47723 w 47722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722" h="17405">
                    <a:moveTo>
                      <a:pt x="47723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35" y="0"/>
                    </a:cubicBezTo>
                    <a:cubicBezTo>
                      <a:pt x="34969" y="0"/>
                      <a:pt x="44482" y="7266"/>
                      <a:pt x="47723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9" name="Freeform: Shape 838">
                <a:extLst>
                  <a:ext uri="{FF2B5EF4-FFF2-40B4-BE49-F238E27FC236}">
                    <a16:creationId xmlns:a16="http://schemas.microsoft.com/office/drawing/2014/main" id="{B8366148-B924-7138-5348-DC30E1011667}"/>
                  </a:ext>
                </a:extLst>
              </p:cNvPr>
              <p:cNvSpPr/>
              <p:nvPr/>
            </p:nvSpPr>
            <p:spPr>
              <a:xfrm>
                <a:off x="5848595" y="5742694"/>
                <a:ext cx="47722" cy="17405"/>
              </a:xfrm>
              <a:custGeom>
                <a:avLst/>
                <a:gdLst>
                  <a:gd name="connsiteX0" fmla="*/ 47723 w 47722"/>
                  <a:gd name="connsiteY0" fmla="*/ 17406 h 17405"/>
                  <a:gd name="connsiteX1" fmla="*/ 0 w 47722"/>
                  <a:gd name="connsiteY1" fmla="*/ 17406 h 17405"/>
                  <a:gd name="connsiteX2" fmla="*/ 23888 w 47722"/>
                  <a:gd name="connsiteY2" fmla="*/ 0 h 17405"/>
                  <a:gd name="connsiteX3" fmla="*/ 47723 w 47722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722" h="17405">
                    <a:moveTo>
                      <a:pt x="47723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88" y="0"/>
                    </a:cubicBezTo>
                    <a:cubicBezTo>
                      <a:pt x="35073" y="0"/>
                      <a:pt x="44482" y="7266"/>
                      <a:pt x="47723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1" name="Freeform: Shape 840">
                <a:extLst>
                  <a:ext uri="{FF2B5EF4-FFF2-40B4-BE49-F238E27FC236}">
                    <a16:creationId xmlns:a16="http://schemas.microsoft.com/office/drawing/2014/main" id="{4B7F1237-984F-51E3-DB65-E402C639D1ED}"/>
                  </a:ext>
                </a:extLst>
              </p:cNvPr>
              <p:cNvSpPr/>
              <p:nvPr/>
            </p:nvSpPr>
            <p:spPr>
              <a:xfrm>
                <a:off x="5935782" y="5742694"/>
                <a:ext cx="47722" cy="17405"/>
              </a:xfrm>
              <a:custGeom>
                <a:avLst/>
                <a:gdLst>
                  <a:gd name="connsiteX0" fmla="*/ 47723 w 47722"/>
                  <a:gd name="connsiteY0" fmla="*/ 17406 h 17405"/>
                  <a:gd name="connsiteX1" fmla="*/ 0 w 47722"/>
                  <a:gd name="connsiteY1" fmla="*/ 17406 h 17405"/>
                  <a:gd name="connsiteX2" fmla="*/ 23888 w 47722"/>
                  <a:gd name="connsiteY2" fmla="*/ 0 h 17405"/>
                  <a:gd name="connsiteX3" fmla="*/ 47723 w 47722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722" h="17405">
                    <a:moveTo>
                      <a:pt x="47723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88" y="0"/>
                    </a:cubicBezTo>
                    <a:cubicBezTo>
                      <a:pt x="35073" y="0"/>
                      <a:pt x="44482" y="7266"/>
                      <a:pt x="47723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2" name="Freeform: Shape 841">
                <a:extLst>
                  <a:ext uri="{FF2B5EF4-FFF2-40B4-BE49-F238E27FC236}">
                    <a16:creationId xmlns:a16="http://schemas.microsoft.com/office/drawing/2014/main" id="{2A918F11-ED00-0FFE-EF6D-746400BBD66E}"/>
                  </a:ext>
                </a:extLst>
              </p:cNvPr>
              <p:cNvSpPr/>
              <p:nvPr/>
            </p:nvSpPr>
            <p:spPr>
              <a:xfrm>
                <a:off x="6023021" y="5742694"/>
                <a:ext cx="47670" cy="17405"/>
              </a:xfrm>
              <a:custGeom>
                <a:avLst/>
                <a:gdLst>
                  <a:gd name="connsiteX0" fmla="*/ 47671 w 47670"/>
                  <a:gd name="connsiteY0" fmla="*/ 17406 h 17405"/>
                  <a:gd name="connsiteX1" fmla="*/ 0 w 47670"/>
                  <a:gd name="connsiteY1" fmla="*/ 17406 h 17405"/>
                  <a:gd name="connsiteX2" fmla="*/ 23835 w 47670"/>
                  <a:gd name="connsiteY2" fmla="*/ 0 h 17405"/>
                  <a:gd name="connsiteX3" fmla="*/ 47671 w 47670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70" h="17405">
                    <a:moveTo>
                      <a:pt x="47671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35" y="0"/>
                    </a:cubicBezTo>
                    <a:cubicBezTo>
                      <a:pt x="34969" y="0"/>
                      <a:pt x="44430" y="7266"/>
                      <a:pt x="47671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553E3944-52E1-D84B-8706-6CAF02E98311}"/>
                </a:ext>
              </a:extLst>
            </p:cNvPr>
            <p:cNvSpPr/>
            <p:nvPr/>
          </p:nvSpPr>
          <p:spPr>
            <a:xfrm>
              <a:off x="5817651" y="5324583"/>
              <a:ext cx="11656" cy="435516"/>
            </a:xfrm>
            <a:custGeom>
              <a:avLst/>
              <a:gdLst>
                <a:gd name="connsiteX0" fmla="*/ 0 w 11656"/>
                <a:gd name="connsiteY0" fmla="*/ 0 h 435516"/>
                <a:gd name="connsiteX1" fmla="*/ 11656 w 11656"/>
                <a:gd name="connsiteY1" fmla="*/ 0 h 435516"/>
                <a:gd name="connsiteX2" fmla="*/ 11656 w 11656"/>
                <a:gd name="connsiteY2" fmla="*/ 435517 h 435516"/>
                <a:gd name="connsiteX3" fmla="*/ 0 w 11656"/>
                <a:gd name="connsiteY3" fmla="*/ 435517 h 43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56" h="435516">
                  <a:moveTo>
                    <a:pt x="0" y="0"/>
                  </a:moveTo>
                  <a:lnTo>
                    <a:pt x="11656" y="0"/>
                  </a:lnTo>
                  <a:lnTo>
                    <a:pt x="11656" y="435517"/>
                  </a:lnTo>
                  <a:lnTo>
                    <a:pt x="0" y="435517"/>
                  </a:lnTo>
                  <a:close/>
                </a:path>
              </a:pathLst>
            </a:custGeom>
            <a:solidFill>
              <a:srgbClr val="E24321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90" name="Graphic 1161">
              <a:extLst>
                <a:ext uri="{FF2B5EF4-FFF2-40B4-BE49-F238E27FC236}">
                  <a16:creationId xmlns:a16="http://schemas.microsoft.com/office/drawing/2014/main" id="{BD0EE49D-B986-F07F-8EA4-D6E4B9B34531}"/>
                </a:ext>
              </a:extLst>
            </p:cNvPr>
            <p:cNvGrpSpPr/>
            <p:nvPr/>
          </p:nvGrpSpPr>
          <p:grpSpPr>
            <a:xfrm>
              <a:off x="5938919" y="5113829"/>
              <a:ext cx="366833" cy="576960"/>
              <a:chOff x="5938919" y="5113829"/>
              <a:chExt cx="366833" cy="576960"/>
            </a:xfrm>
          </p:grpSpPr>
          <p:sp>
            <p:nvSpPr>
              <p:cNvPr id="1199" name="Freeform: Shape 1198">
                <a:extLst>
                  <a:ext uri="{FF2B5EF4-FFF2-40B4-BE49-F238E27FC236}">
                    <a16:creationId xmlns:a16="http://schemas.microsoft.com/office/drawing/2014/main" id="{197098B9-59E9-68A6-497F-FD1327FC47E6}"/>
                  </a:ext>
                </a:extLst>
              </p:cNvPr>
              <p:cNvSpPr/>
              <p:nvPr/>
            </p:nvSpPr>
            <p:spPr>
              <a:xfrm>
                <a:off x="5971797" y="5304721"/>
                <a:ext cx="301077" cy="386016"/>
              </a:xfrm>
              <a:custGeom>
                <a:avLst/>
                <a:gdLst>
                  <a:gd name="connsiteX0" fmla="*/ 0 w 301077"/>
                  <a:gd name="connsiteY0" fmla="*/ 0 h 386016"/>
                  <a:gd name="connsiteX1" fmla="*/ 301077 w 301077"/>
                  <a:gd name="connsiteY1" fmla="*/ 0 h 386016"/>
                  <a:gd name="connsiteX2" fmla="*/ 301077 w 301077"/>
                  <a:gd name="connsiteY2" fmla="*/ 386017 h 386016"/>
                  <a:gd name="connsiteX3" fmla="*/ 0 w 301077"/>
                  <a:gd name="connsiteY3" fmla="*/ 386017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077" h="386016">
                    <a:moveTo>
                      <a:pt x="0" y="0"/>
                    </a:moveTo>
                    <a:lnTo>
                      <a:pt x="301077" y="0"/>
                    </a:lnTo>
                    <a:lnTo>
                      <a:pt x="301077" y="386017"/>
                    </a:lnTo>
                    <a:lnTo>
                      <a:pt x="0" y="3860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0" name="Freeform: Shape 1199">
                <a:extLst>
                  <a:ext uri="{FF2B5EF4-FFF2-40B4-BE49-F238E27FC236}">
                    <a16:creationId xmlns:a16="http://schemas.microsoft.com/office/drawing/2014/main" id="{4561B16D-D40C-8720-7B0A-DB19F359A3DC}"/>
                  </a:ext>
                </a:extLst>
              </p:cNvPr>
              <p:cNvSpPr/>
              <p:nvPr/>
            </p:nvSpPr>
            <p:spPr>
              <a:xfrm>
                <a:off x="5938919" y="5230288"/>
                <a:ext cx="366833" cy="74380"/>
              </a:xfrm>
              <a:custGeom>
                <a:avLst/>
                <a:gdLst>
                  <a:gd name="connsiteX0" fmla="*/ 0 w 366833"/>
                  <a:gd name="connsiteY0" fmla="*/ 0 h 74380"/>
                  <a:gd name="connsiteX1" fmla="*/ 366833 w 366833"/>
                  <a:gd name="connsiteY1" fmla="*/ 0 h 74380"/>
                  <a:gd name="connsiteX2" fmla="*/ 366833 w 366833"/>
                  <a:gd name="connsiteY2" fmla="*/ 74381 h 74380"/>
                  <a:gd name="connsiteX3" fmla="*/ 0 w 366833"/>
                  <a:gd name="connsiteY3" fmla="*/ 74381 h 7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833" h="74380">
                    <a:moveTo>
                      <a:pt x="0" y="0"/>
                    </a:moveTo>
                    <a:lnTo>
                      <a:pt x="366833" y="0"/>
                    </a:lnTo>
                    <a:lnTo>
                      <a:pt x="366833" y="74381"/>
                    </a:lnTo>
                    <a:lnTo>
                      <a:pt x="0" y="74381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1" name="Freeform: Shape 1200">
                <a:extLst>
                  <a:ext uri="{FF2B5EF4-FFF2-40B4-BE49-F238E27FC236}">
                    <a16:creationId xmlns:a16="http://schemas.microsoft.com/office/drawing/2014/main" id="{58205F4F-ECA5-6540-8409-58E6A6B42BC6}"/>
                  </a:ext>
                </a:extLst>
              </p:cNvPr>
              <p:cNvSpPr/>
              <p:nvPr/>
            </p:nvSpPr>
            <p:spPr>
              <a:xfrm>
                <a:off x="6019076" y="5113829"/>
                <a:ext cx="206517" cy="576960"/>
              </a:xfrm>
              <a:custGeom>
                <a:avLst/>
                <a:gdLst>
                  <a:gd name="connsiteX0" fmla="*/ 200848 w 206517"/>
                  <a:gd name="connsiteY0" fmla="*/ 49918 h 576960"/>
                  <a:gd name="connsiteX1" fmla="*/ 172569 w 206517"/>
                  <a:gd name="connsiteY1" fmla="*/ 34394 h 576960"/>
                  <a:gd name="connsiteX2" fmla="*/ 141782 w 206517"/>
                  <a:gd name="connsiteY2" fmla="*/ 42966 h 576960"/>
                  <a:gd name="connsiteX3" fmla="*/ 131903 w 206517"/>
                  <a:gd name="connsiteY3" fmla="*/ 14897 h 576960"/>
                  <a:gd name="connsiteX4" fmla="*/ 103259 w 206517"/>
                  <a:gd name="connsiteY4" fmla="*/ 0 h 576960"/>
                  <a:gd name="connsiteX5" fmla="*/ 74615 w 206517"/>
                  <a:gd name="connsiteY5" fmla="*/ 14897 h 576960"/>
                  <a:gd name="connsiteX6" fmla="*/ 64735 w 206517"/>
                  <a:gd name="connsiteY6" fmla="*/ 42966 h 576960"/>
                  <a:gd name="connsiteX7" fmla="*/ 33948 w 206517"/>
                  <a:gd name="connsiteY7" fmla="*/ 34394 h 576960"/>
                  <a:gd name="connsiteX8" fmla="*/ 5670 w 206517"/>
                  <a:gd name="connsiteY8" fmla="*/ 49918 h 576960"/>
                  <a:gd name="connsiteX9" fmla="*/ 2168 w 206517"/>
                  <a:gd name="connsiteY9" fmla="*/ 82012 h 576960"/>
                  <a:gd name="connsiteX10" fmla="*/ 48688 w 206517"/>
                  <a:gd name="connsiteY10" fmla="*/ 115936 h 576960"/>
                  <a:gd name="connsiteX11" fmla="*/ 99861 w 206517"/>
                  <a:gd name="connsiteY11" fmla="*/ 117242 h 576960"/>
                  <a:gd name="connsiteX12" fmla="*/ 99861 w 206517"/>
                  <a:gd name="connsiteY12" fmla="*/ 117399 h 576960"/>
                  <a:gd name="connsiteX13" fmla="*/ 100018 w 206517"/>
                  <a:gd name="connsiteY13" fmla="*/ 117399 h 576960"/>
                  <a:gd name="connsiteX14" fmla="*/ 100018 w 206517"/>
                  <a:gd name="connsiteY14" fmla="*/ 576960 h 576960"/>
                  <a:gd name="connsiteX15" fmla="*/ 105245 w 206517"/>
                  <a:gd name="connsiteY15" fmla="*/ 576960 h 576960"/>
                  <a:gd name="connsiteX16" fmla="*/ 105245 w 206517"/>
                  <a:gd name="connsiteY16" fmla="*/ 118392 h 576960"/>
                  <a:gd name="connsiteX17" fmla="*/ 105872 w 206517"/>
                  <a:gd name="connsiteY17" fmla="*/ 117399 h 576960"/>
                  <a:gd name="connsiteX18" fmla="*/ 106709 w 206517"/>
                  <a:gd name="connsiteY18" fmla="*/ 117399 h 576960"/>
                  <a:gd name="connsiteX19" fmla="*/ 106656 w 206517"/>
                  <a:gd name="connsiteY19" fmla="*/ 117242 h 576960"/>
                  <a:gd name="connsiteX20" fmla="*/ 157829 w 206517"/>
                  <a:gd name="connsiteY20" fmla="*/ 115936 h 576960"/>
                  <a:gd name="connsiteX21" fmla="*/ 204350 w 206517"/>
                  <a:gd name="connsiteY21" fmla="*/ 82012 h 576960"/>
                  <a:gd name="connsiteX22" fmla="*/ 200848 w 206517"/>
                  <a:gd name="connsiteY22" fmla="*/ 49918 h 576960"/>
                  <a:gd name="connsiteX23" fmla="*/ 78796 w 206517"/>
                  <a:gd name="connsiteY23" fmla="*/ 18138 h 576960"/>
                  <a:gd name="connsiteX24" fmla="*/ 103311 w 206517"/>
                  <a:gd name="connsiteY24" fmla="*/ 5279 h 576960"/>
                  <a:gd name="connsiteX25" fmla="*/ 127826 w 206517"/>
                  <a:gd name="connsiteY25" fmla="*/ 18138 h 576960"/>
                  <a:gd name="connsiteX26" fmla="*/ 136607 w 206517"/>
                  <a:gd name="connsiteY26" fmla="*/ 46991 h 576960"/>
                  <a:gd name="connsiteX27" fmla="*/ 123487 w 206517"/>
                  <a:gd name="connsiteY27" fmla="*/ 64345 h 576960"/>
                  <a:gd name="connsiteX28" fmla="*/ 103363 w 206517"/>
                  <a:gd name="connsiteY28" fmla="*/ 109611 h 576960"/>
                  <a:gd name="connsiteX29" fmla="*/ 83239 w 206517"/>
                  <a:gd name="connsiteY29" fmla="*/ 64345 h 576960"/>
                  <a:gd name="connsiteX30" fmla="*/ 70119 w 206517"/>
                  <a:gd name="connsiteY30" fmla="*/ 46991 h 576960"/>
                  <a:gd name="connsiteX31" fmla="*/ 78901 w 206517"/>
                  <a:gd name="connsiteY31" fmla="*/ 18138 h 576960"/>
                  <a:gd name="connsiteX32" fmla="*/ 135562 w 206517"/>
                  <a:gd name="connsiteY32" fmla="*/ 55197 h 576960"/>
                  <a:gd name="connsiteX33" fmla="*/ 129864 w 206517"/>
                  <a:gd name="connsiteY33" fmla="*/ 69676 h 576960"/>
                  <a:gd name="connsiteX34" fmla="*/ 119410 w 206517"/>
                  <a:gd name="connsiteY34" fmla="*/ 86246 h 576960"/>
                  <a:gd name="connsiteX35" fmla="*/ 128192 w 206517"/>
                  <a:gd name="connsiteY35" fmla="*/ 66488 h 576960"/>
                  <a:gd name="connsiteX36" fmla="*/ 135562 w 206517"/>
                  <a:gd name="connsiteY36" fmla="*/ 55250 h 576960"/>
                  <a:gd name="connsiteX37" fmla="*/ 87160 w 206517"/>
                  <a:gd name="connsiteY37" fmla="*/ 86246 h 576960"/>
                  <a:gd name="connsiteX38" fmla="*/ 76705 w 206517"/>
                  <a:gd name="connsiteY38" fmla="*/ 69676 h 576960"/>
                  <a:gd name="connsiteX39" fmla="*/ 71008 w 206517"/>
                  <a:gd name="connsiteY39" fmla="*/ 55197 h 576960"/>
                  <a:gd name="connsiteX40" fmla="*/ 78378 w 206517"/>
                  <a:gd name="connsiteY40" fmla="*/ 66488 h 576960"/>
                  <a:gd name="connsiteX41" fmla="*/ 87160 w 206517"/>
                  <a:gd name="connsiteY41" fmla="*/ 86246 h 576960"/>
                  <a:gd name="connsiteX42" fmla="*/ 7134 w 206517"/>
                  <a:gd name="connsiteY42" fmla="*/ 80392 h 576960"/>
                  <a:gd name="connsiteX43" fmla="*/ 10008 w 206517"/>
                  <a:gd name="connsiteY43" fmla="*/ 52898 h 576960"/>
                  <a:gd name="connsiteX44" fmla="*/ 34314 w 206517"/>
                  <a:gd name="connsiteY44" fmla="*/ 39673 h 576960"/>
                  <a:gd name="connsiteX45" fmla="*/ 64892 w 206517"/>
                  <a:gd name="connsiteY45" fmla="*/ 49657 h 576960"/>
                  <a:gd name="connsiteX46" fmla="*/ 72210 w 206517"/>
                  <a:gd name="connsiteY46" fmla="*/ 72551 h 576960"/>
                  <a:gd name="connsiteX47" fmla="*/ 97143 w 206517"/>
                  <a:gd name="connsiteY47" fmla="*/ 112015 h 576960"/>
                  <a:gd name="connsiteX48" fmla="*/ 48793 w 206517"/>
                  <a:gd name="connsiteY48" fmla="*/ 110813 h 576960"/>
                  <a:gd name="connsiteX49" fmla="*/ 7134 w 206517"/>
                  <a:gd name="connsiteY49" fmla="*/ 80444 h 576960"/>
                  <a:gd name="connsiteX50" fmla="*/ 199384 w 206517"/>
                  <a:gd name="connsiteY50" fmla="*/ 80392 h 576960"/>
                  <a:gd name="connsiteX51" fmla="*/ 157724 w 206517"/>
                  <a:gd name="connsiteY51" fmla="*/ 110761 h 576960"/>
                  <a:gd name="connsiteX52" fmla="*/ 109374 w 206517"/>
                  <a:gd name="connsiteY52" fmla="*/ 111963 h 576960"/>
                  <a:gd name="connsiteX53" fmla="*/ 134307 w 206517"/>
                  <a:gd name="connsiteY53" fmla="*/ 72499 h 576960"/>
                  <a:gd name="connsiteX54" fmla="*/ 141677 w 206517"/>
                  <a:gd name="connsiteY54" fmla="*/ 49657 h 576960"/>
                  <a:gd name="connsiteX55" fmla="*/ 169537 w 206517"/>
                  <a:gd name="connsiteY55" fmla="*/ 39569 h 576960"/>
                  <a:gd name="connsiteX56" fmla="*/ 172256 w 206517"/>
                  <a:gd name="connsiteY56" fmla="*/ 39673 h 576960"/>
                  <a:gd name="connsiteX57" fmla="*/ 196561 w 206517"/>
                  <a:gd name="connsiteY57" fmla="*/ 52898 h 576960"/>
                  <a:gd name="connsiteX58" fmla="*/ 199436 w 206517"/>
                  <a:gd name="connsiteY58" fmla="*/ 80392 h 576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06517" h="576960">
                    <a:moveTo>
                      <a:pt x="200848" y="49918"/>
                    </a:moveTo>
                    <a:cubicBezTo>
                      <a:pt x="194784" y="40875"/>
                      <a:pt x="184487" y="35178"/>
                      <a:pt x="172569" y="34394"/>
                    </a:cubicBezTo>
                    <a:cubicBezTo>
                      <a:pt x="161802" y="33662"/>
                      <a:pt x="150877" y="36955"/>
                      <a:pt x="141782" y="42966"/>
                    </a:cubicBezTo>
                    <a:cubicBezTo>
                      <a:pt x="141312" y="32826"/>
                      <a:pt x="138018" y="22842"/>
                      <a:pt x="131903" y="14897"/>
                    </a:cubicBezTo>
                    <a:cubicBezTo>
                      <a:pt x="124585" y="5436"/>
                      <a:pt x="114183" y="0"/>
                      <a:pt x="103259" y="0"/>
                    </a:cubicBezTo>
                    <a:cubicBezTo>
                      <a:pt x="92334" y="0"/>
                      <a:pt x="81932" y="5436"/>
                      <a:pt x="74615" y="14897"/>
                    </a:cubicBezTo>
                    <a:cubicBezTo>
                      <a:pt x="68499" y="22842"/>
                      <a:pt x="65154" y="32826"/>
                      <a:pt x="64735" y="42966"/>
                    </a:cubicBezTo>
                    <a:cubicBezTo>
                      <a:pt x="55640" y="36903"/>
                      <a:pt x="44716" y="33610"/>
                      <a:pt x="33948" y="34394"/>
                    </a:cubicBezTo>
                    <a:cubicBezTo>
                      <a:pt x="22031" y="35230"/>
                      <a:pt x="11733" y="40875"/>
                      <a:pt x="5670" y="49918"/>
                    </a:cubicBezTo>
                    <a:cubicBezTo>
                      <a:pt x="-393" y="58961"/>
                      <a:pt x="-1648" y="70669"/>
                      <a:pt x="2168" y="82012"/>
                    </a:cubicBezTo>
                    <a:cubicBezTo>
                      <a:pt x="8649" y="101143"/>
                      <a:pt x="28199" y="115413"/>
                      <a:pt x="48688" y="115936"/>
                    </a:cubicBezTo>
                    <a:lnTo>
                      <a:pt x="99861" y="117242"/>
                    </a:lnTo>
                    <a:lnTo>
                      <a:pt x="99861" y="117399"/>
                    </a:lnTo>
                    <a:cubicBezTo>
                      <a:pt x="99861" y="117399"/>
                      <a:pt x="100018" y="117399"/>
                      <a:pt x="100018" y="117399"/>
                    </a:cubicBezTo>
                    <a:lnTo>
                      <a:pt x="100018" y="576960"/>
                    </a:lnTo>
                    <a:lnTo>
                      <a:pt x="105245" y="576960"/>
                    </a:lnTo>
                    <a:lnTo>
                      <a:pt x="105245" y="118392"/>
                    </a:lnTo>
                    <a:lnTo>
                      <a:pt x="105872" y="117399"/>
                    </a:lnTo>
                    <a:lnTo>
                      <a:pt x="106709" y="117399"/>
                    </a:lnTo>
                    <a:cubicBezTo>
                      <a:pt x="106709" y="117399"/>
                      <a:pt x="106656" y="117242"/>
                      <a:pt x="106656" y="117242"/>
                    </a:cubicBezTo>
                    <a:lnTo>
                      <a:pt x="157829" y="115936"/>
                    </a:lnTo>
                    <a:cubicBezTo>
                      <a:pt x="178319" y="115413"/>
                      <a:pt x="197868" y="101143"/>
                      <a:pt x="204350" y="82012"/>
                    </a:cubicBezTo>
                    <a:cubicBezTo>
                      <a:pt x="208165" y="70669"/>
                      <a:pt x="206911" y="58961"/>
                      <a:pt x="200848" y="49918"/>
                    </a:cubicBezTo>
                    <a:close/>
                    <a:moveTo>
                      <a:pt x="78796" y="18138"/>
                    </a:moveTo>
                    <a:cubicBezTo>
                      <a:pt x="85173" y="9827"/>
                      <a:pt x="93902" y="5279"/>
                      <a:pt x="103311" y="5279"/>
                    </a:cubicBezTo>
                    <a:cubicBezTo>
                      <a:pt x="112720" y="5279"/>
                      <a:pt x="121397" y="9827"/>
                      <a:pt x="127826" y="18138"/>
                    </a:cubicBezTo>
                    <a:cubicBezTo>
                      <a:pt x="134046" y="26240"/>
                      <a:pt x="136921" y="36642"/>
                      <a:pt x="136607" y="46991"/>
                    </a:cubicBezTo>
                    <a:cubicBezTo>
                      <a:pt x="131067" y="51748"/>
                      <a:pt x="126467" y="57654"/>
                      <a:pt x="123487" y="64345"/>
                    </a:cubicBezTo>
                    <a:lnTo>
                      <a:pt x="103363" y="109611"/>
                    </a:lnTo>
                    <a:lnTo>
                      <a:pt x="83239" y="64345"/>
                    </a:lnTo>
                    <a:cubicBezTo>
                      <a:pt x="80260" y="57654"/>
                      <a:pt x="75660" y="51748"/>
                      <a:pt x="70119" y="46991"/>
                    </a:cubicBezTo>
                    <a:cubicBezTo>
                      <a:pt x="69806" y="36642"/>
                      <a:pt x="72628" y="26240"/>
                      <a:pt x="78901" y="18138"/>
                    </a:cubicBezTo>
                    <a:close/>
                    <a:moveTo>
                      <a:pt x="135562" y="55197"/>
                    </a:moveTo>
                    <a:cubicBezTo>
                      <a:pt x="134464" y="60320"/>
                      <a:pt x="132687" y="65233"/>
                      <a:pt x="129864" y="69676"/>
                    </a:cubicBezTo>
                    <a:lnTo>
                      <a:pt x="119410" y="86246"/>
                    </a:lnTo>
                    <a:lnTo>
                      <a:pt x="128192" y="66488"/>
                    </a:lnTo>
                    <a:cubicBezTo>
                      <a:pt x="130021" y="62358"/>
                      <a:pt x="132530" y="58595"/>
                      <a:pt x="135562" y="55250"/>
                    </a:cubicBezTo>
                    <a:close/>
                    <a:moveTo>
                      <a:pt x="87160" y="86246"/>
                    </a:moveTo>
                    <a:lnTo>
                      <a:pt x="76705" y="69676"/>
                    </a:lnTo>
                    <a:cubicBezTo>
                      <a:pt x="73883" y="65233"/>
                      <a:pt x="72106" y="60320"/>
                      <a:pt x="71008" y="55197"/>
                    </a:cubicBezTo>
                    <a:cubicBezTo>
                      <a:pt x="74040" y="58543"/>
                      <a:pt x="76549" y="62358"/>
                      <a:pt x="78378" y="66488"/>
                    </a:cubicBezTo>
                    <a:lnTo>
                      <a:pt x="87160" y="86246"/>
                    </a:lnTo>
                    <a:close/>
                    <a:moveTo>
                      <a:pt x="7134" y="80392"/>
                    </a:moveTo>
                    <a:cubicBezTo>
                      <a:pt x="3788" y="70460"/>
                      <a:pt x="4834" y="60686"/>
                      <a:pt x="10008" y="52898"/>
                    </a:cubicBezTo>
                    <a:cubicBezTo>
                      <a:pt x="15235" y="45057"/>
                      <a:pt x="23860" y="40405"/>
                      <a:pt x="34314" y="39673"/>
                    </a:cubicBezTo>
                    <a:cubicBezTo>
                      <a:pt x="45186" y="38941"/>
                      <a:pt x="56215" y="42809"/>
                      <a:pt x="64892" y="49657"/>
                    </a:cubicBezTo>
                    <a:cubicBezTo>
                      <a:pt x="65520" y="57707"/>
                      <a:pt x="67924" y="65652"/>
                      <a:pt x="72210" y="72551"/>
                    </a:cubicBezTo>
                    <a:lnTo>
                      <a:pt x="97143" y="112015"/>
                    </a:lnTo>
                    <a:lnTo>
                      <a:pt x="48793" y="110813"/>
                    </a:lnTo>
                    <a:cubicBezTo>
                      <a:pt x="30446" y="110343"/>
                      <a:pt x="12883" y="97589"/>
                      <a:pt x="7134" y="80444"/>
                    </a:cubicBezTo>
                    <a:close/>
                    <a:moveTo>
                      <a:pt x="199384" y="80392"/>
                    </a:moveTo>
                    <a:cubicBezTo>
                      <a:pt x="193582" y="97536"/>
                      <a:pt x="176071" y="110290"/>
                      <a:pt x="157724" y="110761"/>
                    </a:cubicBezTo>
                    <a:lnTo>
                      <a:pt x="109374" y="111963"/>
                    </a:lnTo>
                    <a:lnTo>
                      <a:pt x="134307" y="72499"/>
                    </a:lnTo>
                    <a:cubicBezTo>
                      <a:pt x="138646" y="65652"/>
                      <a:pt x="140998" y="57707"/>
                      <a:pt x="141677" y="49657"/>
                    </a:cubicBezTo>
                    <a:cubicBezTo>
                      <a:pt x="149675" y="43384"/>
                      <a:pt x="159554" y="39569"/>
                      <a:pt x="169537" y="39569"/>
                    </a:cubicBezTo>
                    <a:cubicBezTo>
                      <a:pt x="170426" y="39569"/>
                      <a:pt x="171315" y="39569"/>
                      <a:pt x="172256" y="39673"/>
                    </a:cubicBezTo>
                    <a:cubicBezTo>
                      <a:pt x="182710" y="40405"/>
                      <a:pt x="191334" y="45109"/>
                      <a:pt x="196561" y="52898"/>
                    </a:cubicBezTo>
                    <a:cubicBezTo>
                      <a:pt x="201788" y="60738"/>
                      <a:pt x="202782" y="70460"/>
                      <a:pt x="199436" y="80392"/>
                    </a:cubicBez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91" name="Graphic 1161">
              <a:extLst>
                <a:ext uri="{FF2B5EF4-FFF2-40B4-BE49-F238E27FC236}">
                  <a16:creationId xmlns:a16="http://schemas.microsoft.com/office/drawing/2014/main" id="{B0EB6000-0081-0BC2-A3AF-81C458313E8E}"/>
                </a:ext>
              </a:extLst>
            </p:cNvPr>
            <p:cNvGrpSpPr/>
            <p:nvPr/>
          </p:nvGrpSpPr>
          <p:grpSpPr>
            <a:xfrm>
              <a:off x="5895273" y="5461532"/>
              <a:ext cx="638534" cy="298463"/>
              <a:chOff x="5895273" y="5461532"/>
              <a:chExt cx="638534" cy="298463"/>
            </a:xfrm>
          </p:grpSpPr>
          <p:sp>
            <p:nvSpPr>
              <p:cNvPr id="1196" name="Freeform: Shape 1195">
                <a:extLst>
                  <a:ext uri="{FF2B5EF4-FFF2-40B4-BE49-F238E27FC236}">
                    <a16:creationId xmlns:a16="http://schemas.microsoft.com/office/drawing/2014/main" id="{D6A10FEC-BFAA-DB88-9E57-B7BA4A1F758B}"/>
                  </a:ext>
                </a:extLst>
              </p:cNvPr>
              <p:cNvSpPr/>
              <p:nvPr/>
            </p:nvSpPr>
            <p:spPr>
              <a:xfrm>
                <a:off x="5895273" y="5461532"/>
                <a:ext cx="638482" cy="298463"/>
              </a:xfrm>
              <a:custGeom>
                <a:avLst/>
                <a:gdLst>
                  <a:gd name="connsiteX0" fmla="*/ 0 w 638482"/>
                  <a:gd name="connsiteY0" fmla="*/ 0 h 298463"/>
                  <a:gd name="connsiteX1" fmla="*/ 638482 w 638482"/>
                  <a:gd name="connsiteY1" fmla="*/ 0 h 298463"/>
                  <a:gd name="connsiteX2" fmla="*/ 638482 w 638482"/>
                  <a:gd name="connsiteY2" fmla="*/ 298464 h 298463"/>
                  <a:gd name="connsiteX3" fmla="*/ 0 w 638482"/>
                  <a:gd name="connsiteY3" fmla="*/ 298464 h 29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8482" h="298463">
                    <a:moveTo>
                      <a:pt x="0" y="0"/>
                    </a:moveTo>
                    <a:lnTo>
                      <a:pt x="638482" y="0"/>
                    </a:lnTo>
                    <a:lnTo>
                      <a:pt x="638482" y="298464"/>
                    </a:lnTo>
                    <a:lnTo>
                      <a:pt x="0" y="298464"/>
                    </a:ln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7" name="Freeform: Shape 1196">
                <a:extLst>
                  <a:ext uri="{FF2B5EF4-FFF2-40B4-BE49-F238E27FC236}">
                    <a16:creationId xmlns:a16="http://schemas.microsoft.com/office/drawing/2014/main" id="{5F6032E5-42C8-8394-0A4F-B3E46D3CF31D}"/>
                  </a:ext>
                </a:extLst>
              </p:cNvPr>
              <p:cNvSpPr/>
              <p:nvPr/>
            </p:nvSpPr>
            <p:spPr>
              <a:xfrm>
                <a:off x="6291277" y="5486922"/>
                <a:ext cx="130459" cy="131486"/>
              </a:xfrm>
              <a:custGeom>
                <a:avLst/>
                <a:gdLst>
                  <a:gd name="connsiteX0" fmla="*/ 107203 w 130459"/>
                  <a:gd name="connsiteY0" fmla="*/ 69010 h 131486"/>
                  <a:gd name="connsiteX1" fmla="*/ 88072 w 130459"/>
                  <a:gd name="connsiteY1" fmla="*/ 65769 h 131486"/>
                  <a:gd name="connsiteX2" fmla="*/ 107203 w 130459"/>
                  <a:gd name="connsiteY2" fmla="*/ 62528 h 131486"/>
                  <a:gd name="connsiteX3" fmla="*/ 130254 w 130459"/>
                  <a:gd name="connsiteY3" fmla="*/ 40209 h 131486"/>
                  <a:gd name="connsiteX4" fmla="*/ 130411 w 130459"/>
                  <a:gd name="connsiteY4" fmla="*/ 38223 h 131486"/>
                  <a:gd name="connsiteX5" fmla="*/ 123877 w 130459"/>
                  <a:gd name="connsiteY5" fmla="*/ 21339 h 131486"/>
                  <a:gd name="connsiteX6" fmla="*/ 99885 w 130459"/>
                  <a:gd name="connsiteY6" fmla="*/ 12610 h 131486"/>
                  <a:gd name="connsiteX7" fmla="*/ 91887 w 130459"/>
                  <a:gd name="connsiteY7" fmla="*/ 14074 h 131486"/>
                  <a:gd name="connsiteX8" fmla="*/ 87183 w 130459"/>
                  <a:gd name="connsiteY8" fmla="*/ 8011 h 131486"/>
                  <a:gd name="connsiteX9" fmla="*/ 44426 w 130459"/>
                  <a:gd name="connsiteY9" fmla="*/ 7906 h 131486"/>
                  <a:gd name="connsiteX10" fmla="*/ 42806 w 130459"/>
                  <a:gd name="connsiteY10" fmla="*/ 9422 h 131486"/>
                  <a:gd name="connsiteX11" fmla="*/ 38938 w 130459"/>
                  <a:gd name="connsiteY11" fmla="*/ 14126 h 131486"/>
                  <a:gd name="connsiteX12" fmla="*/ 30574 w 130459"/>
                  <a:gd name="connsiteY12" fmla="*/ 12610 h 131486"/>
                  <a:gd name="connsiteX13" fmla="*/ 6582 w 130459"/>
                  <a:gd name="connsiteY13" fmla="*/ 21339 h 131486"/>
                  <a:gd name="connsiteX14" fmla="*/ 48 w 130459"/>
                  <a:gd name="connsiteY14" fmla="*/ 38223 h 131486"/>
                  <a:gd name="connsiteX15" fmla="*/ 205 w 130459"/>
                  <a:gd name="connsiteY15" fmla="*/ 40209 h 131486"/>
                  <a:gd name="connsiteX16" fmla="*/ 23256 w 130459"/>
                  <a:gd name="connsiteY16" fmla="*/ 62528 h 131486"/>
                  <a:gd name="connsiteX17" fmla="*/ 42387 w 130459"/>
                  <a:gd name="connsiteY17" fmla="*/ 65769 h 131486"/>
                  <a:gd name="connsiteX18" fmla="*/ 23256 w 130459"/>
                  <a:gd name="connsiteY18" fmla="*/ 69010 h 131486"/>
                  <a:gd name="connsiteX19" fmla="*/ 205 w 130459"/>
                  <a:gd name="connsiteY19" fmla="*/ 91277 h 131486"/>
                  <a:gd name="connsiteX20" fmla="*/ 48 w 130459"/>
                  <a:gd name="connsiteY20" fmla="*/ 93263 h 131486"/>
                  <a:gd name="connsiteX21" fmla="*/ 6582 w 130459"/>
                  <a:gd name="connsiteY21" fmla="*/ 110147 h 131486"/>
                  <a:gd name="connsiteX22" fmla="*/ 30574 w 130459"/>
                  <a:gd name="connsiteY22" fmla="*/ 118876 h 131486"/>
                  <a:gd name="connsiteX23" fmla="*/ 38572 w 130459"/>
                  <a:gd name="connsiteY23" fmla="*/ 117412 h 131486"/>
                  <a:gd name="connsiteX24" fmla="*/ 43276 w 130459"/>
                  <a:gd name="connsiteY24" fmla="*/ 123476 h 131486"/>
                  <a:gd name="connsiteX25" fmla="*/ 86033 w 130459"/>
                  <a:gd name="connsiteY25" fmla="*/ 123580 h 131486"/>
                  <a:gd name="connsiteX26" fmla="*/ 87653 w 130459"/>
                  <a:gd name="connsiteY26" fmla="*/ 122064 h 131486"/>
                  <a:gd name="connsiteX27" fmla="*/ 91522 w 130459"/>
                  <a:gd name="connsiteY27" fmla="*/ 117360 h 131486"/>
                  <a:gd name="connsiteX28" fmla="*/ 99885 w 130459"/>
                  <a:gd name="connsiteY28" fmla="*/ 118876 h 131486"/>
                  <a:gd name="connsiteX29" fmla="*/ 123877 w 130459"/>
                  <a:gd name="connsiteY29" fmla="*/ 110147 h 131486"/>
                  <a:gd name="connsiteX30" fmla="*/ 130411 w 130459"/>
                  <a:gd name="connsiteY30" fmla="*/ 93263 h 131486"/>
                  <a:gd name="connsiteX31" fmla="*/ 130254 w 130459"/>
                  <a:gd name="connsiteY31" fmla="*/ 91277 h 131486"/>
                  <a:gd name="connsiteX32" fmla="*/ 107203 w 130459"/>
                  <a:gd name="connsiteY32" fmla="*/ 69010 h 131486"/>
                  <a:gd name="connsiteX33" fmla="*/ 93874 w 130459"/>
                  <a:gd name="connsiteY33" fmla="*/ 18935 h 131486"/>
                  <a:gd name="connsiteX34" fmla="*/ 100198 w 130459"/>
                  <a:gd name="connsiteY34" fmla="*/ 17837 h 131486"/>
                  <a:gd name="connsiteX35" fmla="*/ 101714 w 130459"/>
                  <a:gd name="connsiteY35" fmla="*/ 17837 h 131486"/>
                  <a:gd name="connsiteX36" fmla="*/ 120166 w 130459"/>
                  <a:gd name="connsiteY36" fmla="*/ 25051 h 131486"/>
                  <a:gd name="connsiteX37" fmla="*/ 125184 w 130459"/>
                  <a:gd name="connsiteY37" fmla="*/ 37909 h 131486"/>
                  <a:gd name="connsiteX38" fmla="*/ 125027 w 130459"/>
                  <a:gd name="connsiteY38" fmla="*/ 39895 h 131486"/>
                  <a:gd name="connsiteX39" fmla="*/ 106314 w 130459"/>
                  <a:gd name="connsiteY39" fmla="*/ 57406 h 131486"/>
                  <a:gd name="connsiteX40" fmla="*/ 72338 w 130459"/>
                  <a:gd name="connsiteY40" fmla="*/ 63156 h 131486"/>
                  <a:gd name="connsiteX41" fmla="*/ 71868 w 130459"/>
                  <a:gd name="connsiteY41" fmla="*/ 63051 h 131486"/>
                  <a:gd name="connsiteX42" fmla="*/ 90528 w 130459"/>
                  <a:gd name="connsiteY42" fmla="*/ 36602 h 131486"/>
                  <a:gd name="connsiteX43" fmla="*/ 93821 w 130459"/>
                  <a:gd name="connsiteY43" fmla="*/ 18935 h 131486"/>
                  <a:gd name="connsiteX44" fmla="*/ 88908 w 130459"/>
                  <a:gd name="connsiteY44" fmla="*/ 20921 h 131486"/>
                  <a:gd name="connsiteX45" fmla="*/ 86295 w 130459"/>
                  <a:gd name="connsiteY45" fmla="*/ 33623 h 131486"/>
                  <a:gd name="connsiteX46" fmla="*/ 71920 w 130459"/>
                  <a:gd name="connsiteY46" fmla="*/ 53956 h 131486"/>
                  <a:gd name="connsiteX47" fmla="*/ 78872 w 130459"/>
                  <a:gd name="connsiteY47" fmla="*/ 32107 h 131486"/>
                  <a:gd name="connsiteX48" fmla="*/ 88856 w 130459"/>
                  <a:gd name="connsiteY48" fmla="*/ 20921 h 131486"/>
                  <a:gd name="connsiteX49" fmla="*/ 46412 w 130459"/>
                  <a:gd name="connsiteY49" fmla="*/ 13290 h 131486"/>
                  <a:gd name="connsiteX50" fmla="*/ 48033 w 130459"/>
                  <a:gd name="connsiteY50" fmla="*/ 11774 h 131486"/>
                  <a:gd name="connsiteX51" fmla="*/ 65804 w 130459"/>
                  <a:gd name="connsiteY51" fmla="*/ 5188 h 131486"/>
                  <a:gd name="connsiteX52" fmla="*/ 83629 w 130459"/>
                  <a:gd name="connsiteY52" fmla="*/ 11878 h 131486"/>
                  <a:gd name="connsiteX53" fmla="*/ 86922 w 130459"/>
                  <a:gd name="connsiteY53" fmla="*/ 16060 h 131486"/>
                  <a:gd name="connsiteX54" fmla="*/ 73854 w 130459"/>
                  <a:gd name="connsiteY54" fmla="*/ 30539 h 131486"/>
                  <a:gd name="connsiteX55" fmla="*/ 65177 w 130459"/>
                  <a:gd name="connsiteY55" fmla="*/ 57667 h 131486"/>
                  <a:gd name="connsiteX56" fmla="*/ 56500 w 130459"/>
                  <a:gd name="connsiteY56" fmla="*/ 30539 h 131486"/>
                  <a:gd name="connsiteX57" fmla="*/ 43746 w 130459"/>
                  <a:gd name="connsiteY57" fmla="*/ 16217 h 131486"/>
                  <a:gd name="connsiteX58" fmla="*/ 46308 w 130459"/>
                  <a:gd name="connsiteY58" fmla="*/ 13290 h 131486"/>
                  <a:gd name="connsiteX59" fmla="*/ 41446 w 130459"/>
                  <a:gd name="connsiteY59" fmla="*/ 20817 h 131486"/>
                  <a:gd name="connsiteX60" fmla="*/ 51587 w 130459"/>
                  <a:gd name="connsiteY60" fmla="*/ 32107 h 131486"/>
                  <a:gd name="connsiteX61" fmla="*/ 58434 w 130459"/>
                  <a:gd name="connsiteY61" fmla="*/ 53590 h 131486"/>
                  <a:gd name="connsiteX62" fmla="*/ 44374 w 130459"/>
                  <a:gd name="connsiteY62" fmla="*/ 36027 h 131486"/>
                  <a:gd name="connsiteX63" fmla="*/ 41446 w 130459"/>
                  <a:gd name="connsiteY63" fmla="*/ 20869 h 131486"/>
                  <a:gd name="connsiteX64" fmla="*/ 24145 w 130459"/>
                  <a:gd name="connsiteY64" fmla="*/ 57406 h 131486"/>
                  <a:gd name="connsiteX65" fmla="*/ 5432 w 130459"/>
                  <a:gd name="connsiteY65" fmla="*/ 39895 h 131486"/>
                  <a:gd name="connsiteX66" fmla="*/ 5275 w 130459"/>
                  <a:gd name="connsiteY66" fmla="*/ 37909 h 131486"/>
                  <a:gd name="connsiteX67" fmla="*/ 10293 w 130459"/>
                  <a:gd name="connsiteY67" fmla="*/ 25051 h 131486"/>
                  <a:gd name="connsiteX68" fmla="*/ 28745 w 130459"/>
                  <a:gd name="connsiteY68" fmla="*/ 17837 h 131486"/>
                  <a:gd name="connsiteX69" fmla="*/ 30261 w 130459"/>
                  <a:gd name="connsiteY69" fmla="*/ 17837 h 131486"/>
                  <a:gd name="connsiteX70" fmla="*/ 36585 w 130459"/>
                  <a:gd name="connsiteY70" fmla="*/ 18935 h 131486"/>
                  <a:gd name="connsiteX71" fmla="*/ 40297 w 130459"/>
                  <a:gd name="connsiteY71" fmla="*/ 39268 h 131486"/>
                  <a:gd name="connsiteX72" fmla="*/ 59218 w 130459"/>
                  <a:gd name="connsiteY72" fmla="*/ 62947 h 131486"/>
                  <a:gd name="connsiteX73" fmla="*/ 58068 w 130459"/>
                  <a:gd name="connsiteY73" fmla="*/ 63156 h 131486"/>
                  <a:gd name="connsiteX74" fmla="*/ 24093 w 130459"/>
                  <a:gd name="connsiteY74" fmla="*/ 57406 h 131486"/>
                  <a:gd name="connsiteX75" fmla="*/ 36638 w 130459"/>
                  <a:gd name="connsiteY75" fmla="*/ 112603 h 131486"/>
                  <a:gd name="connsiteX76" fmla="*/ 30313 w 130459"/>
                  <a:gd name="connsiteY76" fmla="*/ 113701 h 131486"/>
                  <a:gd name="connsiteX77" fmla="*/ 28797 w 130459"/>
                  <a:gd name="connsiteY77" fmla="*/ 113701 h 131486"/>
                  <a:gd name="connsiteX78" fmla="*/ 10346 w 130459"/>
                  <a:gd name="connsiteY78" fmla="*/ 106488 h 131486"/>
                  <a:gd name="connsiteX79" fmla="*/ 5328 w 130459"/>
                  <a:gd name="connsiteY79" fmla="*/ 93629 h 131486"/>
                  <a:gd name="connsiteX80" fmla="*/ 5484 w 130459"/>
                  <a:gd name="connsiteY80" fmla="*/ 91643 h 131486"/>
                  <a:gd name="connsiteX81" fmla="*/ 24197 w 130459"/>
                  <a:gd name="connsiteY81" fmla="*/ 74132 h 131486"/>
                  <a:gd name="connsiteX82" fmla="*/ 58173 w 130459"/>
                  <a:gd name="connsiteY82" fmla="*/ 68383 h 131486"/>
                  <a:gd name="connsiteX83" fmla="*/ 58643 w 130459"/>
                  <a:gd name="connsiteY83" fmla="*/ 68487 h 131486"/>
                  <a:gd name="connsiteX84" fmla="*/ 39983 w 130459"/>
                  <a:gd name="connsiteY84" fmla="*/ 94936 h 131486"/>
                  <a:gd name="connsiteX85" fmla="*/ 36690 w 130459"/>
                  <a:gd name="connsiteY85" fmla="*/ 112603 h 131486"/>
                  <a:gd name="connsiteX86" fmla="*/ 41603 w 130459"/>
                  <a:gd name="connsiteY86" fmla="*/ 110617 h 131486"/>
                  <a:gd name="connsiteX87" fmla="*/ 44217 w 130459"/>
                  <a:gd name="connsiteY87" fmla="*/ 97915 h 131486"/>
                  <a:gd name="connsiteX88" fmla="*/ 58591 w 130459"/>
                  <a:gd name="connsiteY88" fmla="*/ 77582 h 131486"/>
                  <a:gd name="connsiteX89" fmla="*/ 51639 w 130459"/>
                  <a:gd name="connsiteY89" fmla="*/ 99431 h 131486"/>
                  <a:gd name="connsiteX90" fmla="*/ 41656 w 130459"/>
                  <a:gd name="connsiteY90" fmla="*/ 110617 h 131486"/>
                  <a:gd name="connsiteX91" fmla="*/ 84099 w 130459"/>
                  <a:gd name="connsiteY91" fmla="*/ 118249 h 131486"/>
                  <a:gd name="connsiteX92" fmla="*/ 82479 w 130459"/>
                  <a:gd name="connsiteY92" fmla="*/ 119765 h 131486"/>
                  <a:gd name="connsiteX93" fmla="*/ 64707 w 130459"/>
                  <a:gd name="connsiteY93" fmla="*/ 126351 h 131486"/>
                  <a:gd name="connsiteX94" fmla="*/ 46883 w 130459"/>
                  <a:gd name="connsiteY94" fmla="*/ 119660 h 131486"/>
                  <a:gd name="connsiteX95" fmla="*/ 43590 w 130459"/>
                  <a:gd name="connsiteY95" fmla="*/ 115478 h 131486"/>
                  <a:gd name="connsiteX96" fmla="*/ 56657 w 130459"/>
                  <a:gd name="connsiteY96" fmla="*/ 101000 h 131486"/>
                  <a:gd name="connsiteX97" fmla="*/ 65334 w 130459"/>
                  <a:gd name="connsiteY97" fmla="*/ 73871 h 131486"/>
                  <a:gd name="connsiteX98" fmla="*/ 74011 w 130459"/>
                  <a:gd name="connsiteY98" fmla="*/ 101000 h 131486"/>
                  <a:gd name="connsiteX99" fmla="*/ 86765 w 130459"/>
                  <a:gd name="connsiteY99" fmla="*/ 115322 h 131486"/>
                  <a:gd name="connsiteX100" fmla="*/ 84204 w 130459"/>
                  <a:gd name="connsiteY100" fmla="*/ 118249 h 131486"/>
                  <a:gd name="connsiteX101" fmla="*/ 89065 w 130459"/>
                  <a:gd name="connsiteY101" fmla="*/ 110722 h 131486"/>
                  <a:gd name="connsiteX102" fmla="*/ 78924 w 130459"/>
                  <a:gd name="connsiteY102" fmla="*/ 99431 h 131486"/>
                  <a:gd name="connsiteX103" fmla="*/ 72077 w 130459"/>
                  <a:gd name="connsiteY103" fmla="*/ 77948 h 131486"/>
                  <a:gd name="connsiteX104" fmla="*/ 86138 w 130459"/>
                  <a:gd name="connsiteY104" fmla="*/ 95511 h 131486"/>
                  <a:gd name="connsiteX105" fmla="*/ 89065 w 130459"/>
                  <a:gd name="connsiteY105" fmla="*/ 110669 h 131486"/>
                  <a:gd name="connsiteX106" fmla="*/ 120166 w 130459"/>
                  <a:gd name="connsiteY106" fmla="*/ 106488 h 131486"/>
                  <a:gd name="connsiteX107" fmla="*/ 101714 w 130459"/>
                  <a:gd name="connsiteY107" fmla="*/ 113701 h 131486"/>
                  <a:gd name="connsiteX108" fmla="*/ 100198 w 130459"/>
                  <a:gd name="connsiteY108" fmla="*/ 113701 h 131486"/>
                  <a:gd name="connsiteX109" fmla="*/ 93874 w 130459"/>
                  <a:gd name="connsiteY109" fmla="*/ 112603 h 131486"/>
                  <a:gd name="connsiteX110" fmla="*/ 90162 w 130459"/>
                  <a:gd name="connsiteY110" fmla="*/ 92270 h 131486"/>
                  <a:gd name="connsiteX111" fmla="*/ 71241 w 130459"/>
                  <a:gd name="connsiteY111" fmla="*/ 68592 h 131486"/>
                  <a:gd name="connsiteX112" fmla="*/ 72391 w 130459"/>
                  <a:gd name="connsiteY112" fmla="*/ 68383 h 131486"/>
                  <a:gd name="connsiteX113" fmla="*/ 106366 w 130459"/>
                  <a:gd name="connsiteY113" fmla="*/ 74132 h 131486"/>
                  <a:gd name="connsiteX114" fmla="*/ 125079 w 130459"/>
                  <a:gd name="connsiteY114" fmla="*/ 91643 h 131486"/>
                  <a:gd name="connsiteX115" fmla="*/ 125236 w 130459"/>
                  <a:gd name="connsiteY115" fmla="*/ 93629 h 131486"/>
                  <a:gd name="connsiteX116" fmla="*/ 120218 w 130459"/>
                  <a:gd name="connsiteY116" fmla="*/ 106488 h 13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130459" h="131486">
                    <a:moveTo>
                      <a:pt x="107203" y="69010"/>
                    </a:moveTo>
                    <a:lnTo>
                      <a:pt x="88072" y="65769"/>
                    </a:lnTo>
                    <a:lnTo>
                      <a:pt x="107203" y="62528"/>
                    </a:lnTo>
                    <a:cubicBezTo>
                      <a:pt x="120009" y="60385"/>
                      <a:pt x="129470" y="51186"/>
                      <a:pt x="130254" y="40209"/>
                    </a:cubicBezTo>
                    <a:lnTo>
                      <a:pt x="130411" y="38223"/>
                    </a:lnTo>
                    <a:cubicBezTo>
                      <a:pt x="130829" y="32055"/>
                      <a:pt x="128529" y="26096"/>
                      <a:pt x="123877" y="21339"/>
                    </a:cubicBezTo>
                    <a:cubicBezTo>
                      <a:pt x="118023" y="15381"/>
                      <a:pt x="109084" y="12140"/>
                      <a:pt x="99885" y="12610"/>
                    </a:cubicBezTo>
                    <a:cubicBezTo>
                      <a:pt x="97114" y="12767"/>
                      <a:pt x="94449" y="13290"/>
                      <a:pt x="91887" y="14074"/>
                    </a:cubicBezTo>
                    <a:cubicBezTo>
                      <a:pt x="90685" y="11931"/>
                      <a:pt x="89169" y="9892"/>
                      <a:pt x="87183" y="8011"/>
                    </a:cubicBezTo>
                    <a:cubicBezTo>
                      <a:pt x="75840" y="-2653"/>
                      <a:pt x="55873" y="-2653"/>
                      <a:pt x="44426" y="7906"/>
                    </a:cubicBezTo>
                    <a:lnTo>
                      <a:pt x="42806" y="9422"/>
                    </a:lnTo>
                    <a:cubicBezTo>
                      <a:pt x="41237" y="10885"/>
                      <a:pt x="39983" y="12506"/>
                      <a:pt x="38938" y="14126"/>
                    </a:cubicBezTo>
                    <a:cubicBezTo>
                      <a:pt x="36272" y="13290"/>
                      <a:pt x="33501" y="12715"/>
                      <a:pt x="30574" y="12610"/>
                    </a:cubicBezTo>
                    <a:cubicBezTo>
                      <a:pt x="21427" y="12140"/>
                      <a:pt x="12436" y="15381"/>
                      <a:pt x="6582" y="21339"/>
                    </a:cubicBezTo>
                    <a:cubicBezTo>
                      <a:pt x="1930" y="26096"/>
                      <a:pt x="-370" y="32055"/>
                      <a:pt x="48" y="38223"/>
                    </a:cubicBezTo>
                    <a:lnTo>
                      <a:pt x="205" y="40209"/>
                    </a:lnTo>
                    <a:cubicBezTo>
                      <a:pt x="989" y="51186"/>
                      <a:pt x="10450" y="60333"/>
                      <a:pt x="23256" y="62528"/>
                    </a:cubicBezTo>
                    <a:lnTo>
                      <a:pt x="42387" y="65769"/>
                    </a:lnTo>
                    <a:lnTo>
                      <a:pt x="23256" y="69010"/>
                    </a:lnTo>
                    <a:cubicBezTo>
                      <a:pt x="10450" y="71153"/>
                      <a:pt x="989" y="80353"/>
                      <a:pt x="205" y="91277"/>
                    </a:cubicBezTo>
                    <a:lnTo>
                      <a:pt x="48" y="93263"/>
                    </a:lnTo>
                    <a:cubicBezTo>
                      <a:pt x="-370" y="99431"/>
                      <a:pt x="1930" y="105390"/>
                      <a:pt x="6582" y="110147"/>
                    </a:cubicBezTo>
                    <a:cubicBezTo>
                      <a:pt x="12436" y="116106"/>
                      <a:pt x="21375" y="119346"/>
                      <a:pt x="30574" y="118876"/>
                    </a:cubicBezTo>
                    <a:cubicBezTo>
                      <a:pt x="33345" y="118719"/>
                      <a:pt x="36010" y="118196"/>
                      <a:pt x="38572" y="117412"/>
                    </a:cubicBezTo>
                    <a:cubicBezTo>
                      <a:pt x="39774" y="119555"/>
                      <a:pt x="41290" y="121594"/>
                      <a:pt x="43276" y="123476"/>
                    </a:cubicBezTo>
                    <a:cubicBezTo>
                      <a:pt x="54619" y="134139"/>
                      <a:pt x="74586" y="134139"/>
                      <a:pt x="86033" y="123580"/>
                    </a:cubicBezTo>
                    <a:lnTo>
                      <a:pt x="87653" y="122064"/>
                    </a:lnTo>
                    <a:cubicBezTo>
                      <a:pt x="89222" y="120601"/>
                      <a:pt x="90476" y="118980"/>
                      <a:pt x="91522" y="117360"/>
                    </a:cubicBezTo>
                    <a:cubicBezTo>
                      <a:pt x="94187" y="118196"/>
                      <a:pt x="96958" y="118771"/>
                      <a:pt x="99885" y="118876"/>
                    </a:cubicBezTo>
                    <a:cubicBezTo>
                      <a:pt x="109032" y="119346"/>
                      <a:pt x="118023" y="116106"/>
                      <a:pt x="123877" y="110147"/>
                    </a:cubicBezTo>
                    <a:cubicBezTo>
                      <a:pt x="128529" y="105390"/>
                      <a:pt x="130829" y="99431"/>
                      <a:pt x="130411" y="93263"/>
                    </a:cubicBezTo>
                    <a:lnTo>
                      <a:pt x="130254" y="91277"/>
                    </a:lnTo>
                    <a:cubicBezTo>
                      <a:pt x="129470" y="80300"/>
                      <a:pt x="120009" y="71153"/>
                      <a:pt x="107203" y="69010"/>
                    </a:cubicBezTo>
                    <a:close/>
                    <a:moveTo>
                      <a:pt x="93874" y="18935"/>
                    </a:moveTo>
                    <a:cubicBezTo>
                      <a:pt x="95860" y="18360"/>
                      <a:pt x="98003" y="17942"/>
                      <a:pt x="100198" y="17837"/>
                    </a:cubicBezTo>
                    <a:cubicBezTo>
                      <a:pt x="100721" y="17837"/>
                      <a:pt x="101191" y="17837"/>
                      <a:pt x="101714" y="17837"/>
                    </a:cubicBezTo>
                    <a:cubicBezTo>
                      <a:pt x="108875" y="17837"/>
                      <a:pt x="115670" y="20503"/>
                      <a:pt x="120166" y="25051"/>
                    </a:cubicBezTo>
                    <a:cubicBezTo>
                      <a:pt x="123720" y="28710"/>
                      <a:pt x="125549" y="33257"/>
                      <a:pt x="125184" y="37909"/>
                    </a:cubicBezTo>
                    <a:lnTo>
                      <a:pt x="125027" y="39895"/>
                    </a:lnTo>
                    <a:cubicBezTo>
                      <a:pt x="124399" y="48468"/>
                      <a:pt x="116716" y="55629"/>
                      <a:pt x="106314" y="57406"/>
                    </a:cubicBezTo>
                    <a:lnTo>
                      <a:pt x="72338" y="63156"/>
                    </a:lnTo>
                    <a:lnTo>
                      <a:pt x="71868" y="63051"/>
                    </a:lnTo>
                    <a:lnTo>
                      <a:pt x="90528" y="36602"/>
                    </a:lnTo>
                    <a:cubicBezTo>
                      <a:pt x="94396" y="31114"/>
                      <a:pt x="95390" y="24842"/>
                      <a:pt x="93821" y="18935"/>
                    </a:cubicBezTo>
                    <a:close/>
                    <a:moveTo>
                      <a:pt x="88908" y="20921"/>
                    </a:moveTo>
                    <a:cubicBezTo>
                      <a:pt x="89849" y="25208"/>
                      <a:pt x="89065" y="29703"/>
                      <a:pt x="86295" y="33623"/>
                    </a:cubicBezTo>
                    <a:lnTo>
                      <a:pt x="71920" y="53956"/>
                    </a:lnTo>
                    <a:lnTo>
                      <a:pt x="78872" y="32107"/>
                    </a:lnTo>
                    <a:cubicBezTo>
                      <a:pt x="80388" y="27350"/>
                      <a:pt x="84047" y="23430"/>
                      <a:pt x="88856" y="20921"/>
                    </a:cubicBezTo>
                    <a:close/>
                    <a:moveTo>
                      <a:pt x="46412" y="13290"/>
                    </a:moveTo>
                    <a:lnTo>
                      <a:pt x="48033" y="11774"/>
                    </a:lnTo>
                    <a:cubicBezTo>
                      <a:pt x="52789" y="7383"/>
                      <a:pt x="59271" y="5188"/>
                      <a:pt x="65804" y="5188"/>
                    </a:cubicBezTo>
                    <a:cubicBezTo>
                      <a:pt x="72338" y="5188"/>
                      <a:pt x="78924" y="7435"/>
                      <a:pt x="83629" y="11878"/>
                    </a:cubicBezTo>
                    <a:cubicBezTo>
                      <a:pt x="84988" y="13133"/>
                      <a:pt x="86033" y="14596"/>
                      <a:pt x="86922" y="16060"/>
                    </a:cubicBezTo>
                    <a:cubicBezTo>
                      <a:pt x="80649" y="19196"/>
                      <a:pt x="75893" y="24319"/>
                      <a:pt x="73854" y="30539"/>
                    </a:cubicBezTo>
                    <a:lnTo>
                      <a:pt x="65177" y="57667"/>
                    </a:lnTo>
                    <a:lnTo>
                      <a:pt x="56500" y="30539"/>
                    </a:lnTo>
                    <a:cubicBezTo>
                      <a:pt x="54566" y="24423"/>
                      <a:pt x="49862" y="19405"/>
                      <a:pt x="43746" y="16217"/>
                    </a:cubicBezTo>
                    <a:cubicBezTo>
                      <a:pt x="44478" y="15224"/>
                      <a:pt x="45315" y="14231"/>
                      <a:pt x="46308" y="13290"/>
                    </a:cubicBezTo>
                    <a:close/>
                    <a:moveTo>
                      <a:pt x="41446" y="20817"/>
                    </a:moveTo>
                    <a:cubicBezTo>
                      <a:pt x="46360" y="23326"/>
                      <a:pt x="50071" y="27298"/>
                      <a:pt x="51587" y="32107"/>
                    </a:cubicBezTo>
                    <a:lnTo>
                      <a:pt x="58434" y="53590"/>
                    </a:lnTo>
                    <a:lnTo>
                      <a:pt x="44374" y="36027"/>
                    </a:lnTo>
                    <a:cubicBezTo>
                      <a:pt x="40662" y="31375"/>
                      <a:pt x="39722" y="25887"/>
                      <a:pt x="41446" y="20869"/>
                    </a:cubicBezTo>
                    <a:close/>
                    <a:moveTo>
                      <a:pt x="24145" y="57406"/>
                    </a:moveTo>
                    <a:cubicBezTo>
                      <a:pt x="13743" y="55629"/>
                      <a:pt x="6059" y="48468"/>
                      <a:pt x="5432" y="39895"/>
                    </a:cubicBezTo>
                    <a:lnTo>
                      <a:pt x="5275" y="37909"/>
                    </a:lnTo>
                    <a:cubicBezTo>
                      <a:pt x="4962" y="33257"/>
                      <a:pt x="6739" y="28710"/>
                      <a:pt x="10293" y="25051"/>
                    </a:cubicBezTo>
                    <a:cubicBezTo>
                      <a:pt x="14789" y="20451"/>
                      <a:pt x="21584" y="17837"/>
                      <a:pt x="28745" y="17837"/>
                    </a:cubicBezTo>
                    <a:cubicBezTo>
                      <a:pt x="29268" y="17837"/>
                      <a:pt x="29738" y="17837"/>
                      <a:pt x="30261" y="17837"/>
                    </a:cubicBezTo>
                    <a:cubicBezTo>
                      <a:pt x="32456" y="17942"/>
                      <a:pt x="34547" y="18360"/>
                      <a:pt x="36585" y="18935"/>
                    </a:cubicBezTo>
                    <a:cubicBezTo>
                      <a:pt x="34233" y="25678"/>
                      <a:pt x="35383" y="33100"/>
                      <a:pt x="40297" y="39268"/>
                    </a:cubicBezTo>
                    <a:lnTo>
                      <a:pt x="59218" y="62947"/>
                    </a:lnTo>
                    <a:lnTo>
                      <a:pt x="58068" y="63156"/>
                    </a:lnTo>
                    <a:lnTo>
                      <a:pt x="24093" y="57406"/>
                    </a:lnTo>
                    <a:close/>
                    <a:moveTo>
                      <a:pt x="36638" y="112603"/>
                    </a:moveTo>
                    <a:cubicBezTo>
                      <a:pt x="34651" y="113178"/>
                      <a:pt x="32508" y="113597"/>
                      <a:pt x="30313" y="113701"/>
                    </a:cubicBezTo>
                    <a:cubicBezTo>
                      <a:pt x="29790" y="113701"/>
                      <a:pt x="29320" y="113701"/>
                      <a:pt x="28797" y="113701"/>
                    </a:cubicBezTo>
                    <a:cubicBezTo>
                      <a:pt x="21636" y="113701"/>
                      <a:pt x="14841" y="111035"/>
                      <a:pt x="10346" y="106488"/>
                    </a:cubicBezTo>
                    <a:cubicBezTo>
                      <a:pt x="6791" y="102829"/>
                      <a:pt x="4962" y="98281"/>
                      <a:pt x="5328" y="93629"/>
                    </a:cubicBezTo>
                    <a:lnTo>
                      <a:pt x="5484" y="91643"/>
                    </a:lnTo>
                    <a:cubicBezTo>
                      <a:pt x="6112" y="83071"/>
                      <a:pt x="13795" y="75910"/>
                      <a:pt x="24197" y="74132"/>
                    </a:cubicBezTo>
                    <a:lnTo>
                      <a:pt x="58173" y="68383"/>
                    </a:lnTo>
                    <a:lnTo>
                      <a:pt x="58643" y="68487"/>
                    </a:lnTo>
                    <a:lnTo>
                      <a:pt x="39983" y="94936"/>
                    </a:lnTo>
                    <a:cubicBezTo>
                      <a:pt x="36115" y="100424"/>
                      <a:pt x="35122" y="106697"/>
                      <a:pt x="36690" y="112603"/>
                    </a:cubicBezTo>
                    <a:close/>
                    <a:moveTo>
                      <a:pt x="41603" y="110617"/>
                    </a:moveTo>
                    <a:cubicBezTo>
                      <a:pt x="40662" y="106331"/>
                      <a:pt x="41446" y="101836"/>
                      <a:pt x="44217" y="97915"/>
                    </a:cubicBezTo>
                    <a:lnTo>
                      <a:pt x="58591" y="77582"/>
                    </a:lnTo>
                    <a:lnTo>
                      <a:pt x="51639" y="99431"/>
                    </a:lnTo>
                    <a:cubicBezTo>
                      <a:pt x="50123" y="104188"/>
                      <a:pt x="46464" y="108108"/>
                      <a:pt x="41656" y="110617"/>
                    </a:cubicBezTo>
                    <a:close/>
                    <a:moveTo>
                      <a:pt x="84099" y="118249"/>
                    </a:moveTo>
                    <a:lnTo>
                      <a:pt x="82479" y="119765"/>
                    </a:lnTo>
                    <a:cubicBezTo>
                      <a:pt x="77722" y="124155"/>
                      <a:pt x="71241" y="126351"/>
                      <a:pt x="64707" y="126351"/>
                    </a:cubicBezTo>
                    <a:cubicBezTo>
                      <a:pt x="58173" y="126351"/>
                      <a:pt x="51587" y="124103"/>
                      <a:pt x="46883" y="119660"/>
                    </a:cubicBezTo>
                    <a:cubicBezTo>
                      <a:pt x="45524" y="118405"/>
                      <a:pt x="44478" y="116994"/>
                      <a:pt x="43590" y="115478"/>
                    </a:cubicBezTo>
                    <a:cubicBezTo>
                      <a:pt x="49862" y="112342"/>
                      <a:pt x="54619" y="107220"/>
                      <a:pt x="56657" y="101000"/>
                    </a:cubicBezTo>
                    <a:lnTo>
                      <a:pt x="65334" y="73871"/>
                    </a:lnTo>
                    <a:lnTo>
                      <a:pt x="74011" y="101000"/>
                    </a:lnTo>
                    <a:cubicBezTo>
                      <a:pt x="75945" y="107115"/>
                      <a:pt x="80649" y="112133"/>
                      <a:pt x="86765" y="115322"/>
                    </a:cubicBezTo>
                    <a:cubicBezTo>
                      <a:pt x="86033" y="116315"/>
                      <a:pt x="85197" y="117308"/>
                      <a:pt x="84204" y="118249"/>
                    </a:cubicBezTo>
                    <a:close/>
                    <a:moveTo>
                      <a:pt x="89065" y="110722"/>
                    </a:moveTo>
                    <a:cubicBezTo>
                      <a:pt x="84151" y="108213"/>
                      <a:pt x="80440" y="104240"/>
                      <a:pt x="78924" y="99431"/>
                    </a:cubicBezTo>
                    <a:lnTo>
                      <a:pt x="72077" y="77948"/>
                    </a:lnTo>
                    <a:lnTo>
                      <a:pt x="86138" y="95511"/>
                    </a:lnTo>
                    <a:cubicBezTo>
                      <a:pt x="89849" y="100163"/>
                      <a:pt x="90790" y="105651"/>
                      <a:pt x="89065" y="110669"/>
                    </a:cubicBezTo>
                    <a:close/>
                    <a:moveTo>
                      <a:pt x="120166" y="106488"/>
                    </a:moveTo>
                    <a:cubicBezTo>
                      <a:pt x="115670" y="111088"/>
                      <a:pt x="108875" y="113701"/>
                      <a:pt x="101714" y="113701"/>
                    </a:cubicBezTo>
                    <a:cubicBezTo>
                      <a:pt x="101191" y="113701"/>
                      <a:pt x="100721" y="113701"/>
                      <a:pt x="100198" y="113701"/>
                    </a:cubicBezTo>
                    <a:cubicBezTo>
                      <a:pt x="98003" y="113597"/>
                      <a:pt x="95912" y="113178"/>
                      <a:pt x="93874" y="112603"/>
                    </a:cubicBezTo>
                    <a:cubicBezTo>
                      <a:pt x="96226" y="105861"/>
                      <a:pt x="95076" y="98438"/>
                      <a:pt x="90162" y="92270"/>
                    </a:cubicBezTo>
                    <a:lnTo>
                      <a:pt x="71241" y="68592"/>
                    </a:lnTo>
                    <a:lnTo>
                      <a:pt x="72391" y="68383"/>
                    </a:lnTo>
                    <a:lnTo>
                      <a:pt x="106366" y="74132"/>
                    </a:lnTo>
                    <a:cubicBezTo>
                      <a:pt x="116768" y="75857"/>
                      <a:pt x="124452" y="83071"/>
                      <a:pt x="125079" y="91643"/>
                    </a:cubicBezTo>
                    <a:lnTo>
                      <a:pt x="125236" y="93629"/>
                    </a:lnTo>
                    <a:cubicBezTo>
                      <a:pt x="125549" y="98281"/>
                      <a:pt x="123772" y="102829"/>
                      <a:pt x="120218" y="106488"/>
                    </a:cubicBez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8" name="Freeform: Shape 1197">
                <a:extLst>
                  <a:ext uri="{FF2B5EF4-FFF2-40B4-BE49-F238E27FC236}">
                    <a16:creationId xmlns:a16="http://schemas.microsoft.com/office/drawing/2014/main" id="{A94A06A6-BF0B-DA44-68AE-7C9BF1F9EE88}"/>
                  </a:ext>
                </a:extLst>
              </p:cNvPr>
              <p:cNvSpPr/>
              <p:nvPr/>
            </p:nvSpPr>
            <p:spPr>
              <a:xfrm>
                <a:off x="5895273" y="5461532"/>
                <a:ext cx="638534" cy="298463"/>
              </a:xfrm>
              <a:custGeom>
                <a:avLst/>
                <a:gdLst>
                  <a:gd name="connsiteX0" fmla="*/ 638535 w 638534"/>
                  <a:gd name="connsiteY0" fmla="*/ 85932 h 298463"/>
                  <a:gd name="connsiteX1" fmla="*/ 464004 w 638534"/>
                  <a:gd name="connsiteY1" fmla="*/ 85932 h 298463"/>
                  <a:gd name="connsiteX2" fmla="*/ 464004 w 638534"/>
                  <a:gd name="connsiteY2" fmla="*/ 0 h 298463"/>
                  <a:gd name="connsiteX3" fmla="*/ 458777 w 638534"/>
                  <a:gd name="connsiteY3" fmla="*/ 0 h 298463"/>
                  <a:gd name="connsiteX4" fmla="*/ 458777 w 638534"/>
                  <a:gd name="connsiteY4" fmla="*/ 85932 h 298463"/>
                  <a:gd name="connsiteX5" fmla="*/ 0 w 638534"/>
                  <a:gd name="connsiteY5" fmla="*/ 85932 h 298463"/>
                  <a:gd name="connsiteX6" fmla="*/ 0 w 638534"/>
                  <a:gd name="connsiteY6" fmla="*/ 91159 h 298463"/>
                  <a:gd name="connsiteX7" fmla="*/ 458777 w 638534"/>
                  <a:gd name="connsiteY7" fmla="*/ 91159 h 298463"/>
                  <a:gd name="connsiteX8" fmla="*/ 458777 w 638534"/>
                  <a:gd name="connsiteY8" fmla="*/ 298464 h 298463"/>
                  <a:gd name="connsiteX9" fmla="*/ 464004 w 638534"/>
                  <a:gd name="connsiteY9" fmla="*/ 298464 h 298463"/>
                  <a:gd name="connsiteX10" fmla="*/ 464004 w 638534"/>
                  <a:gd name="connsiteY10" fmla="*/ 91159 h 298463"/>
                  <a:gd name="connsiteX11" fmla="*/ 638535 w 638534"/>
                  <a:gd name="connsiteY11" fmla="*/ 91159 h 298463"/>
                  <a:gd name="connsiteX12" fmla="*/ 638535 w 638534"/>
                  <a:gd name="connsiteY12" fmla="*/ 85932 h 29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8534" h="298463">
                    <a:moveTo>
                      <a:pt x="638535" y="85932"/>
                    </a:moveTo>
                    <a:lnTo>
                      <a:pt x="464004" y="85932"/>
                    </a:lnTo>
                    <a:lnTo>
                      <a:pt x="464004" y="0"/>
                    </a:lnTo>
                    <a:lnTo>
                      <a:pt x="458777" y="0"/>
                    </a:lnTo>
                    <a:lnTo>
                      <a:pt x="458777" y="85932"/>
                    </a:lnTo>
                    <a:lnTo>
                      <a:pt x="0" y="85932"/>
                    </a:lnTo>
                    <a:lnTo>
                      <a:pt x="0" y="91159"/>
                    </a:lnTo>
                    <a:lnTo>
                      <a:pt x="458777" y="91159"/>
                    </a:lnTo>
                    <a:lnTo>
                      <a:pt x="458777" y="298464"/>
                    </a:lnTo>
                    <a:lnTo>
                      <a:pt x="464004" y="298464"/>
                    </a:lnTo>
                    <a:lnTo>
                      <a:pt x="464004" y="91159"/>
                    </a:lnTo>
                    <a:lnTo>
                      <a:pt x="638535" y="91159"/>
                    </a:lnTo>
                    <a:lnTo>
                      <a:pt x="638535" y="85932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92" name="Graphic 1161">
              <a:extLst>
                <a:ext uri="{FF2B5EF4-FFF2-40B4-BE49-F238E27FC236}">
                  <a16:creationId xmlns:a16="http://schemas.microsoft.com/office/drawing/2014/main" id="{7951CF6D-AD1E-D513-2700-8B3DB681B731}"/>
                </a:ext>
              </a:extLst>
            </p:cNvPr>
            <p:cNvGrpSpPr/>
            <p:nvPr/>
          </p:nvGrpSpPr>
          <p:grpSpPr>
            <a:xfrm>
              <a:off x="5894855" y="5396873"/>
              <a:ext cx="342266" cy="363226"/>
              <a:chOff x="5894855" y="5396873"/>
              <a:chExt cx="342266" cy="363226"/>
            </a:xfrm>
          </p:grpSpPr>
          <p:sp>
            <p:nvSpPr>
              <p:cNvPr id="1194" name="Freeform: Shape 1193">
                <a:extLst>
                  <a:ext uri="{FF2B5EF4-FFF2-40B4-BE49-F238E27FC236}">
                    <a16:creationId xmlns:a16="http://schemas.microsoft.com/office/drawing/2014/main" id="{43B6FE5D-94F7-C150-6BA3-11D2C4E21FD3}"/>
                  </a:ext>
                </a:extLst>
              </p:cNvPr>
              <p:cNvSpPr/>
              <p:nvPr/>
            </p:nvSpPr>
            <p:spPr>
              <a:xfrm>
                <a:off x="5894855" y="5396873"/>
                <a:ext cx="342266" cy="363226"/>
              </a:xfrm>
              <a:custGeom>
                <a:avLst/>
                <a:gdLst>
                  <a:gd name="connsiteX0" fmla="*/ 0 w 342266"/>
                  <a:gd name="connsiteY0" fmla="*/ 0 h 363226"/>
                  <a:gd name="connsiteX1" fmla="*/ 342266 w 342266"/>
                  <a:gd name="connsiteY1" fmla="*/ 0 h 363226"/>
                  <a:gd name="connsiteX2" fmla="*/ 342266 w 342266"/>
                  <a:gd name="connsiteY2" fmla="*/ 363227 h 363226"/>
                  <a:gd name="connsiteX3" fmla="*/ 0 w 342266"/>
                  <a:gd name="connsiteY3" fmla="*/ 363227 h 363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266" h="363226">
                    <a:moveTo>
                      <a:pt x="0" y="0"/>
                    </a:moveTo>
                    <a:lnTo>
                      <a:pt x="342266" y="0"/>
                    </a:lnTo>
                    <a:lnTo>
                      <a:pt x="342266" y="363227"/>
                    </a:lnTo>
                    <a:lnTo>
                      <a:pt x="0" y="363227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5" name="Freeform: Shape 1194">
                <a:extLst>
                  <a:ext uri="{FF2B5EF4-FFF2-40B4-BE49-F238E27FC236}">
                    <a16:creationId xmlns:a16="http://schemas.microsoft.com/office/drawing/2014/main" id="{8B186927-9604-4127-7B35-01BB8A9DD3F9}"/>
                  </a:ext>
                </a:extLst>
              </p:cNvPr>
              <p:cNvSpPr/>
              <p:nvPr/>
            </p:nvSpPr>
            <p:spPr>
              <a:xfrm>
                <a:off x="6025008" y="5396873"/>
                <a:ext cx="81959" cy="363174"/>
              </a:xfrm>
              <a:custGeom>
                <a:avLst/>
                <a:gdLst>
                  <a:gd name="connsiteX0" fmla="*/ 0 w 81959"/>
                  <a:gd name="connsiteY0" fmla="*/ 0 h 363174"/>
                  <a:gd name="connsiteX1" fmla="*/ 81960 w 81959"/>
                  <a:gd name="connsiteY1" fmla="*/ 0 h 363174"/>
                  <a:gd name="connsiteX2" fmla="*/ 81960 w 81959"/>
                  <a:gd name="connsiteY2" fmla="*/ 363174 h 363174"/>
                  <a:gd name="connsiteX3" fmla="*/ 0 w 81959"/>
                  <a:gd name="connsiteY3" fmla="*/ 363174 h 363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959" h="363174">
                    <a:moveTo>
                      <a:pt x="0" y="0"/>
                    </a:moveTo>
                    <a:lnTo>
                      <a:pt x="81960" y="0"/>
                    </a:lnTo>
                    <a:lnTo>
                      <a:pt x="81960" y="363174"/>
                    </a:lnTo>
                    <a:lnTo>
                      <a:pt x="0" y="363174"/>
                    </a:lnTo>
                    <a:close/>
                  </a:path>
                </a:pathLst>
              </a:custGeom>
              <a:solidFill>
                <a:srgbClr val="1F5D4C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56DBF138-9F3B-58B5-44D8-4B0D8A725AC7}"/>
                </a:ext>
              </a:extLst>
            </p:cNvPr>
            <p:cNvSpPr/>
            <p:nvPr/>
          </p:nvSpPr>
          <p:spPr>
            <a:xfrm>
              <a:off x="5775538" y="5193405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20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1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20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1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4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5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1" y="56170"/>
                    <a:pt x="125641" y="54550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5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E24321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73" name="Freeform: Shape 1172">
            <a:extLst>
              <a:ext uri="{FF2B5EF4-FFF2-40B4-BE49-F238E27FC236}">
                <a16:creationId xmlns:a16="http://schemas.microsoft.com/office/drawing/2014/main" id="{2C948F6B-9578-3F57-3ABC-9A1A12233634}"/>
              </a:ext>
            </a:extLst>
          </p:cNvPr>
          <p:cNvSpPr/>
          <p:nvPr/>
        </p:nvSpPr>
        <p:spPr>
          <a:xfrm>
            <a:off x="7578345" y="3235154"/>
            <a:ext cx="843439" cy="913635"/>
          </a:xfrm>
          <a:custGeom>
            <a:avLst/>
            <a:gdLst>
              <a:gd name="connsiteX0" fmla="*/ 124701 w 125393"/>
              <a:gd name="connsiteY0" fmla="*/ 53609 h 135829"/>
              <a:gd name="connsiteX1" fmla="*/ 120989 w 125393"/>
              <a:gd name="connsiteY1" fmla="*/ 53609 h 135829"/>
              <a:gd name="connsiteX2" fmla="*/ 59519 w 125393"/>
              <a:gd name="connsiteY2" fmla="*/ 116438 h 135829"/>
              <a:gd name="connsiteX3" fmla="*/ 98775 w 125393"/>
              <a:gd name="connsiteY3" fmla="*/ 48904 h 135829"/>
              <a:gd name="connsiteX4" fmla="*/ 99924 w 125393"/>
              <a:gd name="connsiteY4" fmla="*/ 32021 h 135829"/>
              <a:gd name="connsiteX5" fmla="*/ 99193 w 125393"/>
              <a:gd name="connsiteY5" fmla="*/ 30139 h 135829"/>
              <a:gd name="connsiteX6" fmla="*/ 87327 w 125393"/>
              <a:gd name="connsiteY6" fmla="*/ 18274 h 135829"/>
              <a:gd name="connsiteX7" fmla="*/ 70601 w 125393"/>
              <a:gd name="connsiteY7" fmla="*/ 19372 h 135829"/>
              <a:gd name="connsiteX8" fmla="*/ 60147 w 125393"/>
              <a:gd name="connsiteY8" fmla="*/ 33850 h 135829"/>
              <a:gd name="connsiteX9" fmla="*/ 51261 w 125393"/>
              <a:gd name="connsiteY9" fmla="*/ 88839 h 135829"/>
              <a:gd name="connsiteX10" fmla="*/ 54136 w 125393"/>
              <a:gd name="connsiteY10" fmla="*/ 22560 h 135829"/>
              <a:gd name="connsiteX11" fmla="*/ 47759 w 125393"/>
              <a:gd name="connsiteY11" fmla="*/ 6879 h 135829"/>
              <a:gd name="connsiteX12" fmla="*/ 46295 w 125393"/>
              <a:gd name="connsiteY12" fmla="*/ 5520 h 135829"/>
              <a:gd name="connsiteX13" fmla="*/ 30457 w 125393"/>
              <a:gd name="connsiteY13" fmla="*/ 84 h 135829"/>
              <a:gd name="connsiteX14" fmla="*/ 15926 w 125393"/>
              <a:gd name="connsiteY14" fmla="*/ 8395 h 135829"/>
              <a:gd name="connsiteX15" fmla="*/ 12894 w 125393"/>
              <a:gd name="connsiteY15" fmla="*/ 25958 h 135829"/>
              <a:gd name="connsiteX16" fmla="*/ 41068 w 125393"/>
              <a:gd name="connsiteY16" fmla="*/ 123128 h 135829"/>
              <a:gd name="connsiteX17" fmla="*/ 4583 w 125393"/>
              <a:gd name="connsiteY17" fmla="*/ 82671 h 135829"/>
              <a:gd name="connsiteX18" fmla="*/ 872 w 125393"/>
              <a:gd name="connsiteY18" fmla="*/ 82462 h 135829"/>
              <a:gd name="connsiteX19" fmla="*/ 663 w 125393"/>
              <a:gd name="connsiteY19" fmla="*/ 86173 h 135829"/>
              <a:gd name="connsiteX20" fmla="*/ 44779 w 125393"/>
              <a:gd name="connsiteY20" fmla="*/ 135046 h 135829"/>
              <a:gd name="connsiteX21" fmla="*/ 44884 w 125393"/>
              <a:gd name="connsiteY21" fmla="*/ 135150 h 135829"/>
              <a:gd name="connsiteX22" fmla="*/ 45093 w 125393"/>
              <a:gd name="connsiteY22" fmla="*/ 135360 h 135829"/>
              <a:gd name="connsiteX23" fmla="*/ 45197 w 125393"/>
              <a:gd name="connsiteY23" fmla="*/ 135412 h 135829"/>
              <a:gd name="connsiteX24" fmla="*/ 45354 w 125393"/>
              <a:gd name="connsiteY24" fmla="*/ 135516 h 135829"/>
              <a:gd name="connsiteX25" fmla="*/ 45668 w 125393"/>
              <a:gd name="connsiteY25" fmla="*/ 135673 h 135829"/>
              <a:gd name="connsiteX26" fmla="*/ 45772 w 125393"/>
              <a:gd name="connsiteY26" fmla="*/ 135725 h 135829"/>
              <a:gd name="connsiteX27" fmla="*/ 46452 w 125393"/>
              <a:gd name="connsiteY27" fmla="*/ 135830 h 135829"/>
              <a:gd name="connsiteX28" fmla="*/ 46609 w 125393"/>
              <a:gd name="connsiteY28" fmla="*/ 135830 h 135829"/>
              <a:gd name="connsiteX29" fmla="*/ 46661 w 125393"/>
              <a:gd name="connsiteY29" fmla="*/ 135830 h 135829"/>
              <a:gd name="connsiteX30" fmla="*/ 46975 w 125393"/>
              <a:gd name="connsiteY30" fmla="*/ 135830 h 135829"/>
              <a:gd name="connsiteX31" fmla="*/ 47393 w 125393"/>
              <a:gd name="connsiteY31" fmla="*/ 135725 h 135829"/>
              <a:gd name="connsiteX32" fmla="*/ 47759 w 125393"/>
              <a:gd name="connsiteY32" fmla="*/ 135621 h 135829"/>
              <a:gd name="connsiteX33" fmla="*/ 47915 w 125393"/>
              <a:gd name="connsiteY33" fmla="*/ 135569 h 135829"/>
              <a:gd name="connsiteX34" fmla="*/ 48020 w 125393"/>
              <a:gd name="connsiteY34" fmla="*/ 135464 h 135829"/>
              <a:gd name="connsiteX35" fmla="*/ 48334 w 125393"/>
              <a:gd name="connsiteY35" fmla="*/ 135203 h 135829"/>
              <a:gd name="connsiteX36" fmla="*/ 48490 w 125393"/>
              <a:gd name="connsiteY36" fmla="*/ 135098 h 135829"/>
              <a:gd name="connsiteX37" fmla="*/ 124648 w 125393"/>
              <a:gd name="connsiteY37" fmla="*/ 57215 h 135829"/>
              <a:gd name="connsiteX38" fmla="*/ 124648 w 125393"/>
              <a:gd name="connsiteY38" fmla="*/ 53504 h 135829"/>
              <a:gd name="connsiteX39" fmla="*/ 65374 w 125393"/>
              <a:gd name="connsiteY39" fmla="*/ 34791 h 135829"/>
              <a:gd name="connsiteX40" fmla="*/ 73110 w 125393"/>
              <a:gd name="connsiteY40" fmla="*/ 24076 h 135829"/>
              <a:gd name="connsiteX41" fmla="*/ 80219 w 125393"/>
              <a:gd name="connsiteY41" fmla="*/ 22299 h 135829"/>
              <a:gd name="connsiteX42" fmla="*/ 85550 w 125393"/>
              <a:gd name="connsiteY42" fmla="*/ 23292 h 135829"/>
              <a:gd name="connsiteX43" fmla="*/ 94384 w 125393"/>
              <a:gd name="connsiteY43" fmla="*/ 32073 h 135829"/>
              <a:gd name="connsiteX44" fmla="*/ 95116 w 125393"/>
              <a:gd name="connsiteY44" fmla="*/ 33955 h 135829"/>
              <a:gd name="connsiteX45" fmla="*/ 94279 w 125393"/>
              <a:gd name="connsiteY45" fmla="*/ 46448 h 135829"/>
              <a:gd name="connsiteX46" fmla="*/ 51627 w 125393"/>
              <a:gd name="connsiteY46" fmla="*/ 119835 h 135829"/>
              <a:gd name="connsiteX47" fmla="*/ 65426 w 125393"/>
              <a:gd name="connsiteY47" fmla="*/ 34844 h 135829"/>
              <a:gd name="connsiteX48" fmla="*/ 20212 w 125393"/>
              <a:gd name="connsiteY48" fmla="*/ 11479 h 135829"/>
              <a:gd name="connsiteX49" fmla="*/ 31032 w 125393"/>
              <a:gd name="connsiteY49" fmla="*/ 5311 h 135829"/>
              <a:gd name="connsiteX50" fmla="*/ 32443 w 125393"/>
              <a:gd name="connsiteY50" fmla="*/ 5259 h 135829"/>
              <a:gd name="connsiteX51" fmla="*/ 42793 w 125393"/>
              <a:gd name="connsiteY51" fmla="*/ 9388 h 135829"/>
              <a:gd name="connsiteX52" fmla="*/ 44257 w 125393"/>
              <a:gd name="connsiteY52" fmla="*/ 10747 h 135829"/>
              <a:gd name="connsiteX53" fmla="*/ 49013 w 125393"/>
              <a:gd name="connsiteY53" fmla="*/ 22403 h 135829"/>
              <a:gd name="connsiteX54" fmla="*/ 44884 w 125393"/>
              <a:gd name="connsiteY54" fmla="*/ 117379 h 135829"/>
              <a:gd name="connsiteX55" fmla="*/ 17965 w 125393"/>
              <a:gd name="connsiteY55" fmla="*/ 24599 h 135829"/>
              <a:gd name="connsiteX56" fmla="*/ 20212 w 125393"/>
              <a:gd name="connsiteY56" fmla="*/ 11531 h 13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5393" h="135829">
                <a:moveTo>
                  <a:pt x="124701" y="53609"/>
                </a:moveTo>
                <a:cubicBezTo>
                  <a:pt x="123655" y="52616"/>
                  <a:pt x="122035" y="52616"/>
                  <a:pt x="120989" y="53609"/>
                </a:cubicBezTo>
                <a:lnTo>
                  <a:pt x="59519" y="116438"/>
                </a:lnTo>
                <a:lnTo>
                  <a:pt x="98775" y="48904"/>
                </a:lnTo>
                <a:cubicBezTo>
                  <a:pt x="101597" y="43730"/>
                  <a:pt x="102015" y="37562"/>
                  <a:pt x="99924" y="32021"/>
                </a:cubicBezTo>
                <a:lnTo>
                  <a:pt x="99193" y="30139"/>
                </a:lnTo>
                <a:cubicBezTo>
                  <a:pt x="97102" y="24651"/>
                  <a:pt x="92816" y="20365"/>
                  <a:pt x="87327" y="18274"/>
                </a:cubicBezTo>
                <a:cubicBezTo>
                  <a:pt x="81839" y="16235"/>
                  <a:pt x="75776" y="16601"/>
                  <a:pt x="70601" y="19372"/>
                </a:cubicBezTo>
                <a:cubicBezTo>
                  <a:pt x="65060" y="22351"/>
                  <a:pt x="61244" y="27578"/>
                  <a:pt x="60147" y="33850"/>
                </a:cubicBezTo>
                <a:lnTo>
                  <a:pt x="51261" y="88839"/>
                </a:lnTo>
                <a:lnTo>
                  <a:pt x="54136" y="22560"/>
                </a:lnTo>
                <a:cubicBezTo>
                  <a:pt x="54397" y="16653"/>
                  <a:pt x="52045" y="10904"/>
                  <a:pt x="47759" y="6879"/>
                </a:cubicBezTo>
                <a:lnTo>
                  <a:pt x="46295" y="5520"/>
                </a:lnTo>
                <a:cubicBezTo>
                  <a:pt x="42061" y="1495"/>
                  <a:pt x="36259" y="-439"/>
                  <a:pt x="30457" y="84"/>
                </a:cubicBezTo>
                <a:cubicBezTo>
                  <a:pt x="24655" y="659"/>
                  <a:pt x="19324" y="3691"/>
                  <a:pt x="15926" y="8395"/>
                </a:cubicBezTo>
                <a:cubicBezTo>
                  <a:pt x="12215" y="13517"/>
                  <a:pt x="11117" y="19894"/>
                  <a:pt x="12894" y="25958"/>
                </a:cubicBezTo>
                <a:lnTo>
                  <a:pt x="41068" y="123128"/>
                </a:lnTo>
                <a:lnTo>
                  <a:pt x="4583" y="82671"/>
                </a:lnTo>
                <a:cubicBezTo>
                  <a:pt x="3642" y="81573"/>
                  <a:pt x="1970" y="81521"/>
                  <a:pt x="872" y="82462"/>
                </a:cubicBezTo>
                <a:cubicBezTo>
                  <a:pt x="-226" y="83403"/>
                  <a:pt x="-278" y="85076"/>
                  <a:pt x="663" y="86173"/>
                </a:cubicBezTo>
                <a:lnTo>
                  <a:pt x="44779" y="135046"/>
                </a:lnTo>
                <a:cubicBezTo>
                  <a:pt x="44779" y="135046"/>
                  <a:pt x="44884" y="135098"/>
                  <a:pt x="44884" y="135150"/>
                </a:cubicBezTo>
                <a:cubicBezTo>
                  <a:pt x="44936" y="135203"/>
                  <a:pt x="45041" y="135307"/>
                  <a:pt x="45093" y="135360"/>
                </a:cubicBezTo>
                <a:cubicBezTo>
                  <a:pt x="45093" y="135360"/>
                  <a:pt x="45197" y="135360"/>
                  <a:pt x="45197" y="135412"/>
                </a:cubicBezTo>
                <a:cubicBezTo>
                  <a:pt x="45250" y="135412"/>
                  <a:pt x="45302" y="135464"/>
                  <a:pt x="45354" y="135516"/>
                </a:cubicBezTo>
                <a:cubicBezTo>
                  <a:pt x="45459" y="135569"/>
                  <a:pt x="45563" y="135621"/>
                  <a:pt x="45668" y="135673"/>
                </a:cubicBezTo>
                <a:cubicBezTo>
                  <a:pt x="45668" y="135673"/>
                  <a:pt x="45720" y="135673"/>
                  <a:pt x="45772" y="135725"/>
                </a:cubicBezTo>
                <a:cubicBezTo>
                  <a:pt x="45982" y="135778"/>
                  <a:pt x="46191" y="135830"/>
                  <a:pt x="46452" y="135830"/>
                </a:cubicBezTo>
                <a:cubicBezTo>
                  <a:pt x="46504" y="135830"/>
                  <a:pt x="46556" y="135830"/>
                  <a:pt x="46609" y="135830"/>
                </a:cubicBezTo>
                <a:lnTo>
                  <a:pt x="46661" y="135830"/>
                </a:lnTo>
                <a:cubicBezTo>
                  <a:pt x="46661" y="135830"/>
                  <a:pt x="46870" y="135830"/>
                  <a:pt x="46975" y="135830"/>
                </a:cubicBezTo>
                <a:cubicBezTo>
                  <a:pt x="47131" y="135830"/>
                  <a:pt x="47236" y="135725"/>
                  <a:pt x="47393" y="135725"/>
                </a:cubicBezTo>
                <a:cubicBezTo>
                  <a:pt x="47497" y="135725"/>
                  <a:pt x="47654" y="135673"/>
                  <a:pt x="47759" y="135621"/>
                </a:cubicBezTo>
                <a:cubicBezTo>
                  <a:pt x="47811" y="135621"/>
                  <a:pt x="47863" y="135621"/>
                  <a:pt x="47915" y="135569"/>
                </a:cubicBezTo>
                <a:cubicBezTo>
                  <a:pt x="47915" y="135569"/>
                  <a:pt x="48020" y="135516"/>
                  <a:pt x="48020" y="135464"/>
                </a:cubicBezTo>
                <a:cubicBezTo>
                  <a:pt x="48125" y="135412"/>
                  <a:pt x="48229" y="135307"/>
                  <a:pt x="48334" y="135203"/>
                </a:cubicBezTo>
                <a:cubicBezTo>
                  <a:pt x="48386" y="135203"/>
                  <a:pt x="48438" y="135150"/>
                  <a:pt x="48490" y="135098"/>
                </a:cubicBezTo>
                <a:lnTo>
                  <a:pt x="124648" y="57215"/>
                </a:lnTo>
                <a:cubicBezTo>
                  <a:pt x="125642" y="56170"/>
                  <a:pt x="125642" y="54549"/>
                  <a:pt x="124648" y="53504"/>
                </a:cubicBezTo>
                <a:close/>
                <a:moveTo>
                  <a:pt x="65374" y="34791"/>
                </a:moveTo>
                <a:cubicBezTo>
                  <a:pt x="66158" y="30192"/>
                  <a:pt x="68980" y="26271"/>
                  <a:pt x="73110" y="24076"/>
                </a:cubicBezTo>
                <a:cubicBezTo>
                  <a:pt x="75305" y="22874"/>
                  <a:pt x="77762" y="22299"/>
                  <a:pt x="80219" y="22299"/>
                </a:cubicBezTo>
                <a:cubicBezTo>
                  <a:pt x="81996" y="22299"/>
                  <a:pt x="83825" y="22612"/>
                  <a:pt x="85550" y="23292"/>
                </a:cubicBezTo>
                <a:cubicBezTo>
                  <a:pt x="89627" y="24808"/>
                  <a:pt x="92816" y="28049"/>
                  <a:pt x="94384" y="32073"/>
                </a:cubicBezTo>
                <a:lnTo>
                  <a:pt x="95116" y="33955"/>
                </a:lnTo>
                <a:cubicBezTo>
                  <a:pt x="96684" y="38084"/>
                  <a:pt x="96370" y="42632"/>
                  <a:pt x="94279" y="46448"/>
                </a:cubicBezTo>
                <a:lnTo>
                  <a:pt x="51627" y="119835"/>
                </a:lnTo>
                <a:lnTo>
                  <a:pt x="65426" y="34844"/>
                </a:lnTo>
                <a:close/>
                <a:moveTo>
                  <a:pt x="20212" y="11479"/>
                </a:moveTo>
                <a:cubicBezTo>
                  <a:pt x="22773" y="7977"/>
                  <a:pt x="26694" y="5677"/>
                  <a:pt x="31032" y="5311"/>
                </a:cubicBezTo>
                <a:cubicBezTo>
                  <a:pt x="31503" y="5311"/>
                  <a:pt x="31973" y="5259"/>
                  <a:pt x="32443" y="5259"/>
                </a:cubicBezTo>
                <a:cubicBezTo>
                  <a:pt x="36259" y="5259"/>
                  <a:pt x="39970" y="6722"/>
                  <a:pt x="42793" y="9388"/>
                </a:cubicBezTo>
                <a:lnTo>
                  <a:pt x="44257" y="10747"/>
                </a:lnTo>
                <a:cubicBezTo>
                  <a:pt x="47445" y="13779"/>
                  <a:pt x="49170" y="18013"/>
                  <a:pt x="49013" y="22403"/>
                </a:cubicBezTo>
                <a:lnTo>
                  <a:pt x="44884" y="117379"/>
                </a:lnTo>
                <a:lnTo>
                  <a:pt x="17965" y="24599"/>
                </a:lnTo>
                <a:cubicBezTo>
                  <a:pt x="16658" y="20103"/>
                  <a:pt x="17494" y="15347"/>
                  <a:pt x="20212" y="11531"/>
                </a:cubicBezTo>
                <a:close/>
              </a:path>
            </a:pathLst>
          </a:custGeom>
          <a:solidFill>
            <a:srgbClr val="A27723"/>
          </a:solidFill>
          <a:ln w="52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43" name="Group 842">
            <a:extLst>
              <a:ext uri="{FF2B5EF4-FFF2-40B4-BE49-F238E27FC236}">
                <a16:creationId xmlns:a16="http://schemas.microsoft.com/office/drawing/2014/main" id="{C72A71AC-896C-0EB5-0069-74294ED8C7B1}"/>
              </a:ext>
            </a:extLst>
          </p:cNvPr>
          <p:cNvGrpSpPr/>
          <p:nvPr/>
        </p:nvGrpSpPr>
        <p:grpSpPr>
          <a:xfrm>
            <a:off x="6708754" y="4080934"/>
            <a:ext cx="1186961" cy="1780798"/>
            <a:chOff x="6708754" y="4080934"/>
            <a:chExt cx="1186961" cy="1780798"/>
          </a:xfrm>
        </p:grpSpPr>
        <p:grpSp>
          <p:nvGrpSpPr>
            <p:cNvPr id="1172" name="Graphic 1161">
              <a:extLst>
                <a:ext uri="{FF2B5EF4-FFF2-40B4-BE49-F238E27FC236}">
                  <a16:creationId xmlns:a16="http://schemas.microsoft.com/office/drawing/2014/main" id="{C1DD7DDE-C55C-E7AD-F71C-21F1E679386B}"/>
                </a:ext>
              </a:extLst>
            </p:cNvPr>
            <p:cNvGrpSpPr/>
            <p:nvPr/>
          </p:nvGrpSpPr>
          <p:grpSpPr>
            <a:xfrm>
              <a:off x="6708754" y="4080934"/>
              <a:ext cx="1186961" cy="1780798"/>
              <a:chOff x="5791882" y="5495298"/>
              <a:chExt cx="176464" cy="264749"/>
            </a:xfrm>
          </p:grpSpPr>
          <p:sp>
            <p:nvSpPr>
              <p:cNvPr id="1183" name="Freeform: Shape 1182">
                <a:extLst>
                  <a:ext uri="{FF2B5EF4-FFF2-40B4-BE49-F238E27FC236}">
                    <a16:creationId xmlns:a16="http://schemas.microsoft.com/office/drawing/2014/main" id="{7FE8180C-29C8-B403-4C73-3292917EBD3E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4" name="Freeform: Shape 1183">
                <a:extLst>
                  <a:ext uri="{FF2B5EF4-FFF2-40B4-BE49-F238E27FC236}">
                    <a16:creationId xmlns:a16="http://schemas.microsoft.com/office/drawing/2014/main" id="{669F5A33-7A63-2BB4-8281-0511B78C9961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5" name="Freeform: Shape 1184">
                <a:extLst>
                  <a:ext uri="{FF2B5EF4-FFF2-40B4-BE49-F238E27FC236}">
                    <a16:creationId xmlns:a16="http://schemas.microsoft.com/office/drawing/2014/main" id="{33A1970B-6AAC-6A58-3069-6FB213A70BBB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6" name="Freeform: Shape 1185">
                <a:extLst>
                  <a:ext uri="{FF2B5EF4-FFF2-40B4-BE49-F238E27FC236}">
                    <a16:creationId xmlns:a16="http://schemas.microsoft.com/office/drawing/2014/main" id="{6671DB69-4DF5-292A-B0C4-C1F4BED32EA0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7" name="Freeform: Shape 1186">
                <a:extLst>
                  <a:ext uri="{FF2B5EF4-FFF2-40B4-BE49-F238E27FC236}">
                    <a16:creationId xmlns:a16="http://schemas.microsoft.com/office/drawing/2014/main" id="{A3A36E1B-FE4C-9CA5-99DD-530E322FA3D1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432A28A5-B33A-2665-8AC4-C781736F5B8B}"/>
                </a:ext>
              </a:extLst>
            </p:cNvPr>
            <p:cNvSpPr/>
            <p:nvPr/>
          </p:nvSpPr>
          <p:spPr>
            <a:xfrm>
              <a:off x="7822942" y="4080934"/>
              <a:ext cx="72773" cy="1780798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75" name="Graphic 1161">
            <a:extLst>
              <a:ext uri="{FF2B5EF4-FFF2-40B4-BE49-F238E27FC236}">
                <a16:creationId xmlns:a16="http://schemas.microsoft.com/office/drawing/2014/main" id="{7189CF5E-4D86-7DA2-93C1-D516863B0F6F}"/>
              </a:ext>
            </a:extLst>
          </p:cNvPr>
          <p:cNvGrpSpPr/>
          <p:nvPr/>
        </p:nvGrpSpPr>
        <p:grpSpPr>
          <a:xfrm>
            <a:off x="7895721" y="4080934"/>
            <a:ext cx="1187311" cy="1780798"/>
            <a:chOff x="5968347" y="5495298"/>
            <a:chExt cx="176516" cy="264749"/>
          </a:xfrm>
        </p:grpSpPr>
        <p:grpSp>
          <p:nvGrpSpPr>
            <p:cNvPr id="1176" name="Graphic 1161">
              <a:extLst>
                <a:ext uri="{FF2B5EF4-FFF2-40B4-BE49-F238E27FC236}">
                  <a16:creationId xmlns:a16="http://schemas.microsoft.com/office/drawing/2014/main" id="{A3EDCA66-DE7C-52E8-79E4-AF9545326388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sp>
            <p:nvSpPr>
              <p:cNvPr id="1178" name="Freeform: Shape 1177">
                <a:extLst>
                  <a:ext uri="{FF2B5EF4-FFF2-40B4-BE49-F238E27FC236}">
                    <a16:creationId xmlns:a16="http://schemas.microsoft.com/office/drawing/2014/main" id="{2919C3C4-B7C2-DB9D-AAFC-BA136C9CA1BE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76516" cy="264749"/>
              </a:xfrm>
              <a:custGeom>
                <a:avLst/>
                <a:gdLst>
                  <a:gd name="connsiteX0" fmla="*/ 0 w 176516"/>
                  <a:gd name="connsiteY0" fmla="*/ 0 h 264749"/>
                  <a:gd name="connsiteX1" fmla="*/ 176517 w 176516"/>
                  <a:gd name="connsiteY1" fmla="*/ 0 h 264749"/>
                  <a:gd name="connsiteX2" fmla="*/ 176517 w 176516"/>
                  <a:gd name="connsiteY2" fmla="*/ 264749 h 264749"/>
                  <a:gd name="connsiteX3" fmla="*/ 0 w 176516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516" h="264749">
                    <a:moveTo>
                      <a:pt x="0" y="0"/>
                    </a:moveTo>
                    <a:lnTo>
                      <a:pt x="176517" y="0"/>
                    </a:lnTo>
                    <a:lnTo>
                      <a:pt x="176517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9" name="Freeform: Shape 1178">
                <a:extLst>
                  <a:ext uri="{FF2B5EF4-FFF2-40B4-BE49-F238E27FC236}">
                    <a16:creationId xmlns:a16="http://schemas.microsoft.com/office/drawing/2014/main" id="{461DAEA0-FAFB-86AF-57FB-50DBD3A3346C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2770" cy="2770"/>
              </a:xfrm>
              <a:custGeom>
                <a:avLst/>
                <a:gdLst>
                  <a:gd name="connsiteX0" fmla="*/ 2770 w 2770"/>
                  <a:gd name="connsiteY0" fmla="*/ 0 h 2770"/>
                  <a:gd name="connsiteX1" fmla="*/ 0 w 2770"/>
                  <a:gd name="connsiteY1" fmla="*/ 2770 h 2770"/>
                  <a:gd name="connsiteX2" fmla="*/ 0 w 2770"/>
                  <a:gd name="connsiteY2" fmla="*/ 0 h 2770"/>
                  <a:gd name="connsiteX3" fmla="*/ 2770 w 2770"/>
                  <a:gd name="connsiteY3" fmla="*/ 0 h 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0" h="2770">
                    <a:moveTo>
                      <a:pt x="2770" y="0"/>
                    </a:moveTo>
                    <a:lnTo>
                      <a:pt x="0" y="2770"/>
                    </a:lnTo>
                    <a:lnTo>
                      <a:pt x="0" y="0"/>
                    </a:lnTo>
                    <a:lnTo>
                      <a:pt x="2770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0" name="Freeform: Shape 1179">
                <a:extLst>
                  <a:ext uri="{FF2B5EF4-FFF2-40B4-BE49-F238E27FC236}">
                    <a16:creationId xmlns:a16="http://schemas.microsoft.com/office/drawing/2014/main" id="{FAB0FA75-3308-CA20-7462-8F4743FA2EF3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31669" cy="131668"/>
              </a:xfrm>
              <a:custGeom>
                <a:avLst/>
                <a:gdLst>
                  <a:gd name="connsiteX0" fmla="*/ 131669 w 131669"/>
                  <a:gd name="connsiteY0" fmla="*/ 0 h 131668"/>
                  <a:gd name="connsiteX1" fmla="*/ 0 w 131669"/>
                  <a:gd name="connsiteY1" fmla="*/ 131669 h 131668"/>
                  <a:gd name="connsiteX2" fmla="*/ 0 w 131669"/>
                  <a:gd name="connsiteY2" fmla="*/ 71663 h 131668"/>
                  <a:gd name="connsiteX3" fmla="*/ 71663 w 131669"/>
                  <a:gd name="connsiteY3" fmla="*/ 0 h 131668"/>
                  <a:gd name="connsiteX4" fmla="*/ 131669 w 131669"/>
                  <a:gd name="connsiteY4" fmla="*/ 0 h 13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669" h="131668">
                    <a:moveTo>
                      <a:pt x="131669" y="0"/>
                    </a:moveTo>
                    <a:lnTo>
                      <a:pt x="0" y="131669"/>
                    </a:lnTo>
                    <a:lnTo>
                      <a:pt x="0" y="71663"/>
                    </a:lnTo>
                    <a:lnTo>
                      <a:pt x="71663" y="0"/>
                    </a:lnTo>
                    <a:lnTo>
                      <a:pt x="131669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1" name="Freeform: Shape 1180">
                <a:extLst>
                  <a:ext uri="{FF2B5EF4-FFF2-40B4-BE49-F238E27FC236}">
                    <a16:creationId xmlns:a16="http://schemas.microsoft.com/office/drawing/2014/main" id="{E40503A7-7340-ECDF-D396-6071AF5C2B74}"/>
                  </a:ext>
                </a:extLst>
              </p:cNvPr>
              <p:cNvSpPr/>
              <p:nvPr/>
            </p:nvSpPr>
            <p:spPr>
              <a:xfrm>
                <a:off x="5968347" y="5508993"/>
                <a:ext cx="176516" cy="236470"/>
              </a:xfrm>
              <a:custGeom>
                <a:avLst/>
                <a:gdLst>
                  <a:gd name="connsiteX0" fmla="*/ 176517 w 176516"/>
                  <a:gd name="connsiteY0" fmla="*/ 0 h 236470"/>
                  <a:gd name="connsiteX1" fmla="*/ 176517 w 176516"/>
                  <a:gd name="connsiteY1" fmla="*/ 59954 h 236470"/>
                  <a:gd name="connsiteX2" fmla="*/ 0 w 176516"/>
                  <a:gd name="connsiteY2" fmla="*/ 236471 h 236470"/>
                  <a:gd name="connsiteX3" fmla="*/ 0 w 176516"/>
                  <a:gd name="connsiteY3" fmla="*/ 176517 h 236470"/>
                  <a:gd name="connsiteX4" fmla="*/ 176517 w 176516"/>
                  <a:gd name="connsiteY4" fmla="*/ 0 h 23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516" h="236470">
                    <a:moveTo>
                      <a:pt x="176517" y="0"/>
                    </a:moveTo>
                    <a:lnTo>
                      <a:pt x="176517" y="59954"/>
                    </a:lnTo>
                    <a:lnTo>
                      <a:pt x="0" y="236471"/>
                    </a:lnTo>
                    <a:lnTo>
                      <a:pt x="0" y="176517"/>
                    </a:lnTo>
                    <a:lnTo>
                      <a:pt x="17651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2" name="Freeform: Shape 1181">
                <a:extLst>
                  <a:ext uri="{FF2B5EF4-FFF2-40B4-BE49-F238E27FC236}">
                    <a16:creationId xmlns:a16="http://schemas.microsoft.com/office/drawing/2014/main" id="{31B6515E-4234-1FB4-9E64-EB524274BE2E}"/>
                  </a:ext>
                </a:extLst>
              </p:cNvPr>
              <p:cNvSpPr/>
              <p:nvPr/>
            </p:nvSpPr>
            <p:spPr>
              <a:xfrm>
                <a:off x="6015808" y="5630992"/>
                <a:ext cx="129055" cy="129055"/>
              </a:xfrm>
              <a:custGeom>
                <a:avLst/>
                <a:gdLst>
                  <a:gd name="connsiteX0" fmla="*/ 129056 w 129055"/>
                  <a:gd name="connsiteY0" fmla="*/ 0 h 129055"/>
                  <a:gd name="connsiteX1" fmla="*/ 129056 w 129055"/>
                  <a:gd name="connsiteY1" fmla="*/ 59954 h 129055"/>
                  <a:gd name="connsiteX2" fmla="*/ 59902 w 129055"/>
                  <a:gd name="connsiteY2" fmla="*/ 129055 h 129055"/>
                  <a:gd name="connsiteX3" fmla="*/ 0 w 129055"/>
                  <a:gd name="connsiteY3" fmla="*/ 129055 h 129055"/>
                  <a:gd name="connsiteX4" fmla="*/ 129056 w 129055"/>
                  <a:gd name="connsiteY4" fmla="*/ 0 h 12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55" h="129055">
                    <a:moveTo>
                      <a:pt x="129056" y="0"/>
                    </a:moveTo>
                    <a:lnTo>
                      <a:pt x="129056" y="59954"/>
                    </a:lnTo>
                    <a:lnTo>
                      <a:pt x="59902" y="129055"/>
                    </a:lnTo>
                    <a:lnTo>
                      <a:pt x="0" y="129055"/>
                    </a:lnTo>
                    <a:lnTo>
                      <a:pt x="129056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43B09C8-8FF6-097B-747B-8A54831997FD}"/>
                </a:ext>
              </a:extLst>
            </p:cNvPr>
            <p:cNvSpPr/>
            <p:nvPr/>
          </p:nvSpPr>
          <p:spPr>
            <a:xfrm>
              <a:off x="596834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44" name="Group 843">
            <a:extLst>
              <a:ext uri="{FF2B5EF4-FFF2-40B4-BE49-F238E27FC236}">
                <a16:creationId xmlns:a16="http://schemas.microsoft.com/office/drawing/2014/main" id="{D6003D47-9A57-827D-3C7B-BF8B497A3D4F}"/>
              </a:ext>
            </a:extLst>
          </p:cNvPr>
          <p:cNvGrpSpPr/>
          <p:nvPr/>
        </p:nvGrpSpPr>
        <p:grpSpPr>
          <a:xfrm>
            <a:off x="129808" y="-696686"/>
            <a:ext cx="827524" cy="3243414"/>
            <a:chOff x="361229" y="-696686"/>
            <a:chExt cx="827524" cy="3243414"/>
          </a:xfrm>
        </p:grpSpPr>
        <p:grpSp>
          <p:nvGrpSpPr>
            <p:cNvPr id="845" name="Graphic 1428">
              <a:extLst>
                <a:ext uri="{FF2B5EF4-FFF2-40B4-BE49-F238E27FC236}">
                  <a16:creationId xmlns:a16="http://schemas.microsoft.com/office/drawing/2014/main" id="{108EB808-E9C2-9A11-6B76-7B1E2F0CEC09}"/>
                </a:ext>
              </a:extLst>
            </p:cNvPr>
            <p:cNvGrpSpPr/>
            <p:nvPr/>
          </p:nvGrpSpPr>
          <p:grpSpPr>
            <a:xfrm>
              <a:off x="361229" y="1719204"/>
              <a:ext cx="827524" cy="827524"/>
              <a:chOff x="1158192" y="1501074"/>
              <a:chExt cx="827524" cy="827524"/>
            </a:xfrm>
          </p:grpSpPr>
          <p:grpSp>
            <p:nvGrpSpPr>
              <p:cNvPr id="847" name="Graphic 1428">
                <a:extLst>
                  <a:ext uri="{FF2B5EF4-FFF2-40B4-BE49-F238E27FC236}">
                    <a16:creationId xmlns:a16="http://schemas.microsoft.com/office/drawing/2014/main" id="{D12FB22C-7BFF-EC23-13A3-E9893301F2EA}"/>
                  </a:ext>
                </a:extLst>
              </p:cNvPr>
              <p:cNvGrpSpPr/>
              <p:nvPr/>
            </p:nvGrpSpPr>
            <p:grpSpPr>
              <a:xfrm>
                <a:off x="1158192" y="1501074"/>
                <a:ext cx="827524" cy="827524"/>
                <a:chOff x="1158192" y="1501074"/>
                <a:chExt cx="827524" cy="827524"/>
              </a:xfrm>
            </p:grpSpPr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468A5FDC-613B-4CB6-FCFF-F550044F7E6B}"/>
                    </a:ext>
                  </a:extLst>
                </p:cNvPr>
                <p:cNvSpPr/>
                <p:nvPr/>
              </p:nvSpPr>
              <p:spPr>
                <a:xfrm>
                  <a:off x="1158192" y="1501074"/>
                  <a:ext cx="827524" cy="827524"/>
                </a:xfrm>
                <a:custGeom>
                  <a:avLst/>
                  <a:gdLst>
                    <a:gd name="connsiteX0" fmla="*/ 827524 w 827524"/>
                    <a:gd name="connsiteY0" fmla="*/ 413762 h 827524"/>
                    <a:gd name="connsiteX1" fmla="*/ 413762 w 827524"/>
                    <a:gd name="connsiteY1" fmla="*/ 827524 h 827524"/>
                    <a:gd name="connsiteX2" fmla="*/ 0 w 827524"/>
                    <a:gd name="connsiteY2" fmla="*/ 413762 h 827524"/>
                    <a:gd name="connsiteX3" fmla="*/ 413762 w 827524"/>
                    <a:gd name="connsiteY3" fmla="*/ 0 h 827524"/>
                    <a:gd name="connsiteX4" fmla="*/ 827524 w 827524"/>
                    <a:gd name="connsiteY4" fmla="*/ 413762 h 82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7524" h="827524">
                      <a:moveTo>
                        <a:pt x="827524" y="413762"/>
                      </a:moveTo>
                      <a:cubicBezTo>
                        <a:pt x="827524" y="642277"/>
                        <a:pt x="642277" y="827524"/>
                        <a:pt x="413762" y="827524"/>
                      </a:cubicBezTo>
                      <a:cubicBezTo>
                        <a:pt x="185248" y="827524"/>
                        <a:pt x="0" y="642277"/>
                        <a:pt x="0" y="413762"/>
                      </a:cubicBezTo>
                      <a:cubicBezTo>
                        <a:pt x="0" y="185248"/>
                        <a:pt x="185248" y="0"/>
                        <a:pt x="413762" y="0"/>
                      </a:cubicBezTo>
                      <a:cubicBezTo>
                        <a:pt x="642277" y="0"/>
                        <a:pt x="827524" y="185248"/>
                        <a:pt x="827524" y="413762"/>
                      </a:cubicBezTo>
                      <a:close/>
                    </a:path>
                  </a:pathLst>
                </a:custGeom>
                <a:solidFill>
                  <a:srgbClr val="F7AECE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0" name="Freeform: Shape 849">
                  <a:extLst>
                    <a:ext uri="{FF2B5EF4-FFF2-40B4-BE49-F238E27FC236}">
                      <a16:creationId xmlns:a16="http://schemas.microsoft.com/office/drawing/2014/main" id="{BAB22F84-5788-E6E7-5D10-376F3DD38449}"/>
                    </a:ext>
                  </a:extLst>
                </p:cNvPr>
                <p:cNvSpPr/>
                <p:nvPr/>
              </p:nvSpPr>
              <p:spPr>
                <a:xfrm>
                  <a:off x="1533848" y="1554828"/>
                  <a:ext cx="76211" cy="344514"/>
                </a:xfrm>
                <a:custGeom>
                  <a:avLst/>
                  <a:gdLst>
                    <a:gd name="connsiteX0" fmla="*/ 38106 w 76211"/>
                    <a:gd name="connsiteY0" fmla="*/ 0 h 344514"/>
                    <a:gd name="connsiteX1" fmla="*/ 0 w 76211"/>
                    <a:gd name="connsiteY1" fmla="*/ 145302 h 344514"/>
                    <a:gd name="connsiteX2" fmla="*/ 38106 w 76211"/>
                    <a:gd name="connsiteY2" fmla="*/ 344515 h 344514"/>
                    <a:gd name="connsiteX3" fmla="*/ 76211 w 76211"/>
                    <a:gd name="connsiteY3" fmla="*/ 145302 h 344514"/>
                    <a:gd name="connsiteX4" fmla="*/ 38106 w 76211"/>
                    <a:gd name="connsiteY4" fmla="*/ 0 h 34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514">
                      <a:moveTo>
                        <a:pt x="38106" y="0"/>
                      </a:moveTo>
                      <a:lnTo>
                        <a:pt x="0" y="145302"/>
                      </a:lnTo>
                      <a:lnTo>
                        <a:pt x="38106" y="344515"/>
                      </a:lnTo>
                      <a:lnTo>
                        <a:pt x="76211" y="145302"/>
                      </a:lnTo>
                      <a:lnTo>
                        <a:pt x="38106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1" name="Freeform: Shape 850">
                  <a:extLst>
                    <a:ext uri="{FF2B5EF4-FFF2-40B4-BE49-F238E27FC236}">
                      <a16:creationId xmlns:a16="http://schemas.microsoft.com/office/drawing/2014/main" id="{B934EA3E-53A1-2DD1-8F35-136932D6C80E}"/>
                    </a:ext>
                  </a:extLst>
                </p:cNvPr>
                <p:cNvSpPr/>
                <p:nvPr/>
              </p:nvSpPr>
              <p:spPr>
                <a:xfrm>
                  <a:off x="1391911" y="1603106"/>
                  <a:ext cx="172296" cy="298271"/>
                </a:xfrm>
                <a:custGeom>
                  <a:avLst/>
                  <a:gdLst>
                    <a:gd name="connsiteX0" fmla="*/ 0 w 172296"/>
                    <a:gd name="connsiteY0" fmla="*/ 0 h 298271"/>
                    <a:gd name="connsiteX1" fmla="*/ 39670 w 172296"/>
                    <a:gd name="connsiteY1" fmla="*/ 144911 h 298271"/>
                    <a:gd name="connsiteX2" fmla="*/ 172297 w 172296"/>
                    <a:gd name="connsiteY2" fmla="*/ 298272 h 298271"/>
                    <a:gd name="connsiteX3" fmla="*/ 105710 w 172296"/>
                    <a:gd name="connsiteY3" fmla="*/ 106727 h 298271"/>
                    <a:gd name="connsiteX4" fmla="*/ 0 w 172296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271">
                      <a:moveTo>
                        <a:pt x="0" y="0"/>
                      </a:moveTo>
                      <a:lnTo>
                        <a:pt x="39670" y="144911"/>
                      </a:lnTo>
                      <a:lnTo>
                        <a:pt x="172297" y="298272"/>
                      </a:lnTo>
                      <a:lnTo>
                        <a:pt x="105710" y="1067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2" name="Freeform: Shape 851">
                  <a:extLst>
                    <a:ext uri="{FF2B5EF4-FFF2-40B4-BE49-F238E27FC236}">
                      <a16:creationId xmlns:a16="http://schemas.microsoft.com/office/drawing/2014/main" id="{EA6C39FB-0DD8-A217-3492-C24DFAC73542}"/>
                    </a:ext>
                  </a:extLst>
                </p:cNvPr>
                <p:cNvSpPr/>
                <p:nvPr/>
              </p:nvSpPr>
              <p:spPr>
                <a:xfrm>
                  <a:off x="1260146" y="1734871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0 h 172218"/>
                    <a:gd name="connsiteX1" fmla="*/ 106805 w 298350"/>
                    <a:gd name="connsiteY1" fmla="*/ 105631 h 172218"/>
                    <a:gd name="connsiteX2" fmla="*/ 298350 w 298350"/>
                    <a:gd name="connsiteY2" fmla="*/ 172218 h 172218"/>
                    <a:gd name="connsiteX3" fmla="*/ 144911 w 298350"/>
                    <a:gd name="connsiteY3" fmla="*/ 39592 h 172218"/>
                    <a:gd name="connsiteX4" fmla="*/ 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0"/>
                      </a:moveTo>
                      <a:lnTo>
                        <a:pt x="106805" y="105631"/>
                      </a:lnTo>
                      <a:lnTo>
                        <a:pt x="298350" y="172218"/>
                      </a:lnTo>
                      <a:lnTo>
                        <a:pt x="144911" y="395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3" name="Freeform: Shape 852">
                  <a:extLst>
                    <a:ext uri="{FF2B5EF4-FFF2-40B4-BE49-F238E27FC236}">
                      <a16:creationId xmlns:a16="http://schemas.microsoft.com/office/drawing/2014/main" id="{93B20E01-3D75-FD74-F047-7142FDF11336}"/>
                    </a:ext>
                  </a:extLst>
                </p:cNvPr>
                <p:cNvSpPr/>
                <p:nvPr/>
              </p:nvSpPr>
              <p:spPr>
                <a:xfrm>
                  <a:off x="1211946" y="1876730"/>
                  <a:ext cx="344436" cy="76211"/>
                </a:xfrm>
                <a:custGeom>
                  <a:avLst/>
                  <a:gdLst>
                    <a:gd name="connsiteX0" fmla="*/ 0 w 344436"/>
                    <a:gd name="connsiteY0" fmla="*/ 38106 h 76211"/>
                    <a:gd name="connsiteX1" fmla="*/ 145302 w 344436"/>
                    <a:gd name="connsiteY1" fmla="*/ 76211 h 76211"/>
                    <a:gd name="connsiteX2" fmla="*/ 344437 w 344436"/>
                    <a:gd name="connsiteY2" fmla="*/ 38106 h 76211"/>
                    <a:gd name="connsiteX3" fmla="*/ 145302 w 344436"/>
                    <a:gd name="connsiteY3" fmla="*/ 0 h 76211"/>
                    <a:gd name="connsiteX4" fmla="*/ 0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0" y="38106"/>
                      </a:moveTo>
                      <a:lnTo>
                        <a:pt x="145302" y="76211"/>
                      </a:lnTo>
                      <a:lnTo>
                        <a:pt x="344437" y="38106"/>
                      </a:lnTo>
                      <a:lnTo>
                        <a:pt x="145302" y="0"/>
                      </a:lnTo>
                      <a:lnTo>
                        <a:pt x="0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13853270-BC74-8206-6A82-31DD5CC7F80A}"/>
                    </a:ext>
                  </a:extLst>
                </p:cNvPr>
                <p:cNvSpPr/>
                <p:nvPr/>
              </p:nvSpPr>
              <p:spPr>
                <a:xfrm>
                  <a:off x="1260146" y="1922660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172218 h 172218"/>
                    <a:gd name="connsiteX1" fmla="*/ 144911 w 298350"/>
                    <a:gd name="connsiteY1" fmla="*/ 132548 h 172218"/>
                    <a:gd name="connsiteX2" fmla="*/ 298350 w 298350"/>
                    <a:gd name="connsiteY2" fmla="*/ 0 h 172218"/>
                    <a:gd name="connsiteX3" fmla="*/ 106805 w 298350"/>
                    <a:gd name="connsiteY3" fmla="*/ 66509 h 172218"/>
                    <a:gd name="connsiteX4" fmla="*/ 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172218"/>
                      </a:moveTo>
                      <a:lnTo>
                        <a:pt x="144911" y="132548"/>
                      </a:lnTo>
                      <a:lnTo>
                        <a:pt x="298350" y="0"/>
                      </a:lnTo>
                      <a:lnTo>
                        <a:pt x="106805" y="66509"/>
                      </a:lnTo>
                      <a:lnTo>
                        <a:pt x="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5" name="Freeform: Shape 854">
                  <a:extLst>
                    <a:ext uri="{FF2B5EF4-FFF2-40B4-BE49-F238E27FC236}">
                      <a16:creationId xmlns:a16="http://schemas.microsoft.com/office/drawing/2014/main" id="{6A399706-2554-6158-D6B9-5A858905666A}"/>
                    </a:ext>
                  </a:extLst>
                </p:cNvPr>
                <p:cNvSpPr/>
                <p:nvPr/>
              </p:nvSpPr>
              <p:spPr>
                <a:xfrm>
                  <a:off x="1391911" y="1928294"/>
                  <a:ext cx="172296" cy="298350"/>
                </a:xfrm>
                <a:custGeom>
                  <a:avLst/>
                  <a:gdLst>
                    <a:gd name="connsiteX0" fmla="*/ 0 w 172296"/>
                    <a:gd name="connsiteY0" fmla="*/ 298350 h 298350"/>
                    <a:gd name="connsiteX1" fmla="*/ 105710 w 172296"/>
                    <a:gd name="connsiteY1" fmla="*/ 191545 h 298350"/>
                    <a:gd name="connsiteX2" fmla="*/ 172297 w 172296"/>
                    <a:gd name="connsiteY2" fmla="*/ 0 h 298350"/>
                    <a:gd name="connsiteX3" fmla="*/ 39670 w 172296"/>
                    <a:gd name="connsiteY3" fmla="*/ 153439 h 298350"/>
                    <a:gd name="connsiteX4" fmla="*/ 0 w 172296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350">
                      <a:moveTo>
                        <a:pt x="0" y="298350"/>
                      </a:moveTo>
                      <a:lnTo>
                        <a:pt x="105710" y="191545"/>
                      </a:lnTo>
                      <a:lnTo>
                        <a:pt x="172297" y="0"/>
                      </a:lnTo>
                      <a:lnTo>
                        <a:pt x="39670" y="153439"/>
                      </a:lnTo>
                      <a:lnTo>
                        <a:pt x="0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6" name="Freeform: Shape 855">
                  <a:extLst>
                    <a:ext uri="{FF2B5EF4-FFF2-40B4-BE49-F238E27FC236}">
                      <a16:creationId xmlns:a16="http://schemas.microsoft.com/office/drawing/2014/main" id="{D99E6EBC-7DB8-460B-3142-F9F8E20DCCC5}"/>
                    </a:ext>
                  </a:extLst>
                </p:cNvPr>
                <p:cNvSpPr/>
                <p:nvPr/>
              </p:nvSpPr>
              <p:spPr>
                <a:xfrm>
                  <a:off x="1533848" y="1930406"/>
                  <a:ext cx="76211" cy="344436"/>
                </a:xfrm>
                <a:custGeom>
                  <a:avLst/>
                  <a:gdLst>
                    <a:gd name="connsiteX0" fmla="*/ 38106 w 76211"/>
                    <a:gd name="connsiteY0" fmla="*/ 344437 h 344436"/>
                    <a:gd name="connsiteX1" fmla="*/ 76211 w 76211"/>
                    <a:gd name="connsiteY1" fmla="*/ 199135 h 344436"/>
                    <a:gd name="connsiteX2" fmla="*/ 38106 w 76211"/>
                    <a:gd name="connsiteY2" fmla="*/ 0 h 344436"/>
                    <a:gd name="connsiteX3" fmla="*/ 0 w 76211"/>
                    <a:gd name="connsiteY3" fmla="*/ 199135 h 344436"/>
                    <a:gd name="connsiteX4" fmla="*/ 38106 w 76211"/>
                    <a:gd name="connsiteY4" fmla="*/ 344437 h 344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436">
                      <a:moveTo>
                        <a:pt x="38106" y="344437"/>
                      </a:moveTo>
                      <a:lnTo>
                        <a:pt x="76211" y="199135"/>
                      </a:lnTo>
                      <a:lnTo>
                        <a:pt x="38106" y="0"/>
                      </a:lnTo>
                      <a:lnTo>
                        <a:pt x="0" y="199135"/>
                      </a:lnTo>
                      <a:lnTo>
                        <a:pt x="38106" y="34443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7" name="Freeform: Shape 856">
                  <a:extLst>
                    <a:ext uri="{FF2B5EF4-FFF2-40B4-BE49-F238E27FC236}">
                      <a16:creationId xmlns:a16="http://schemas.microsoft.com/office/drawing/2014/main" id="{2BAC5861-932B-8EF5-2244-83BA2D7CA16F}"/>
                    </a:ext>
                  </a:extLst>
                </p:cNvPr>
                <p:cNvSpPr/>
                <p:nvPr/>
              </p:nvSpPr>
              <p:spPr>
                <a:xfrm>
                  <a:off x="1579700" y="1928294"/>
                  <a:ext cx="172218" cy="298350"/>
                </a:xfrm>
                <a:custGeom>
                  <a:avLst/>
                  <a:gdLst>
                    <a:gd name="connsiteX0" fmla="*/ 172218 w 172218"/>
                    <a:gd name="connsiteY0" fmla="*/ 298350 h 298350"/>
                    <a:gd name="connsiteX1" fmla="*/ 132626 w 172218"/>
                    <a:gd name="connsiteY1" fmla="*/ 153439 h 298350"/>
                    <a:gd name="connsiteX2" fmla="*/ 0 w 172218"/>
                    <a:gd name="connsiteY2" fmla="*/ 0 h 298350"/>
                    <a:gd name="connsiteX3" fmla="*/ 66587 w 172218"/>
                    <a:gd name="connsiteY3" fmla="*/ 191545 h 298350"/>
                    <a:gd name="connsiteX4" fmla="*/ 172218 w 172218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350">
                      <a:moveTo>
                        <a:pt x="172218" y="298350"/>
                      </a:moveTo>
                      <a:lnTo>
                        <a:pt x="132626" y="153439"/>
                      </a:lnTo>
                      <a:lnTo>
                        <a:pt x="0" y="0"/>
                      </a:lnTo>
                      <a:lnTo>
                        <a:pt x="66587" y="191545"/>
                      </a:lnTo>
                      <a:lnTo>
                        <a:pt x="172218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8" name="Freeform: Shape 857">
                  <a:extLst>
                    <a:ext uri="{FF2B5EF4-FFF2-40B4-BE49-F238E27FC236}">
                      <a16:creationId xmlns:a16="http://schemas.microsoft.com/office/drawing/2014/main" id="{6F312050-CD3B-C7CF-C91D-C6A2A01A6C48}"/>
                    </a:ext>
                  </a:extLst>
                </p:cNvPr>
                <p:cNvSpPr/>
                <p:nvPr/>
              </p:nvSpPr>
              <p:spPr>
                <a:xfrm>
                  <a:off x="1585412" y="1922660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172218 h 172218"/>
                    <a:gd name="connsiteX1" fmla="*/ 191545 w 298350"/>
                    <a:gd name="connsiteY1" fmla="*/ 66509 h 172218"/>
                    <a:gd name="connsiteX2" fmla="*/ 0 w 298350"/>
                    <a:gd name="connsiteY2" fmla="*/ 0 h 172218"/>
                    <a:gd name="connsiteX3" fmla="*/ 153439 w 298350"/>
                    <a:gd name="connsiteY3" fmla="*/ 132548 h 172218"/>
                    <a:gd name="connsiteX4" fmla="*/ 29835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172218"/>
                      </a:moveTo>
                      <a:lnTo>
                        <a:pt x="191545" y="66509"/>
                      </a:lnTo>
                      <a:lnTo>
                        <a:pt x="0" y="0"/>
                      </a:lnTo>
                      <a:lnTo>
                        <a:pt x="153439" y="132548"/>
                      </a:lnTo>
                      <a:lnTo>
                        <a:pt x="29835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DAB44353-8ACB-126E-035E-E5BB27E69687}"/>
                    </a:ext>
                  </a:extLst>
                </p:cNvPr>
                <p:cNvSpPr/>
                <p:nvPr/>
              </p:nvSpPr>
              <p:spPr>
                <a:xfrm>
                  <a:off x="1587525" y="1876730"/>
                  <a:ext cx="344436" cy="76211"/>
                </a:xfrm>
                <a:custGeom>
                  <a:avLst/>
                  <a:gdLst>
                    <a:gd name="connsiteX0" fmla="*/ 344437 w 344436"/>
                    <a:gd name="connsiteY0" fmla="*/ 38106 h 76211"/>
                    <a:gd name="connsiteX1" fmla="*/ 199135 w 344436"/>
                    <a:gd name="connsiteY1" fmla="*/ 0 h 76211"/>
                    <a:gd name="connsiteX2" fmla="*/ 0 w 344436"/>
                    <a:gd name="connsiteY2" fmla="*/ 38106 h 76211"/>
                    <a:gd name="connsiteX3" fmla="*/ 199135 w 344436"/>
                    <a:gd name="connsiteY3" fmla="*/ 76211 h 76211"/>
                    <a:gd name="connsiteX4" fmla="*/ 344437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344437" y="38106"/>
                      </a:moveTo>
                      <a:lnTo>
                        <a:pt x="199135" y="0"/>
                      </a:lnTo>
                      <a:lnTo>
                        <a:pt x="0" y="38106"/>
                      </a:lnTo>
                      <a:lnTo>
                        <a:pt x="199135" y="76211"/>
                      </a:lnTo>
                      <a:lnTo>
                        <a:pt x="344437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68C5EE71-4FE3-0148-9269-1159B2D68517}"/>
                    </a:ext>
                  </a:extLst>
                </p:cNvPr>
                <p:cNvSpPr/>
                <p:nvPr/>
              </p:nvSpPr>
              <p:spPr>
                <a:xfrm>
                  <a:off x="1585412" y="1734871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0 h 172218"/>
                    <a:gd name="connsiteX1" fmla="*/ 153439 w 298350"/>
                    <a:gd name="connsiteY1" fmla="*/ 39592 h 172218"/>
                    <a:gd name="connsiteX2" fmla="*/ 0 w 298350"/>
                    <a:gd name="connsiteY2" fmla="*/ 172218 h 172218"/>
                    <a:gd name="connsiteX3" fmla="*/ 191545 w 298350"/>
                    <a:gd name="connsiteY3" fmla="*/ 105631 h 172218"/>
                    <a:gd name="connsiteX4" fmla="*/ 29835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0"/>
                      </a:moveTo>
                      <a:lnTo>
                        <a:pt x="153439" y="39592"/>
                      </a:lnTo>
                      <a:lnTo>
                        <a:pt x="0" y="172218"/>
                      </a:lnTo>
                      <a:lnTo>
                        <a:pt x="191545" y="105631"/>
                      </a:lnTo>
                      <a:lnTo>
                        <a:pt x="29835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61" name="Freeform: Shape 860">
                  <a:extLst>
                    <a:ext uri="{FF2B5EF4-FFF2-40B4-BE49-F238E27FC236}">
                      <a16:creationId xmlns:a16="http://schemas.microsoft.com/office/drawing/2014/main" id="{6C712912-5B0C-6FEC-BC44-C59B5CE4D8FC}"/>
                    </a:ext>
                  </a:extLst>
                </p:cNvPr>
                <p:cNvSpPr/>
                <p:nvPr/>
              </p:nvSpPr>
              <p:spPr>
                <a:xfrm>
                  <a:off x="1579700" y="1603106"/>
                  <a:ext cx="172218" cy="298271"/>
                </a:xfrm>
                <a:custGeom>
                  <a:avLst/>
                  <a:gdLst>
                    <a:gd name="connsiteX0" fmla="*/ 172218 w 172218"/>
                    <a:gd name="connsiteY0" fmla="*/ 0 h 298271"/>
                    <a:gd name="connsiteX1" fmla="*/ 66587 w 172218"/>
                    <a:gd name="connsiteY1" fmla="*/ 106727 h 298271"/>
                    <a:gd name="connsiteX2" fmla="*/ 0 w 172218"/>
                    <a:gd name="connsiteY2" fmla="*/ 298272 h 298271"/>
                    <a:gd name="connsiteX3" fmla="*/ 132626 w 172218"/>
                    <a:gd name="connsiteY3" fmla="*/ 144911 h 298271"/>
                    <a:gd name="connsiteX4" fmla="*/ 172218 w 172218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271">
                      <a:moveTo>
                        <a:pt x="172218" y="0"/>
                      </a:moveTo>
                      <a:lnTo>
                        <a:pt x="66587" y="106727"/>
                      </a:lnTo>
                      <a:lnTo>
                        <a:pt x="0" y="298272"/>
                      </a:lnTo>
                      <a:lnTo>
                        <a:pt x="132626" y="144911"/>
                      </a:lnTo>
                      <a:lnTo>
                        <a:pt x="172218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848" name="Freeform: Shape 847">
                <a:extLst>
                  <a:ext uri="{FF2B5EF4-FFF2-40B4-BE49-F238E27FC236}">
                    <a16:creationId xmlns:a16="http://schemas.microsoft.com/office/drawing/2014/main" id="{1F41E76B-174B-A33F-DEE3-9A12E3017931}"/>
                  </a:ext>
                </a:extLst>
              </p:cNvPr>
              <p:cNvSpPr/>
              <p:nvPr/>
            </p:nvSpPr>
            <p:spPr>
              <a:xfrm>
                <a:off x="1533848" y="1554828"/>
                <a:ext cx="76211" cy="344514"/>
              </a:xfrm>
              <a:custGeom>
                <a:avLst/>
                <a:gdLst>
                  <a:gd name="connsiteX0" fmla="*/ 38106 w 76211"/>
                  <a:gd name="connsiteY0" fmla="*/ 0 h 344514"/>
                  <a:gd name="connsiteX1" fmla="*/ 0 w 76211"/>
                  <a:gd name="connsiteY1" fmla="*/ 145302 h 344514"/>
                  <a:gd name="connsiteX2" fmla="*/ 38106 w 76211"/>
                  <a:gd name="connsiteY2" fmla="*/ 344515 h 344514"/>
                  <a:gd name="connsiteX3" fmla="*/ 76211 w 76211"/>
                  <a:gd name="connsiteY3" fmla="*/ 145302 h 344514"/>
                  <a:gd name="connsiteX4" fmla="*/ 38106 w 76211"/>
                  <a:gd name="connsiteY4" fmla="*/ 0 h 34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11" h="344514">
                    <a:moveTo>
                      <a:pt x="38106" y="0"/>
                    </a:moveTo>
                    <a:lnTo>
                      <a:pt x="0" y="145302"/>
                    </a:lnTo>
                    <a:lnTo>
                      <a:pt x="38106" y="344515"/>
                    </a:lnTo>
                    <a:lnTo>
                      <a:pt x="76211" y="145302"/>
                    </a:lnTo>
                    <a:lnTo>
                      <a:pt x="38106" y="0"/>
                    </a:ln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846" name="Straight Connector 845">
              <a:extLst>
                <a:ext uri="{FF2B5EF4-FFF2-40B4-BE49-F238E27FC236}">
                  <a16:creationId xmlns:a16="http://schemas.microsoft.com/office/drawing/2014/main" id="{F55C7F36-B559-536C-20F1-1CDDD1F87D16}"/>
                </a:ext>
              </a:extLst>
            </p:cNvPr>
            <p:cNvCxnSpPr/>
            <p:nvPr/>
          </p:nvCxnSpPr>
          <p:spPr>
            <a:xfrm flipV="1">
              <a:off x="782737" y="-696686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2" name="Group 861">
            <a:extLst>
              <a:ext uri="{FF2B5EF4-FFF2-40B4-BE49-F238E27FC236}">
                <a16:creationId xmlns:a16="http://schemas.microsoft.com/office/drawing/2014/main" id="{0BE8FD24-248A-B17E-E35E-800A819E836C}"/>
              </a:ext>
            </a:extLst>
          </p:cNvPr>
          <p:cNvGrpSpPr/>
          <p:nvPr/>
        </p:nvGrpSpPr>
        <p:grpSpPr>
          <a:xfrm>
            <a:off x="832932" y="-696686"/>
            <a:ext cx="598265" cy="4783178"/>
            <a:chOff x="676442" y="-696686"/>
            <a:chExt cx="598265" cy="4783178"/>
          </a:xfrm>
        </p:grpSpPr>
        <p:grpSp>
          <p:nvGrpSpPr>
            <p:cNvPr id="863" name="Graphic 1428">
              <a:extLst>
                <a:ext uri="{FF2B5EF4-FFF2-40B4-BE49-F238E27FC236}">
                  <a16:creationId xmlns:a16="http://schemas.microsoft.com/office/drawing/2014/main" id="{AE6D68FA-D2CB-F8C2-C9FD-5A8614DB8C11}"/>
                </a:ext>
              </a:extLst>
            </p:cNvPr>
            <p:cNvGrpSpPr/>
            <p:nvPr/>
          </p:nvGrpSpPr>
          <p:grpSpPr>
            <a:xfrm>
              <a:off x="676442" y="3488228"/>
              <a:ext cx="598265" cy="598264"/>
              <a:chOff x="3028572" y="1653809"/>
              <a:chExt cx="598265" cy="598264"/>
            </a:xfrm>
          </p:grpSpPr>
          <p:sp>
            <p:nvSpPr>
              <p:cNvPr id="865" name="Freeform: Shape 864">
                <a:extLst>
                  <a:ext uri="{FF2B5EF4-FFF2-40B4-BE49-F238E27FC236}">
                    <a16:creationId xmlns:a16="http://schemas.microsoft.com/office/drawing/2014/main" id="{731DABAF-7693-4097-39AB-621B896B7E37}"/>
                  </a:ext>
                </a:extLst>
              </p:cNvPr>
              <p:cNvSpPr/>
              <p:nvPr/>
            </p:nvSpPr>
            <p:spPr>
              <a:xfrm>
                <a:off x="3028572" y="1653809"/>
                <a:ext cx="598265" cy="598264"/>
              </a:xfrm>
              <a:custGeom>
                <a:avLst/>
                <a:gdLst>
                  <a:gd name="connsiteX0" fmla="*/ 598265 w 598265"/>
                  <a:gd name="connsiteY0" fmla="*/ 299133 h 598264"/>
                  <a:gd name="connsiteX1" fmla="*/ 299133 w 598265"/>
                  <a:gd name="connsiteY1" fmla="*/ 598265 h 598264"/>
                  <a:gd name="connsiteX2" fmla="*/ 0 w 598265"/>
                  <a:gd name="connsiteY2" fmla="*/ 299133 h 598264"/>
                  <a:gd name="connsiteX3" fmla="*/ 299133 w 598265"/>
                  <a:gd name="connsiteY3" fmla="*/ 0 h 598264"/>
                  <a:gd name="connsiteX4" fmla="*/ 598265 w 598265"/>
                  <a:gd name="connsiteY4" fmla="*/ 299133 h 59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8265" h="598264">
                    <a:moveTo>
                      <a:pt x="598265" y="299133"/>
                    </a:moveTo>
                    <a:cubicBezTo>
                      <a:pt x="598265" y="464339"/>
                      <a:pt x="464339" y="598265"/>
                      <a:pt x="299133" y="598265"/>
                    </a:cubicBezTo>
                    <a:cubicBezTo>
                      <a:pt x="133926" y="598265"/>
                      <a:pt x="0" y="464339"/>
                      <a:pt x="0" y="299133"/>
                    </a:cubicBezTo>
                    <a:cubicBezTo>
                      <a:pt x="0" y="133926"/>
                      <a:pt x="133926" y="0"/>
                      <a:pt x="299133" y="0"/>
                    </a:cubicBezTo>
                    <a:cubicBezTo>
                      <a:pt x="464339" y="0"/>
                      <a:pt x="598265" y="133926"/>
                      <a:pt x="598265" y="299133"/>
                    </a:cubicBezTo>
                    <a:close/>
                  </a:path>
                </a:pathLst>
              </a:custGeom>
              <a:solidFill>
                <a:srgbClr val="F4DAC5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66" name="Graphic 1428">
                <a:extLst>
                  <a:ext uri="{FF2B5EF4-FFF2-40B4-BE49-F238E27FC236}">
                    <a16:creationId xmlns:a16="http://schemas.microsoft.com/office/drawing/2014/main" id="{66C7CD71-79AD-8965-E656-48114DEF458D}"/>
                  </a:ext>
                </a:extLst>
              </p:cNvPr>
              <p:cNvGrpSpPr/>
              <p:nvPr/>
            </p:nvGrpSpPr>
            <p:grpSpPr>
              <a:xfrm>
                <a:off x="3245547" y="1665546"/>
                <a:ext cx="164393" cy="189823"/>
                <a:chOff x="3245547" y="1665546"/>
                <a:chExt cx="164393" cy="189823"/>
              </a:xfrm>
              <a:solidFill>
                <a:srgbClr val="A27723"/>
              </a:solidFill>
            </p:grpSpPr>
            <p:sp>
              <p:nvSpPr>
                <p:cNvPr id="878" name="Freeform: Shape 877">
                  <a:extLst>
                    <a:ext uri="{FF2B5EF4-FFF2-40B4-BE49-F238E27FC236}">
                      <a16:creationId xmlns:a16="http://schemas.microsoft.com/office/drawing/2014/main" id="{7DE9838C-4A90-7E4E-CF03-C983D5325220}"/>
                    </a:ext>
                  </a:extLst>
                </p:cNvPr>
                <p:cNvSpPr/>
                <p:nvPr/>
              </p:nvSpPr>
              <p:spPr>
                <a:xfrm>
                  <a:off x="3245547" y="1665546"/>
                  <a:ext cx="82157" cy="189823"/>
                </a:xfrm>
                <a:custGeom>
                  <a:avLst/>
                  <a:gdLst>
                    <a:gd name="connsiteX0" fmla="*/ 82158 w 82157"/>
                    <a:gd name="connsiteY0" fmla="*/ 94912 h 189823"/>
                    <a:gd name="connsiteX1" fmla="*/ 0 w 82157"/>
                    <a:gd name="connsiteY1" fmla="*/ 0 h 189823"/>
                    <a:gd name="connsiteX2" fmla="*/ 0 w 82157"/>
                    <a:gd name="connsiteY2" fmla="*/ 189824 h 189823"/>
                    <a:gd name="connsiteX3" fmla="*/ 82158 w 82157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823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824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9" name="Freeform: Shape 878">
                  <a:extLst>
                    <a:ext uri="{FF2B5EF4-FFF2-40B4-BE49-F238E27FC236}">
                      <a16:creationId xmlns:a16="http://schemas.microsoft.com/office/drawing/2014/main" id="{CE665E7F-97F2-D95B-34E0-BAF4BAE31D62}"/>
                    </a:ext>
                  </a:extLst>
                </p:cNvPr>
                <p:cNvSpPr/>
                <p:nvPr/>
              </p:nvSpPr>
              <p:spPr>
                <a:xfrm>
                  <a:off x="3327705" y="1665546"/>
                  <a:ext cx="82236" cy="189823"/>
                </a:xfrm>
                <a:custGeom>
                  <a:avLst/>
                  <a:gdLst>
                    <a:gd name="connsiteX0" fmla="*/ 0 w 82236"/>
                    <a:gd name="connsiteY0" fmla="*/ 94912 h 189823"/>
                    <a:gd name="connsiteX1" fmla="*/ 82236 w 82236"/>
                    <a:gd name="connsiteY1" fmla="*/ 0 h 189823"/>
                    <a:gd name="connsiteX2" fmla="*/ 82236 w 82236"/>
                    <a:gd name="connsiteY2" fmla="*/ 189824 h 189823"/>
                    <a:gd name="connsiteX3" fmla="*/ 0 w 82236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823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824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67" name="Graphic 1428">
                <a:extLst>
                  <a:ext uri="{FF2B5EF4-FFF2-40B4-BE49-F238E27FC236}">
                    <a16:creationId xmlns:a16="http://schemas.microsoft.com/office/drawing/2014/main" id="{565D1906-A222-9519-1933-210439BA64C5}"/>
                  </a:ext>
                </a:extLst>
              </p:cNvPr>
              <p:cNvGrpSpPr/>
              <p:nvPr/>
            </p:nvGrpSpPr>
            <p:grpSpPr>
              <a:xfrm>
                <a:off x="3245547" y="2054034"/>
                <a:ext cx="164393" cy="189901"/>
                <a:chOff x="3245547" y="2054034"/>
                <a:chExt cx="164393" cy="189901"/>
              </a:xfrm>
              <a:solidFill>
                <a:srgbClr val="A27723"/>
              </a:solidFill>
            </p:grpSpPr>
            <p:sp>
              <p:nvSpPr>
                <p:cNvPr id="876" name="Freeform: Shape 875">
                  <a:extLst>
                    <a:ext uri="{FF2B5EF4-FFF2-40B4-BE49-F238E27FC236}">
                      <a16:creationId xmlns:a16="http://schemas.microsoft.com/office/drawing/2014/main" id="{32057C48-ACC9-3CC8-434D-7B09CF1BE5B8}"/>
                    </a:ext>
                  </a:extLst>
                </p:cNvPr>
                <p:cNvSpPr/>
                <p:nvPr/>
              </p:nvSpPr>
              <p:spPr>
                <a:xfrm>
                  <a:off x="3245547" y="2054034"/>
                  <a:ext cx="82157" cy="189901"/>
                </a:xfrm>
                <a:custGeom>
                  <a:avLst/>
                  <a:gdLst>
                    <a:gd name="connsiteX0" fmla="*/ 82158 w 82157"/>
                    <a:gd name="connsiteY0" fmla="*/ 94912 h 189901"/>
                    <a:gd name="connsiteX1" fmla="*/ 0 w 82157"/>
                    <a:gd name="connsiteY1" fmla="*/ 0 h 189901"/>
                    <a:gd name="connsiteX2" fmla="*/ 0 w 82157"/>
                    <a:gd name="connsiteY2" fmla="*/ 189902 h 189901"/>
                    <a:gd name="connsiteX3" fmla="*/ 82158 w 82157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901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902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7" name="Freeform: Shape 876">
                  <a:extLst>
                    <a:ext uri="{FF2B5EF4-FFF2-40B4-BE49-F238E27FC236}">
                      <a16:creationId xmlns:a16="http://schemas.microsoft.com/office/drawing/2014/main" id="{44CEFAD6-DA35-76A5-F59D-9EE2B499E162}"/>
                    </a:ext>
                  </a:extLst>
                </p:cNvPr>
                <p:cNvSpPr/>
                <p:nvPr/>
              </p:nvSpPr>
              <p:spPr>
                <a:xfrm>
                  <a:off x="3327705" y="2054034"/>
                  <a:ext cx="82236" cy="189901"/>
                </a:xfrm>
                <a:custGeom>
                  <a:avLst/>
                  <a:gdLst>
                    <a:gd name="connsiteX0" fmla="*/ 0 w 82236"/>
                    <a:gd name="connsiteY0" fmla="*/ 94912 h 189901"/>
                    <a:gd name="connsiteX1" fmla="*/ 82236 w 82236"/>
                    <a:gd name="connsiteY1" fmla="*/ 0 h 189901"/>
                    <a:gd name="connsiteX2" fmla="*/ 82236 w 82236"/>
                    <a:gd name="connsiteY2" fmla="*/ 189902 h 189901"/>
                    <a:gd name="connsiteX3" fmla="*/ 0 w 82236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901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902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68" name="Graphic 1428">
                <a:extLst>
                  <a:ext uri="{FF2B5EF4-FFF2-40B4-BE49-F238E27FC236}">
                    <a16:creationId xmlns:a16="http://schemas.microsoft.com/office/drawing/2014/main" id="{426C7690-123B-0AD9-FB51-986C75B63D97}"/>
                  </a:ext>
                </a:extLst>
              </p:cNvPr>
              <p:cNvGrpSpPr/>
              <p:nvPr/>
            </p:nvGrpSpPr>
            <p:grpSpPr>
              <a:xfrm>
                <a:off x="3427077" y="1870783"/>
                <a:ext cx="189823" cy="164393"/>
                <a:chOff x="3427077" y="1870783"/>
                <a:chExt cx="189823" cy="164393"/>
              </a:xfrm>
              <a:solidFill>
                <a:srgbClr val="A27723"/>
              </a:solidFill>
            </p:grpSpPr>
            <p:sp>
              <p:nvSpPr>
                <p:cNvPr id="874" name="Freeform: Shape 873">
                  <a:extLst>
                    <a:ext uri="{FF2B5EF4-FFF2-40B4-BE49-F238E27FC236}">
                      <a16:creationId xmlns:a16="http://schemas.microsoft.com/office/drawing/2014/main" id="{9DAD25EF-25DE-B52A-FE2E-58FEB8AC86D3}"/>
                    </a:ext>
                  </a:extLst>
                </p:cNvPr>
                <p:cNvSpPr/>
                <p:nvPr/>
              </p:nvSpPr>
              <p:spPr>
                <a:xfrm>
                  <a:off x="3427077" y="1870783"/>
                  <a:ext cx="189823" cy="82157"/>
                </a:xfrm>
                <a:custGeom>
                  <a:avLst/>
                  <a:gdLst>
                    <a:gd name="connsiteX0" fmla="*/ 94912 w 189823"/>
                    <a:gd name="connsiteY0" fmla="*/ 82158 h 82157"/>
                    <a:gd name="connsiteX1" fmla="*/ 189823 w 189823"/>
                    <a:gd name="connsiteY1" fmla="*/ 0 h 82157"/>
                    <a:gd name="connsiteX2" fmla="*/ 0 w 189823"/>
                    <a:gd name="connsiteY2" fmla="*/ 0 h 82157"/>
                    <a:gd name="connsiteX3" fmla="*/ 94912 w 189823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157">
                      <a:moveTo>
                        <a:pt x="94912" y="82158"/>
                      </a:moveTo>
                      <a:lnTo>
                        <a:pt x="189823" y="0"/>
                      </a:lnTo>
                      <a:lnTo>
                        <a:pt x="0" y="0"/>
                      </a:lnTo>
                      <a:lnTo>
                        <a:pt x="94912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5" name="Freeform: Shape 874">
                  <a:extLst>
                    <a:ext uri="{FF2B5EF4-FFF2-40B4-BE49-F238E27FC236}">
                      <a16:creationId xmlns:a16="http://schemas.microsoft.com/office/drawing/2014/main" id="{5CD7FC69-A15C-5913-1D4D-B1445B8A58D5}"/>
                    </a:ext>
                  </a:extLst>
                </p:cNvPr>
                <p:cNvSpPr/>
                <p:nvPr/>
              </p:nvSpPr>
              <p:spPr>
                <a:xfrm>
                  <a:off x="3427077" y="1952941"/>
                  <a:ext cx="189823" cy="82236"/>
                </a:xfrm>
                <a:custGeom>
                  <a:avLst/>
                  <a:gdLst>
                    <a:gd name="connsiteX0" fmla="*/ 94912 w 189823"/>
                    <a:gd name="connsiteY0" fmla="*/ 0 h 82236"/>
                    <a:gd name="connsiteX1" fmla="*/ 189823 w 189823"/>
                    <a:gd name="connsiteY1" fmla="*/ 82236 h 82236"/>
                    <a:gd name="connsiteX2" fmla="*/ 0 w 189823"/>
                    <a:gd name="connsiteY2" fmla="*/ 82236 h 82236"/>
                    <a:gd name="connsiteX3" fmla="*/ 94912 w 189823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236">
                      <a:moveTo>
                        <a:pt x="94912" y="0"/>
                      </a:moveTo>
                      <a:lnTo>
                        <a:pt x="189823" y="82236"/>
                      </a:lnTo>
                      <a:lnTo>
                        <a:pt x="0" y="82236"/>
                      </a:lnTo>
                      <a:lnTo>
                        <a:pt x="94912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69" name="Graphic 1428">
                <a:extLst>
                  <a:ext uri="{FF2B5EF4-FFF2-40B4-BE49-F238E27FC236}">
                    <a16:creationId xmlns:a16="http://schemas.microsoft.com/office/drawing/2014/main" id="{26141245-9A10-1CF9-464D-B0C249999FAA}"/>
                  </a:ext>
                </a:extLst>
              </p:cNvPr>
              <p:cNvGrpSpPr/>
              <p:nvPr/>
            </p:nvGrpSpPr>
            <p:grpSpPr>
              <a:xfrm>
                <a:off x="3038509" y="1870783"/>
                <a:ext cx="189901" cy="164393"/>
                <a:chOff x="3038509" y="1870783"/>
                <a:chExt cx="189901" cy="164393"/>
              </a:xfrm>
              <a:solidFill>
                <a:srgbClr val="A27723"/>
              </a:solidFill>
            </p:grpSpPr>
            <p:sp>
              <p:nvSpPr>
                <p:cNvPr id="872" name="Freeform: Shape 871">
                  <a:extLst>
                    <a:ext uri="{FF2B5EF4-FFF2-40B4-BE49-F238E27FC236}">
                      <a16:creationId xmlns:a16="http://schemas.microsoft.com/office/drawing/2014/main" id="{1C2F7352-CDFC-593C-B2F0-AF845046CA5C}"/>
                    </a:ext>
                  </a:extLst>
                </p:cNvPr>
                <p:cNvSpPr/>
                <p:nvPr/>
              </p:nvSpPr>
              <p:spPr>
                <a:xfrm>
                  <a:off x="3038509" y="1870783"/>
                  <a:ext cx="189901" cy="82157"/>
                </a:xfrm>
                <a:custGeom>
                  <a:avLst/>
                  <a:gdLst>
                    <a:gd name="connsiteX0" fmla="*/ 94990 w 189901"/>
                    <a:gd name="connsiteY0" fmla="*/ 82158 h 82157"/>
                    <a:gd name="connsiteX1" fmla="*/ 189902 w 189901"/>
                    <a:gd name="connsiteY1" fmla="*/ 0 h 82157"/>
                    <a:gd name="connsiteX2" fmla="*/ 0 w 189901"/>
                    <a:gd name="connsiteY2" fmla="*/ 0 h 82157"/>
                    <a:gd name="connsiteX3" fmla="*/ 94990 w 189901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157">
                      <a:moveTo>
                        <a:pt x="94990" y="82158"/>
                      </a:moveTo>
                      <a:lnTo>
                        <a:pt x="189902" y="0"/>
                      </a:lnTo>
                      <a:lnTo>
                        <a:pt x="0" y="0"/>
                      </a:lnTo>
                      <a:lnTo>
                        <a:pt x="94990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73" name="Freeform: Shape 872">
                  <a:extLst>
                    <a:ext uri="{FF2B5EF4-FFF2-40B4-BE49-F238E27FC236}">
                      <a16:creationId xmlns:a16="http://schemas.microsoft.com/office/drawing/2014/main" id="{5AD7DEF8-FAB7-9147-307C-0C2E9D48610E}"/>
                    </a:ext>
                  </a:extLst>
                </p:cNvPr>
                <p:cNvSpPr/>
                <p:nvPr/>
              </p:nvSpPr>
              <p:spPr>
                <a:xfrm>
                  <a:off x="3038509" y="1952941"/>
                  <a:ext cx="189901" cy="82236"/>
                </a:xfrm>
                <a:custGeom>
                  <a:avLst/>
                  <a:gdLst>
                    <a:gd name="connsiteX0" fmla="*/ 94990 w 189901"/>
                    <a:gd name="connsiteY0" fmla="*/ 0 h 82236"/>
                    <a:gd name="connsiteX1" fmla="*/ 189902 w 189901"/>
                    <a:gd name="connsiteY1" fmla="*/ 82236 h 82236"/>
                    <a:gd name="connsiteX2" fmla="*/ 0 w 189901"/>
                    <a:gd name="connsiteY2" fmla="*/ 82236 h 82236"/>
                    <a:gd name="connsiteX3" fmla="*/ 94990 w 189901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236">
                      <a:moveTo>
                        <a:pt x="94990" y="0"/>
                      </a:moveTo>
                      <a:lnTo>
                        <a:pt x="189902" y="82236"/>
                      </a:lnTo>
                      <a:lnTo>
                        <a:pt x="0" y="82236"/>
                      </a:lnTo>
                      <a:lnTo>
                        <a:pt x="94990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870" name="Freeform: Shape 869">
                <a:extLst>
                  <a:ext uri="{FF2B5EF4-FFF2-40B4-BE49-F238E27FC236}">
                    <a16:creationId xmlns:a16="http://schemas.microsoft.com/office/drawing/2014/main" id="{BAA9C44E-7246-3320-7290-5E2B58933C77}"/>
                  </a:ext>
                </a:extLst>
              </p:cNvPr>
              <p:cNvSpPr/>
              <p:nvPr/>
            </p:nvSpPr>
            <p:spPr>
              <a:xfrm>
                <a:off x="3245547" y="1870783"/>
                <a:ext cx="164393" cy="164393"/>
              </a:xfrm>
              <a:custGeom>
                <a:avLst/>
                <a:gdLst>
                  <a:gd name="connsiteX0" fmla="*/ 0 w 164393"/>
                  <a:gd name="connsiteY0" fmla="*/ 0 h 164393"/>
                  <a:gd name="connsiteX1" fmla="*/ 0 w 164393"/>
                  <a:gd name="connsiteY1" fmla="*/ 164394 h 164393"/>
                  <a:gd name="connsiteX2" fmla="*/ 164394 w 164393"/>
                  <a:gd name="connsiteY2" fmla="*/ 164394 h 164393"/>
                  <a:gd name="connsiteX3" fmla="*/ 164394 w 164393"/>
                  <a:gd name="connsiteY3" fmla="*/ 0 h 164393"/>
                  <a:gd name="connsiteX4" fmla="*/ 0 w 164393"/>
                  <a:gd name="connsiteY4" fmla="*/ 0 h 164393"/>
                  <a:gd name="connsiteX5" fmla="*/ 82236 w 164393"/>
                  <a:gd name="connsiteY5" fmla="*/ 128870 h 164393"/>
                  <a:gd name="connsiteX6" fmla="*/ 35602 w 164393"/>
                  <a:gd name="connsiteY6" fmla="*/ 82236 h 164393"/>
                  <a:gd name="connsiteX7" fmla="*/ 82236 w 164393"/>
                  <a:gd name="connsiteY7" fmla="*/ 35602 h 164393"/>
                  <a:gd name="connsiteX8" fmla="*/ 128870 w 164393"/>
                  <a:gd name="connsiteY8" fmla="*/ 82236 h 164393"/>
                  <a:gd name="connsiteX9" fmla="*/ 82236 w 164393"/>
                  <a:gd name="connsiteY9" fmla="*/ 128870 h 16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393" h="164393">
                    <a:moveTo>
                      <a:pt x="0" y="0"/>
                    </a:moveTo>
                    <a:lnTo>
                      <a:pt x="0" y="164394"/>
                    </a:lnTo>
                    <a:lnTo>
                      <a:pt x="164394" y="164394"/>
                    </a:lnTo>
                    <a:lnTo>
                      <a:pt x="164394" y="0"/>
                    </a:lnTo>
                    <a:lnTo>
                      <a:pt x="0" y="0"/>
                    </a:lnTo>
                    <a:close/>
                    <a:moveTo>
                      <a:pt x="82236" y="128870"/>
                    </a:moveTo>
                    <a:cubicBezTo>
                      <a:pt x="56493" y="128870"/>
                      <a:pt x="35602" y="107979"/>
                      <a:pt x="35602" y="82236"/>
                    </a:cubicBezTo>
                    <a:cubicBezTo>
                      <a:pt x="35602" y="56493"/>
                      <a:pt x="56493" y="35602"/>
                      <a:pt x="82236" y="35602"/>
                    </a:cubicBezTo>
                    <a:cubicBezTo>
                      <a:pt x="107979" y="35602"/>
                      <a:pt x="128870" y="56493"/>
                      <a:pt x="128870" y="82236"/>
                    </a:cubicBezTo>
                    <a:cubicBezTo>
                      <a:pt x="128870" y="107979"/>
                      <a:pt x="107979" y="128870"/>
                      <a:pt x="82236" y="128870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1" name="Freeform: Shape 870">
                <a:extLst>
                  <a:ext uri="{FF2B5EF4-FFF2-40B4-BE49-F238E27FC236}">
                    <a16:creationId xmlns:a16="http://schemas.microsoft.com/office/drawing/2014/main" id="{49DDE534-013C-0B37-DE7D-24B0FF099797}"/>
                  </a:ext>
                </a:extLst>
              </p:cNvPr>
              <p:cNvSpPr/>
              <p:nvPr/>
            </p:nvSpPr>
            <p:spPr>
              <a:xfrm>
                <a:off x="3310882" y="1936118"/>
                <a:ext cx="33645" cy="33645"/>
              </a:xfrm>
              <a:custGeom>
                <a:avLst/>
                <a:gdLst>
                  <a:gd name="connsiteX0" fmla="*/ 33645 w 33645"/>
                  <a:gd name="connsiteY0" fmla="*/ 16823 h 33645"/>
                  <a:gd name="connsiteX1" fmla="*/ 16823 w 33645"/>
                  <a:gd name="connsiteY1" fmla="*/ 33646 h 33645"/>
                  <a:gd name="connsiteX2" fmla="*/ 0 w 33645"/>
                  <a:gd name="connsiteY2" fmla="*/ 16823 h 33645"/>
                  <a:gd name="connsiteX3" fmla="*/ 16823 w 33645"/>
                  <a:gd name="connsiteY3" fmla="*/ 0 h 33645"/>
                  <a:gd name="connsiteX4" fmla="*/ 33645 w 33645"/>
                  <a:gd name="connsiteY4" fmla="*/ 16823 h 3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5" h="33645">
                    <a:moveTo>
                      <a:pt x="33645" y="16823"/>
                    </a:moveTo>
                    <a:cubicBezTo>
                      <a:pt x="33645" y="26114"/>
                      <a:pt x="26114" y="33646"/>
                      <a:pt x="16823" y="33646"/>
                    </a:cubicBezTo>
                    <a:cubicBezTo>
                      <a:pt x="7532" y="33646"/>
                      <a:pt x="0" y="26114"/>
                      <a:pt x="0" y="16823"/>
                    </a:cubicBezTo>
                    <a:cubicBezTo>
                      <a:pt x="0" y="7532"/>
                      <a:pt x="7532" y="0"/>
                      <a:pt x="16823" y="0"/>
                    </a:cubicBezTo>
                    <a:cubicBezTo>
                      <a:pt x="26114" y="0"/>
                      <a:pt x="33645" y="7532"/>
                      <a:pt x="33645" y="16823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864" name="Straight Connector 863">
              <a:extLst>
                <a:ext uri="{FF2B5EF4-FFF2-40B4-BE49-F238E27FC236}">
                  <a16:creationId xmlns:a16="http://schemas.microsoft.com/office/drawing/2014/main" id="{5FE85F6B-AB90-B9D7-2493-91A40B73C0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5574" y="-696686"/>
              <a:ext cx="0" cy="4167707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0" name="Group 879">
            <a:extLst>
              <a:ext uri="{FF2B5EF4-FFF2-40B4-BE49-F238E27FC236}">
                <a16:creationId xmlns:a16="http://schemas.microsoft.com/office/drawing/2014/main" id="{FE1591CD-C447-35FB-8E08-D6406AF401F6}"/>
              </a:ext>
            </a:extLst>
          </p:cNvPr>
          <p:cNvGrpSpPr/>
          <p:nvPr/>
        </p:nvGrpSpPr>
        <p:grpSpPr>
          <a:xfrm>
            <a:off x="2139542" y="-1727200"/>
            <a:ext cx="652653" cy="3997615"/>
            <a:chOff x="2356076" y="-1727200"/>
            <a:chExt cx="652653" cy="3997615"/>
          </a:xfrm>
        </p:grpSpPr>
        <p:grpSp>
          <p:nvGrpSpPr>
            <p:cNvPr id="881" name="Graphic 1187">
              <a:extLst>
                <a:ext uri="{FF2B5EF4-FFF2-40B4-BE49-F238E27FC236}">
                  <a16:creationId xmlns:a16="http://schemas.microsoft.com/office/drawing/2014/main" id="{5D9430D0-AD4F-36B3-3CD3-DE66545F6DC0}"/>
                </a:ext>
              </a:extLst>
            </p:cNvPr>
            <p:cNvGrpSpPr/>
            <p:nvPr/>
          </p:nvGrpSpPr>
          <p:grpSpPr>
            <a:xfrm>
              <a:off x="2356076" y="1617762"/>
              <a:ext cx="652653" cy="652653"/>
              <a:chOff x="2867025" y="3043618"/>
              <a:chExt cx="652653" cy="652653"/>
            </a:xfrm>
          </p:grpSpPr>
          <p:sp>
            <p:nvSpPr>
              <p:cNvPr id="883" name="Freeform: Shape 882">
                <a:extLst>
                  <a:ext uri="{FF2B5EF4-FFF2-40B4-BE49-F238E27FC236}">
                    <a16:creationId xmlns:a16="http://schemas.microsoft.com/office/drawing/2014/main" id="{EDEC8541-CD7A-6036-5DA6-6F84DBAB632B}"/>
                  </a:ext>
                </a:extLst>
              </p:cNvPr>
              <p:cNvSpPr/>
              <p:nvPr/>
            </p:nvSpPr>
            <p:spPr>
              <a:xfrm>
                <a:off x="2867025" y="3043618"/>
                <a:ext cx="652653" cy="652653"/>
              </a:xfrm>
              <a:custGeom>
                <a:avLst/>
                <a:gdLst>
                  <a:gd name="connsiteX0" fmla="*/ 652653 w 652653"/>
                  <a:gd name="connsiteY0" fmla="*/ 326327 h 652653"/>
                  <a:gd name="connsiteX1" fmla="*/ 326326 w 652653"/>
                  <a:gd name="connsiteY1" fmla="*/ 652653 h 652653"/>
                  <a:gd name="connsiteX2" fmla="*/ 0 w 652653"/>
                  <a:gd name="connsiteY2" fmla="*/ 326327 h 652653"/>
                  <a:gd name="connsiteX3" fmla="*/ 326326 w 652653"/>
                  <a:gd name="connsiteY3" fmla="*/ 0 h 652653"/>
                  <a:gd name="connsiteX4" fmla="*/ 652653 w 652653"/>
                  <a:gd name="connsiteY4" fmla="*/ 326327 h 65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2653" h="652653">
                    <a:moveTo>
                      <a:pt x="652653" y="326327"/>
                    </a:moveTo>
                    <a:cubicBezTo>
                      <a:pt x="652653" y="506552"/>
                      <a:pt x="506552" y="652653"/>
                      <a:pt x="326326" y="652653"/>
                    </a:cubicBezTo>
                    <a:cubicBezTo>
                      <a:pt x="146101" y="652653"/>
                      <a:pt x="0" y="506552"/>
                      <a:pt x="0" y="326327"/>
                    </a:cubicBezTo>
                    <a:cubicBezTo>
                      <a:pt x="0" y="146101"/>
                      <a:pt x="146101" y="0"/>
                      <a:pt x="326326" y="0"/>
                    </a:cubicBezTo>
                    <a:cubicBezTo>
                      <a:pt x="506552" y="0"/>
                      <a:pt x="652653" y="146101"/>
                      <a:pt x="652653" y="326327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4" name="Freeform: Shape 883">
                <a:extLst>
                  <a:ext uri="{FF2B5EF4-FFF2-40B4-BE49-F238E27FC236}">
                    <a16:creationId xmlns:a16="http://schemas.microsoft.com/office/drawing/2014/main" id="{813E7A75-94F1-D629-7660-C8655440CAC6}"/>
                  </a:ext>
                </a:extLst>
              </p:cNvPr>
              <p:cNvSpPr/>
              <p:nvPr/>
            </p:nvSpPr>
            <p:spPr>
              <a:xfrm>
                <a:off x="3010090" y="3195637"/>
                <a:ext cx="366521" cy="348614"/>
              </a:xfrm>
              <a:custGeom>
                <a:avLst/>
                <a:gdLst>
                  <a:gd name="connsiteX0" fmla="*/ 183261 w 366521"/>
                  <a:gd name="connsiteY0" fmla="*/ 59531 h 348614"/>
                  <a:gd name="connsiteX1" fmla="*/ 296513 w 366521"/>
                  <a:gd name="connsiteY1" fmla="*/ 0 h 348614"/>
                  <a:gd name="connsiteX2" fmla="*/ 274892 w 366521"/>
                  <a:gd name="connsiteY2" fmla="*/ 126111 h 348614"/>
                  <a:gd name="connsiteX3" fmla="*/ 366522 w 366521"/>
                  <a:gd name="connsiteY3" fmla="*/ 215455 h 348614"/>
                  <a:gd name="connsiteX4" fmla="*/ 239935 w 366521"/>
                  <a:gd name="connsiteY4" fmla="*/ 233839 h 348614"/>
                  <a:gd name="connsiteX5" fmla="*/ 183261 w 366521"/>
                  <a:gd name="connsiteY5" fmla="*/ 348615 h 348614"/>
                  <a:gd name="connsiteX6" fmla="*/ 126682 w 366521"/>
                  <a:gd name="connsiteY6" fmla="*/ 233839 h 348614"/>
                  <a:gd name="connsiteX7" fmla="*/ 0 w 366521"/>
                  <a:gd name="connsiteY7" fmla="*/ 215455 h 348614"/>
                  <a:gd name="connsiteX8" fmla="*/ 91630 w 366521"/>
                  <a:gd name="connsiteY8" fmla="*/ 126111 h 348614"/>
                  <a:gd name="connsiteX9" fmla="*/ 70009 w 366521"/>
                  <a:gd name="connsiteY9" fmla="*/ 0 h 348614"/>
                  <a:gd name="connsiteX10" fmla="*/ 183261 w 366521"/>
                  <a:gd name="connsiteY10" fmla="*/ 59531 h 34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521" h="348614">
                    <a:moveTo>
                      <a:pt x="183261" y="59531"/>
                    </a:moveTo>
                    <a:lnTo>
                      <a:pt x="296513" y="0"/>
                    </a:lnTo>
                    <a:lnTo>
                      <a:pt x="274892" y="126111"/>
                    </a:lnTo>
                    <a:lnTo>
                      <a:pt x="366522" y="215455"/>
                    </a:lnTo>
                    <a:lnTo>
                      <a:pt x="239935" y="233839"/>
                    </a:lnTo>
                    <a:lnTo>
                      <a:pt x="183261" y="348615"/>
                    </a:lnTo>
                    <a:lnTo>
                      <a:pt x="126682" y="233839"/>
                    </a:lnTo>
                    <a:lnTo>
                      <a:pt x="0" y="215455"/>
                    </a:lnTo>
                    <a:lnTo>
                      <a:pt x="91630" y="126111"/>
                    </a:lnTo>
                    <a:lnTo>
                      <a:pt x="70009" y="0"/>
                    </a:lnTo>
                    <a:lnTo>
                      <a:pt x="183261" y="59531"/>
                    </a:ln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882" name="Straight Connector 881">
              <a:extLst>
                <a:ext uri="{FF2B5EF4-FFF2-40B4-BE49-F238E27FC236}">
                  <a16:creationId xmlns:a16="http://schemas.microsoft.com/office/drawing/2014/main" id="{9EAF48E0-EA97-C427-F245-F979A50C41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2401" y="-1727200"/>
              <a:ext cx="0" cy="334496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5" name="Group 884">
            <a:extLst>
              <a:ext uri="{FF2B5EF4-FFF2-40B4-BE49-F238E27FC236}">
                <a16:creationId xmlns:a16="http://schemas.microsoft.com/office/drawing/2014/main" id="{AC63E3AE-5A90-83A2-C9C7-813DAE5A1A70}"/>
              </a:ext>
            </a:extLst>
          </p:cNvPr>
          <p:cNvGrpSpPr/>
          <p:nvPr/>
        </p:nvGrpSpPr>
        <p:grpSpPr>
          <a:xfrm>
            <a:off x="3124233" y="109273"/>
            <a:ext cx="497484" cy="2877423"/>
            <a:chOff x="3124233" y="109273"/>
            <a:chExt cx="497484" cy="2877423"/>
          </a:xfrm>
        </p:grpSpPr>
        <p:cxnSp>
          <p:nvCxnSpPr>
            <p:cNvPr id="886" name="Straight Connector 885">
              <a:extLst>
                <a:ext uri="{FF2B5EF4-FFF2-40B4-BE49-F238E27FC236}">
                  <a16:creationId xmlns:a16="http://schemas.microsoft.com/office/drawing/2014/main" id="{5390B0CB-6284-5A44-9F81-CAA2A30FA388}"/>
                </a:ext>
              </a:extLst>
            </p:cNvPr>
            <p:cNvCxnSpPr/>
            <p:nvPr/>
          </p:nvCxnSpPr>
          <p:spPr>
            <a:xfrm flipV="1">
              <a:off x="3372975" y="10927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7" name="Graphic 1428">
              <a:extLst>
                <a:ext uri="{FF2B5EF4-FFF2-40B4-BE49-F238E27FC236}">
                  <a16:creationId xmlns:a16="http://schemas.microsoft.com/office/drawing/2014/main" id="{4700A8F9-2A76-8259-5F26-BA6B15913B69}"/>
                </a:ext>
              </a:extLst>
            </p:cNvPr>
            <p:cNvGrpSpPr/>
            <p:nvPr/>
          </p:nvGrpSpPr>
          <p:grpSpPr>
            <a:xfrm>
              <a:off x="3124233" y="2489212"/>
              <a:ext cx="497484" cy="497484"/>
              <a:chOff x="2326162" y="1704199"/>
              <a:chExt cx="497484" cy="497484"/>
            </a:xfrm>
          </p:grpSpPr>
          <p:sp>
            <p:nvSpPr>
              <p:cNvPr id="888" name="Freeform: Shape 887">
                <a:extLst>
                  <a:ext uri="{FF2B5EF4-FFF2-40B4-BE49-F238E27FC236}">
                    <a16:creationId xmlns:a16="http://schemas.microsoft.com/office/drawing/2014/main" id="{1CAD177A-2A08-B23A-78E3-CE110FAA2AC9}"/>
                  </a:ext>
                </a:extLst>
              </p:cNvPr>
              <p:cNvSpPr/>
              <p:nvPr/>
            </p:nvSpPr>
            <p:spPr>
              <a:xfrm>
                <a:off x="2326162" y="1704199"/>
                <a:ext cx="497484" cy="497484"/>
              </a:xfrm>
              <a:custGeom>
                <a:avLst/>
                <a:gdLst>
                  <a:gd name="connsiteX0" fmla="*/ 497485 w 497484"/>
                  <a:gd name="connsiteY0" fmla="*/ 248742 h 497484"/>
                  <a:gd name="connsiteX1" fmla="*/ 248742 w 497484"/>
                  <a:gd name="connsiteY1" fmla="*/ 497485 h 497484"/>
                  <a:gd name="connsiteX2" fmla="*/ 0 w 497484"/>
                  <a:gd name="connsiteY2" fmla="*/ 248742 h 497484"/>
                  <a:gd name="connsiteX3" fmla="*/ 248742 w 497484"/>
                  <a:gd name="connsiteY3" fmla="*/ 0 h 497484"/>
                  <a:gd name="connsiteX4" fmla="*/ 497485 w 497484"/>
                  <a:gd name="connsiteY4" fmla="*/ 248742 h 497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7484" h="497484">
                    <a:moveTo>
                      <a:pt x="497485" y="248742"/>
                    </a:moveTo>
                    <a:cubicBezTo>
                      <a:pt x="497485" y="386119"/>
                      <a:pt x="386119" y="497485"/>
                      <a:pt x="248742" y="497485"/>
                    </a:cubicBezTo>
                    <a:cubicBezTo>
                      <a:pt x="111366" y="497485"/>
                      <a:pt x="0" y="386119"/>
                      <a:pt x="0" y="248742"/>
                    </a:cubicBezTo>
                    <a:cubicBezTo>
                      <a:pt x="0" y="111366"/>
                      <a:pt x="111366" y="0"/>
                      <a:pt x="248742" y="0"/>
                    </a:cubicBezTo>
                    <a:cubicBezTo>
                      <a:pt x="386119" y="0"/>
                      <a:pt x="497485" y="111366"/>
                      <a:pt x="497485" y="248742"/>
                    </a:cubicBez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9" name="Freeform: Shape 888">
                <a:extLst>
                  <a:ext uri="{FF2B5EF4-FFF2-40B4-BE49-F238E27FC236}">
                    <a16:creationId xmlns:a16="http://schemas.microsoft.com/office/drawing/2014/main" id="{E57B8198-F2E1-1E82-E584-D6FF1800911F}"/>
                  </a:ext>
                </a:extLst>
              </p:cNvPr>
              <p:cNvSpPr/>
              <p:nvPr/>
            </p:nvSpPr>
            <p:spPr>
              <a:xfrm>
                <a:off x="2522950" y="1794964"/>
                <a:ext cx="104927" cy="158055"/>
              </a:xfrm>
              <a:custGeom>
                <a:avLst/>
                <a:gdLst>
                  <a:gd name="connsiteX0" fmla="*/ 104927 w 104927"/>
                  <a:gd name="connsiteY0" fmla="*/ 52424 h 158055"/>
                  <a:gd name="connsiteX1" fmla="*/ 51877 w 104927"/>
                  <a:gd name="connsiteY1" fmla="*/ 158056 h 158055"/>
                  <a:gd name="connsiteX2" fmla="*/ 0 w 104927"/>
                  <a:gd name="connsiteY2" fmla="*/ 52424 h 158055"/>
                  <a:gd name="connsiteX3" fmla="*/ 52425 w 104927"/>
                  <a:gd name="connsiteY3" fmla="*/ 0 h 158055"/>
                  <a:gd name="connsiteX4" fmla="*/ 104849 w 104927"/>
                  <a:gd name="connsiteY4" fmla="*/ 52424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104927" y="52424"/>
                    </a:moveTo>
                    <a:cubicBezTo>
                      <a:pt x="104927" y="81375"/>
                      <a:pt x="51877" y="158056"/>
                      <a:pt x="51877" y="158056"/>
                    </a:cubicBezTo>
                    <a:cubicBezTo>
                      <a:pt x="51877" y="158056"/>
                      <a:pt x="0" y="81375"/>
                      <a:pt x="0" y="52424"/>
                    </a:cubicBezTo>
                    <a:cubicBezTo>
                      <a:pt x="0" y="23474"/>
                      <a:pt x="23474" y="0"/>
                      <a:pt x="52425" y="0"/>
                    </a:cubicBezTo>
                    <a:cubicBezTo>
                      <a:pt x="81376" y="0"/>
                      <a:pt x="104849" y="23474"/>
                      <a:pt x="104849" y="52424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0" name="Freeform: Shape 889">
                <a:extLst>
                  <a:ext uri="{FF2B5EF4-FFF2-40B4-BE49-F238E27FC236}">
                    <a16:creationId xmlns:a16="http://schemas.microsoft.com/office/drawing/2014/main" id="{CEA2FC73-016C-82B4-9C22-622A89EA90A2}"/>
                  </a:ext>
                </a:extLst>
              </p:cNvPr>
              <p:cNvSpPr/>
              <p:nvPr/>
            </p:nvSpPr>
            <p:spPr>
              <a:xfrm>
                <a:off x="2523028" y="1952941"/>
                <a:ext cx="104927" cy="158055"/>
              </a:xfrm>
              <a:custGeom>
                <a:avLst/>
                <a:gdLst>
                  <a:gd name="connsiteX0" fmla="*/ 0 w 104927"/>
                  <a:gd name="connsiteY0" fmla="*/ 105631 h 158055"/>
                  <a:gd name="connsiteX1" fmla="*/ 53050 w 104927"/>
                  <a:gd name="connsiteY1" fmla="*/ 0 h 158055"/>
                  <a:gd name="connsiteX2" fmla="*/ 104927 w 104927"/>
                  <a:gd name="connsiteY2" fmla="*/ 105631 h 158055"/>
                  <a:gd name="connsiteX3" fmla="*/ 52503 w 104927"/>
                  <a:gd name="connsiteY3" fmla="*/ 158056 h 158055"/>
                  <a:gd name="connsiteX4" fmla="*/ 78 w 104927"/>
                  <a:gd name="connsiteY4" fmla="*/ 105631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0" y="105631"/>
                    </a:moveTo>
                    <a:cubicBezTo>
                      <a:pt x="0" y="76681"/>
                      <a:pt x="53050" y="0"/>
                      <a:pt x="53050" y="0"/>
                    </a:cubicBezTo>
                    <a:cubicBezTo>
                      <a:pt x="53050" y="0"/>
                      <a:pt x="104927" y="76681"/>
                      <a:pt x="104927" y="105631"/>
                    </a:cubicBezTo>
                    <a:cubicBezTo>
                      <a:pt x="104927" y="134582"/>
                      <a:pt x="81454" y="158056"/>
                      <a:pt x="52503" y="158056"/>
                    </a:cubicBezTo>
                    <a:cubicBezTo>
                      <a:pt x="23552" y="158056"/>
                      <a:pt x="78" y="134582"/>
                      <a:pt x="78" y="105631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1" name="Freeform: Shape 890">
                <a:extLst>
                  <a:ext uri="{FF2B5EF4-FFF2-40B4-BE49-F238E27FC236}">
                    <a16:creationId xmlns:a16="http://schemas.microsoft.com/office/drawing/2014/main" id="{3F0887F1-CC29-29A1-DDA5-094CF438A069}"/>
                  </a:ext>
                </a:extLst>
              </p:cNvPr>
              <p:cNvSpPr/>
              <p:nvPr/>
            </p:nvSpPr>
            <p:spPr>
              <a:xfrm>
                <a:off x="2575453" y="1900517"/>
                <a:ext cx="158055" cy="104927"/>
              </a:xfrm>
              <a:custGeom>
                <a:avLst/>
                <a:gdLst>
                  <a:gd name="connsiteX0" fmla="*/ 105631 w 158055"/>
                  <a:gd name="connsiteY0" fmla="*/ 104927 h 104927"/>
                  <a:gd name="connsiteX1" fmla="*/ 0 w 158055"/>
                  <a:gd name="connsiteY1" fmla="*/ 51877 h 104927"/>
                  <a:gd name="connsiteX2" fmla="*/ 105631 w 158055"/>
                  <a:gd name="connsiteY2" fmla="*/ 0 h 104927"/>
                  <a:gd name="connsiteX3" fmla="*/ 158056 w 158055"/>
                  <a:gd name="connsiteY3" fmla="*/ 52424 h 104927"/>
                  <a:gd name="connsiteX4" fmla="*/ 105631 w 158055"/>
                  <a:gd name="connsiteY4" fmla="*/ 104849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5" h="104927">
                    <a:moveTo>
                      <a:pt x="105631" y="104927"/>
                    </a:moveTo>
                    <a:cubicBezTo>
                      <a:pt x="76680" y="104927"/>
                      <a:pt x="0" y="51877"/>
                      <a:pt x="0" y="51877"/>
                    </a:cubicBezTo>
                    <a:cubicBezTo>
                      <a:pt x="0" y="51877"/>
                      <a:pt x="76680" y="0"/>
                      <a:pt x="105631" y="0"/>
                    </a:cubicBezTo>
                    <a:cubicBezTo>
                      <a:pt x="134582" y="0"/>
                      <a:pt x="158056" y="23474"/>
                      <a:pt x="158056" y="52424"/>
                    </a:cubicBezTo>
                    <a:cubicBezTo>
                      <a:pt x="158056" y="81375"/>
                      <a:pt x="134582" y="104849"/>
                      <a:pt x="105631" y="104849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2" name="Freeform: Shape 891">
                <a:extLst>
                  <a:ext uri="{FF2B5EF4-FFF2-40B4-BE49-F238E27FC236}">
                    <a16:creationId xmlns:a16="http://schemas.microsoft.com/office/drawing/2014/main" id="{429C8CB1-EF20-A9E6-0E10-DB076C629FDE}"/>
                  </a:ext>
                </a:extLst>
              </p:cNvPr>
              <p:cNvSpPr/>
              <p:nvPr/>
            </p:nvSpPr>
            <p:spPr>
              <a:xfrm>
                <a:off x="2417397" y="1900517"/>
                <a:ext cx="158056" cy="104927"/>
              </a:xfrm>
              <a:custGeom>
                <a:avLst/>
                <a:gdLst>
                  <a:gd name="connsiteX0" fmla="*/ 52425 w 158056"/>
                  <a:gd name="connsiteY0" fmla="*/ 0 h 104927"/>
                  <a:gd name="connsiteX1" fmla="*/ 158056 w 158056"/>
                  <a:gd name="connsiteY1" fmla="*/ 53050 h 104927"/>
                  <a:gd name="connsiteX2" fmla="*/ 52425 w 158056"/>
                  <a:gd name="connsiteY2" fmla="*/ 104927 h 104927"/>
                  <a:gd name="connsiteX3" fmla="*/ 0 w 158056"/>
                  <a:gd name="connsiteY3" fmla="*/ 52503 h 104927"/>
                  <a:gd name="connsiteX4" fmla="*/ 52425 w 158056"/>
                  <a:gd name="connsiteY4" fmla="*/ 78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6" h="104927">
                    <a:moveTo>
                      <a:pt x="52425" y="0"/>
                    </a:moveTo>
                    <a:cubicBezTo>
                      <a:pt x="81375" y="0"/>
                      <a:pt x="158056" y="53050"/>
                      <a:pt x="158056" y="53050"/>
                    </a:cubicBezTo>
                    <a:cubicBezTo>
                      <a:pt x="158056" y="53050"/>
                      <a:pt x="81375" y="104927"/>
                      <a:pt x="52425" y="104927"/>
                    </a:cubicBezTo>
                    <a:cubicBezTo>
                      <a:pt x="23474" y="104927"/>
                      <a:pt x="0" y="81454"/>
                      <a:pt x="0" y="52503"/>
                    </a:cubicBezTo>
                    <a:cubicBezTo>
                      <a:pt x="0" y="23552"/>
                      <a:pt x="23474" y="78"/>
                      <a:pt x="52425" y="78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894" name="Group 893">
            <a:extLst>
              <a:ext uri="{FF2B5EF4-FFF2-40B4-BE49-F238E27FC236}">
                <a16:creationId xmlns:a16="http://schemas.microsoft.com/office/drawing/2014/main" id="{669070A2-148C-BFF7-B02B-29959749A4E7}"/>
              </a:ext>
            </a:extLst>
          </p:cNvPr>
          <p:cNvGrpSpPr/>
          <p:nvPr/>
        </p:nvGrpSpPr>
        <p:grpSpPr>
          <a:xfrm>
            <a:off x="3980759" y="-783570"/>
            <a:ext cx="654753" cy="3056797"/>
            <a:chOff x="3980759" y="-783570"/>
            <a:chExt cx="654753" cy="3056797"/>
          </a:xfrm>
        </p:grpSpPr>
        <p:grpSp>
          <p:nvGrpSpPr>
            <p:cNvPr id="895" name="Graphic 1187">
              <a:extLst>
                <a:ext uri="{FF2B5EF4-FFF2-40B4-BE49-F238E27FC236}">
                  <a16:creationId xmlns:a16="http://schemas.microsoft.com/office/drawing/2014/main" id="{A2AAB325-A708-657F-5579-8E9DA2841DB9}"/>
                </a:ext>
              </a:extLst>
            </p:cNvPr>
            <p:cNvGrpSpPr/>
            <p:nvPr/>
          </p:nvGrpSpPr>
          <p:grpSpPr>
            <a:xfrm>
              <a:off x="3980759" y="1618474"/>
              <a:ext cx="654753" cy="654753"/>
              <a:chOff x="8531733" y="3033712"/>
              <a:chExt cx="792480" cy="792480"/>
            </a:xfrm>
          </p:grpSpPr>
          <p:sp>
            <p:nvSpPr>
              <p:cNvPr id="1323" name="Freeform: Shape 1322">
                <a:extLst>
                  <a:ext uri="{FF2B5EF4-FFF2-40B4-BE49-F238E27FC236}">
                    <a16:creationId xmlns:a16="http://schemas.microsoft.com/office/drawing/2014/main" id="{ABA75BA1-AB8B-D5CD-6491-2BBE8157A1C0}"/>
                  </a:ext>
                </a:extLst>
              </p:cNvPr>
              <p:cNvSpPr/>
              <p:nvPr/>
            </p:nvSpPr>
            <p:spPr>
              <a:xfrm>
                <a:off x="8531733" y="3033712"/>
                <a:ext cx="792480" cy="792480"/>
              </a:xfrm>
              <a:custGeom>
                <a:avLst/>
                <a:gdLst>
                  <a:gd name="connsiteX0" fmla="*/ 792480 w 792480"/>
                  <a:gd name="connsiteY0" fmla="*/ 396240 h 792480"/>
                  <a:gd name="connsiteX1" fmla="*/ 396240 w 792480"/>
                  <a:gd name="connsiteY1" fmla="*/ 792480 h 792480"/>
                  <a:gd name="connsiteX2" fmla="*/ 0 w 792480"/>
                  <a:gd name="connsiteY2" fmla="*/ 396240 h 792480"/>
                  <a:gd name="connsiteX3" fmla="*/ 396240 w 792480"/>
                  <a:gd name="connsiteY3" fmla="*/ 0 h 792480"/>
                  <a:gd name="connsiteX4" fmla="*/ 792480 w 792480"/>
                  <a:gd name="connsiteY4" fmla="*/ 39624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480" h="792480">
                    <a:moveTo>
                      <a:pt x="792480" y="396240"/>
                    </a:moveTo>
                    <a:cubicBezTo>
                      <a:pt x="792480" y="615077"/>
                      <a:pt x="615077" y="792480"/>
                      <a:pt x="396240" y="792480"/>
                    </a:cubicBezTo>
                    <a:cubicBezTo>
                      <a:pt x="177403" y="792480"/>
                      <a:pt x="0" y="615077"/>
                      <a:pt x="0" y="396240"/>
                    </a:cubicBezTo>
                    <a:cubicBezTo>
                      <a:pt x="0" y="177403"/>
                      <a:pt x="177403" y="0"/>
                      <a:pt x="396240" y="0"/>
                    </a:cubicBezTo>
                    <a:cubicBezTo>
                      <a:pt x="615077" y="0"/>
                      <a:pt x="792480" y="177403"/>
                      <a:pt x="792480" y="396240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4" name="Freeform: Shape 1323">
                <a:extLst>
                  <a:ext uri="{FF2B5EF4-FFF2-40B4-BE49-F238E27FC236}">
                    <a16:creationId xmlns:a16="http://schemas.microsoft.com/office/drawing/2014/main" id="{1557B463-4C1F-58D2-D615-683C7494E05F}"/>
                  </a:ext>
                </a:extLst>
              </p:cNvPr>
              <p:cNvSpPr/>
              <p:nvPr/>
            </p:nvSpPr>
            <p:spPr>
              <a:xfrm>
                <a:off x="8873585" y="310124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5" name="Freeform: Shape 1324">
                <a:extLst>
                  <a:ext uri="{FF2B5EF4-FFF2-40B4-BE49-F238E27FC236}">
                    <a16:creationId xmlns:a16="http://schemas.microsoft.com/office/drawing/2014/main" id="{3891C4BF-8A1A-8BEF-10FC-5A29E846E0BC}"/>
                  </a:ext>
                </a:extLst>
              </p:cNvPr>
              <p:cNvSpPr/>
              <p:nvPr/>
            </p:nvSpPr>
            <p:spPr>
              <a:xfrm>
                <a:off x="8736425" y="3138010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6" name="Freeform: Shape 1325">
                <a:extLst>
                  <a:ext uri="{FF2B5EF4-FFF2-40B4-BE49-F238E27FC236}">
                    <a16:creationId xmlns:a16="http://schemas.microsoft.com/office/drawing/2014/main" id="{D7A288D6-E04D-9C09-0854-6C95AA6E7BBE}"/>
                  </a:ext>
                </a:extLst>
              </p:cNvPr>
              <p:cNvSpPr/>
              <p:nvPr/>
            </p:nvSpPr>
            <p:spPr>
              <a:xfrm>
                <a:off x="8635936" y="323840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7" name="Freeform: Shape 1326">
                <a:extLst>
                  <a:ext uri="{FF2B5EF4-FFF2-40B4-BE49-F238E27FC236}">
                    <a16:creationId xmlns:a16="http://schemas.microsoft.com/office/drawing/2014/main" id="{026C8CC1-788B-06AC-2B70-23840052766D}"/>
                  </a:ext>
                </a:extLst>
              </p:cNvPr>
              <p:cNvSpPr/>
              <p:nvPr/>
            </p:nvSpPr>
            <p:spPr>
              <a:xfrm>
                <a:off x="8599170" y="337556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8" name="Freeform: Shape 1327">
                <a:extLst>
                  <a:ext uri="{FF2B5EF4-FFF2-40B4-BE49-F238E27FC236}">
                    <a16:creationId xmlns:a16="http://schemas.microsoft.com/office/drawing/2014/main" id="{45E717D2-D992-7B7F-B659-37BB608A355E}"/>
                  </a:ext>
                </a:extLst>
              </p:cNvPr>
              <p:cNvSpPr/>
              <p:nvPr/>
            </p:nvSpPr>
            <p:spPr>
              <a:xfrm>
                <a:off x="8635936" y="351281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9" name="Freeform: Shape 1328">
                <a:extLst>
                  <a:ext uri="{FF2B5EF4-FFF2-40B4-BE49-F238E27FC236}">
                    <a16:creationId xmlns:a16="http://schemas.microsoft.com/office/drawing/2014/main" id="{4773353F-6BB7-2C59-755C-AD2A31A38BE6}"/>
                  </a:ext>
                </a:extLst>
              </p:cNvPr>
              <p:cNvSpPr/>
              <p:nvPr/>
            </p:nvSpPr>
            <p:spPr>
              <a:xfrm>
                <a:off x="8736425" y="3613213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0" name="Freeform: Shape 1329">
                <a:extLst>
                  <a:ext uri="{FF2B5EF4-FFF2-40B4-BE49-F238E27FC236}">
                    <a16:creationId xmlns:a16="http://schemas.microsoft.com/office/drawing/2014/main" id="{5A6C88E5-30D4-B206-B8EB-E84DF42F0D03}"/>
                  </a:ext>
                </a:extLst>
              </p:cNvPr>
              <p:cNvSpPr/>
              <p:nvPr/>
            </p:nvSpPr>
            <p:spPr>
              <a:xfrm>
                <a:off x="8873585" y="364997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1" name="Freeform: Shape 1330">
                <a:extLst>
                  <a:ext uri="{FF2B5EF4-FFF2-40B4-BE49-F238E27FC236}">
                    <a16:creationId xmlns:a16="http://schemas.microsoft.com/office/drawing/2014/main" id="{ECDF4784-1AC0-FE8F-7AB7-17192274E0C8}"/>
                  </a:ext>
                </a:extLst>
              </p:cNvPr>
              <p:cNvSpPr/>
              <p:nvPr/>
            </p:nvSpPr>
            <p:spPr>
              <a:xfrm>
                <a:off x="9010745" y="3613213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2" name="Freeform: Shape 1331">
                <a:extLst>
                  <a:ext uri="{FF2B5EF4-FFF2-40B4-BE49-F238E27FC236}">
                    <a16:creationId xmlns:a16="http://schemas.microsoft.com/office/drawing/2014/main" id="{1EAF7D35-1C9C-524B-3A6F-1A3A78F59F98}"/>
                  </a:ext>
                </a:extLst>
              </p:cNvPr>
              <p:cNvSpPr/>
              <p:nvPr/>
            </p:nvSpPr>
            <p:spPr>
              <a:xfrm>
                <a:off x="9111234" y="3512819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3" name="Freeform: Shape 1332">
                <a:extLst>
                  <a:ext uri="{FF2B5EF4-FFF2-40B4-BE49-F238E27FC236}">
                    <a16:creationId xmlns:a16="http://schemas.microsoft.com/office/drawing/2014/main" id="{4DEDF194-08C5-F1C4-A905-EB11CFA8A3E3}"/>
                  </a:ext>
                </a:extLst>
              </p:cNvPr>
              <p:cNvSpPr/>
              <p:nvPr/>
            </p:nvSpPr>
            <p:spPr>
              <a:xfrm>
                <a:off x="9148000" y="337556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4" name="Freeform: Shape 1333">
                <a:extLst>
                  <a:ext uri="{FF2B5EF4-FFF2-40B4-BE49-F238E27FC236}">
                    <a16:creationId xmlns:a16="http://schemas.microsoft.com/office/drawing/2014/main" id="{4476F49E-5D34-E4A2-7251-75C8AEAC69A3}"/>
                  </a:ext>
                </a:extLst>
              </p:cNvPr>
              <p:cNvSpPr/>
              <p:nvPr/>
            </p:nvSpPr>
            <p:spPr>
              <a:xfrm>
                <a:off x="9111234" y="323840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5" name="Freeform: Shape 1334">
                <a:extLst>
                  <a:ext uri="{FF2B5EF4-FFF2-40B4-BE49-F238E27FC236}">
                    <a16:creationId xmlns:a16="http://schemas.microsoft.com/office/drawing/2014/main" id="{5802FABD-DC32-9AA5-AABD-394E3FDE94BF}"/>
                  </a:ext>
                </a:extLst>
              </p:cNvPr>
              <p:cNvSpPr/>
              <p:nvPr/>
            </p:nvSpPr>
            <p:spPr>
              <a:xfrm>
                <a:off x="9010745" y="3138010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290" name="Straight Connector 1289">
              <a:extLst>
                <a:ext uri="{FF2B5EF4-FFF2-40B4-BE49-F238E27FC236}">
                  <a16:creationId xmlns:a16="http://schemas.microsoft.com/office/drawing/2014/main" id="{E94A0CDA-C38B-52F7-92C6-EBEED536AB71}"/>
                </a:ext>
              </a:extLst>
            </p:cNvPr>
            <p:cNvCxnSpPr/>
            <p:nvPr/>
          </p:nvCxnSpPr>
          <p:spPr>
            <a:xfrm flipV="1">
              <a:off x="4302271" y="-783570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6" name="Group 1335">
            <a:extLst>
              <a:ext uri="{FF2B5EF4-FFF2-40B4-BE49-F238E27FC236}">
                <a16:creationId xmlns:a16="http://schemas.microsoft.com/office/drawing/2014/main" id="{E2E176F5-F755-032A-BA51-368954481583}"/>
              </a:ext>
            </a:extLst>
          </p:cNvPr>
          <p:cNvGrpSpPr/>
          <p:nvPr/>
        </p:nvGrpSpPr>
        <p:grpSpPr>
          <a:xfrm>
            <a:off x="4390369" y="-1181100"/>
            <a:ext cx="864769" cy="4950407"/>
            <a:chOff x="4390369" y="-1181100"/>
            <a:chExt cx="864769" cy="4950407"/>
          </a:xfrm>
        </p:grpSpPr>
        <p:grpSp>
          <p:nvGrpSpPr>
            <p:cNvPr id="1337" name="Graphic 1428">
              <a:extLst>
                <a:ext uri="{FF2B5EF4-FFF2-40B4-BE49-F238E27FC236}">
                  <a16:creationId xmlns:a16="http://schemas.microsoft.com/office/drawing/2014/main" id="{C784FF47-C9DE-74D1-29B8-CEDF40B14AAC}"/>
                </a:ext>
              </a:extLst>
            </p:cNvPr>
            <p:cNvGrpSpPr/>
            <p:nvPr/>
          </p:nvGrpSpPr>
          <p:grpSpPr>
            <a:xfrm>
              <a:off x="4390369" y="2904538"/>
              <a:ext cx="864769" cy="864769"/>
              <a:chOff x="3911494" y="1520557"/>
              <a:chExt cx="864769" cy="864769"/>
            </a:xfrm>
          </p:grpSpPr>
          <p:sp>
            <p:nvSpPr>
              <p:cNvPr id="1339" name="Freeform: Shape 1338">
                <a:extLst>
                  <a:ext uri="{FF2B5EF4-FFF2-40B4-BE49-F238E27FC236}">
                    <a16:creationId xmlns:a16="http://schemas.microsoft.com/office/drawing/2014/main" id="{A07A3DE1-A537-66DE-9E19-103D27165A7A}"/>
                  </a:ext>
                </a:extLst>
              </p:cNvPr>
              <p:cNvSpPr/>
              <p:nvPr/>
            </p:nvSpPr>
            <p:spPr>
              <a:xfrm>
                <a:off x="3911494" y="1520557"/>
                <a:ext cx="864769" cy="864769"/>
              </a:xfrm>
              <a:custGeom>
                <a:avLst/>
                <a:gdLst>
                  <a:gd name="connsiteX0" fmla="*/ 864769 w 864769"/>
                  <a:gd name="connsiteY0" fmla="*/ 432385 h 864769"/>
                  <a:gd name="connsiteX1" fmla="*/ 432384 w 864769"/>
                  <a:gd name="connsiteY1" fmla="*/ 864769 h 864769"/>
                  <a:gd name="connsiteX2" fmla="*/ 0 w 864769"/>
                  <a:gd name="connsiteY2" fmla="*/ 432385 h 864769"/>
                  <a:gd name="connsiteX3" fmla="*/ 432384 w 864769"/>
                  <a:gd name="connsiteY3" fmla="*/ 0 h 864769"/>
                  <a:gd name="connsiteX4" fmla="*/ 864769 w 864769"/>
                  <a:gd name="connsiteY4" fmla="*/ 432385 h 86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769" h="864769">
                    <a:moveTo>
                      <a:pt x="864769" y="432385"/>
                    </a:moveTo>
                    <a:cubicBezTo>
                      <a:pt x="864769" y="671184"/>
                      <a:pt x="671184" y="864769"/>
                      <a:pt x="432384" y="864769"/>
                    </a:cubicBezTo>
                    <a:cubicBezTo>
                      <a:pt x="193585" y="864769"/>
                      <a:pt x="0" y="671184"/>
                      <a:pt x="0" y="432385"/>
                    </a:cubicBezTo>
                    <a:cubicBezTo>
                      <a:pt x="0" y="193585"/>
                      <a:pt x="193585" y="0"/>
                      <a:pt x="432384" y="0"/>
                    </a:cubicBezTo>
                    <a:cubicBezTo>
                      <a:pt x="671184" y="0"/>
                      <a:pt x="864769" y="193585"/>
                      <a:pt x="864769" y="432385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0" name="Freeform: Shape 1339">
                <a:extLst>
                  <a:ext uri="{FF2B5EF4-FFF2-40B4-BE49-F238E27FC236}">
                    <a16:creationId xmlns:a16="http://schemas.microsoft.com/office/drawing/2014/main" id="{18146101-97A3-5F3C-BB68-527377C0552A}"/>
                  </a:ext>
                </a:extLst>
              </p:cNvPr>
              <p:cNvSpPr/>
              <p:nvPr/>
            </p:nvSpPr>
            <p:spPr>
              <a:xfrm>
                <a:off x="4343801" y="1520635"/>
                <a:ext cx="118698" cy="432306"/>
              </a:xfrm>
              <a:custGeom>
                <a:avLst/>
                <a:gdLst>
                  <a:gd name="connsiteX0" fmla="*/ 118698 w 118698"/>
                  <a:gd name="connsiteY0" fmla="*/ 16588 h 432306"/>
                  <a:gd name="connsiteX1" fmla="*/ 0 w 118698"/>
                  <a:gd name="connsiteY1" fmla="*/ 0 h 432306"/>
                  <a:gd name="connsiteX2" fmla="*/ 0 w 118698"/>
                  <a:gd name="connsiteY2" fmla="*/ 432306 h 432306"/>
                  <a:gd name="connsiteX3" fmla="*/ 118698 w 118698"/>
                  <a:gd name="connsiteY3" fmla="*/ 16510 h 43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06">
                    <a:moveTo>
                      <a:pt x="118698" y="16588"/>
                    </a:moveTo>
                    <a:cubicBezTo>
                      <a:pt x="80984" y="5868"/>
                      <a:pt x="41235" y="0"/>
                      <a:pt x="0" y="0"/>
                    </a:cubicBezTo>
                    <a:lnTo>
                      <a:pt x="0" y="432306"/>
                    </a:lnTo>
                    <a:lnTo>
                      <a:pt x="118698" y="1651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1" name="Freeform: Shape 1340">
                <a:extLst>
                  <a:ext uri="{FF2B5EF4-FFF2-40B4-BE49-F238E27FC236}">
                    <a16:creationId xmlns:a16="http://schemas.microsoft.com/office/drawing/2014/main" id="{001D183B-86A8-75E7-425A-018B7A1CC248}"/>
                  </a:ext>
                </a:extLst>
              </p:cNvPr>
              <p:cNvSpPr/>
              <p:nvPr/>
            </p:nvSpPr>
            <p:spPr>
              <a:xfrm>
                <a:off x="4127608" y="1533624"/>
                <a:ext cx="216192" cy="419395"/>
              </a:xfrm>
              <a:custGeom>
                <a:avLst/>
                <a:gdLst>
                  <a:gd name="connsiteX0" fmla="*/ 111108 w 216192"/>
                  <a:gd name="connsiteY0" fmla="*/ 0 h 419395"/>
                  <a:gd name="connsiteX1" fmla="*/ 0 w 216192"/>
                  <a:gd name="connsiteY1" fmla="*/ 44913 h 419395"/>
                  <a:gd name="connsiteX2" fmla="*/ 216192 w 216192"/>
                  <a:gd name="connsiteY2" fmla="*/ 419396 h 419395"/>
                  <a:gd name="connsiteX3" fmla="*/ 111108 w 216192"/>
                  <a:gd name="connsiteY3" fmla="*/ 0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11108" y="0"/>
                    </a:moveTo>
                    <a:cubicBezTo>
                      <a:pt x="73081" y="9546"/>
                      <a:pt x="35680" y="24334"/>
                      <a:pt x="0" y="44913"/>
                    </a:cubicBezTo>
                    <a:lnTo>
                      <a:pt x="216192" y="419396"/>
                    </a:lnTo>
                    <a:lnTo>
                      <a:pt x="111108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2" name="Freeform: Shape 1341">
                <a:extLst>
                  <a:ext uri="{FF2B5EF4-FFF2-40B4-BE49-F238E27FC236}">
                    <a16:creationId xmlns:a16="http://schemas.microsoft.com/office/drawing/2014/main" id="{EAF92931-7CF5-C393-9CCD-C1B8174885F2}"/>
                  </a:ext>
                </a:extLst>
              </p:cNvPr>
              <p:cNvSpPr/>
              <p:nvPr/>
            </p:nvSpPr>
            <p:spPr>
              <a:xfrm>
                <a:off x="3969396" y="1642307"/>
                <a:ext cx="374482" cy="310634"/>
              </a:xfrm>
              <a:custGeom>
                <a:avLst/>
                <a:gdLst>
                  <a:gd name="connsiteX0" fmla="*/ 73707 w 374482"/>
                  <a:gd name="connsiteY0" fmla="*/ 0 h 310634"/>
                  <a:gd name="connsiteX1" fmla="*/ 0 w 374482"/>
                  <a:gd name="connsiteY1" fmla="*/ 94442 h 310634"/>
                  <a:gd name="connsiteX2" fmla="*/ 374483 w 374482"/>
                  <a:gd name="connsiteY2" fmla="*/ 310635 h 310634"/>
                  <a:gd name="connsiteX3" fmla="*/ 73785 w 374482"/>
                  <a:gd name="connsiteY3" fmla="*/ 0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73707" y="0"/>
                    </a:moveTo>
                    <a:cubicBezTo>
                      <a:pt x="45539" y="27308"/>
                      <a:pt x="20579" y="58762"/>
                      <a:pt x="0" y="94442"/>
                    </a:cubicBezTo>
                    <a:lnTo>
                      <a:pt x="374483" y="310635"/>
                    </a:lnTo>
                    <a:lnTo>
                      <a:pt x="73785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3" name="Freeform: Shape 1342">
                <a:extLst>
                  <a:ext uri="{FF2B5EF4-FFF2-40B4-BE49-F238E27FC236}">
                    <a16:creationId xmlns:a16="http://schemas.microsoft.com/office/drawing/2014/main" id="{552F4305-3C82-AC7D-7F3B-19A59D98A7E0}"/>
                  </a:ext>
                </a:extLst>
              </p:cNvPr>
              <p:cNvSpPr/>
              <p:nvPr/>
            </p:nvSpPr>
            <p:spPr>
              <a:xfrm>
                <a:off x="3911494" y="1834321"/>
                <a:ext cx="432384" cy="118698"/>
              </a:xfrm>
              <a:custGeom>
                <a:avLst/>
                <a:gdLst>
                  <a:gd name="connsiteX0" fmla="*/ 16588 w 432384"/>
                  <a:gd name="connsiteY0" fmla="*/ 0 h 118698"/>
                  <a:gd name="connsiteX1" fmla="*/ 0 w 432384"/>
                  <a:gd name="connsiteY1" fmla="*/ 118698 h 118698"/>
                  <a:gd name="connsiteX2" fmla="*/ 432384 w 432384"/>
                  <a:gd name="connsiteY2" fmla="*/ 118698 h 118698"/>
                  <a:gd name="connsiteX3" fmla="*/ 16588 w 432384"/>
                  <a:gd name="connsiteY3" fmla="*/ 0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16588" y="0"/>
                    </a:moveTo>
                    <a:cubicBezTo>
                      <a:pt x="5868" y="37714"/>
                      <a:pt x="0" y="77463"/>
                      <a:pt x="0" y="118698"/>
                    </a:cubicBezTo>
                    <a:lnTo>
                      <a:pt x="432384" y="118698"/>
                    </a:lnTo>
                    <a:cubicBezTo>
                      <a:pt x="432384" y="118698"/>
                      <a:pt x="16588" y="0"/>
                      <a:pt x="16588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2" name="Freeform: Shape 1471">
                <a:extLst>
                  <a:ext uri="{FF2B5EF4-FFF2-40B4-BE49-F238E27FC236}">
                    <a16:creationId xmlns:a16="http://schemas.microsoft.com/office/drawing/2014/main" id="{3CC76B3D-96BA-D640-E286-5E813589FE86}"/>
                  </a:ext>
                </a:extLst>
              </p:cNvPr>
              <p:cNvSpPr/>
              <p:nvPr/>
            </p:nvSpPr>
            <p:spPr>
              <a:xfrm>
                <a:off x="3924483" y="1953019"/>
                <a:ext cx="419395" cy="216192"/>
              </a:xfrm>
              <a:custGeom>
                <a:avLst/>
                <a:gdLst>
                  <a:gd name="connsiteX0" fmla="*/ 0 w 419395"/>
                  <a:gd name="connsiteY0" fmla="*/ 105084 h 216192"/>
                  <a:gd name="connsiteX1" fmla="*/ 44913 w 419395"/>
                  <a:gd name="connsiteY1" fmla="*/ 216192 h 216192"/>
                  <a:gd name="connsiteX2" fmla="*/ 419396 w 419395"/>
                  <a:gd name="connsiteY2" fmla="*/ 0 h 216192"/>
                  <a:gd name="connsiteX3" fmla="*/ 0 w 419395"/>
                  <a:gd name="connsiteY3" fmla="*/ 105084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0" y="105084"/>
                    </a:moveTo>
                    <a:cubicBezTo>
                      <a:pt x="9546" y="143111"/>
                      <a:pt x="24334" y="180512"/>
                      <a:pt x="44913" y="216192"/>
                    </a:cubicBezTo>
                    <a:lnTo>
                      <a:pt x="419396" y="0"/>
                    </a:lnTo>
                    <a:lnTo>
                      <a:pt x="0" y="105084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3" name="Freeform: Shape 1472">
                <a:extLst>
                  <a:ext uri="{FF2B5EF4-FFF2-40B4-BE49-F238E27FC236}">
                    <a16:creationId xmlns:a16="http://schemas.microsoft.com/office/drawing/2014/main" id="{B84B7266-035E-9A8D-011C-F23555F84BA2}"/>
                  </a:ext>
                </a:extLst>
              </p:cNvPr>
              <p:cNvSpPr/>
              <p:nvPr/>
            </p:nvSpPr>
            <p:spPr>
              <a:xfrm>
                <a:off x="4033166" y="1952941"/>
                <a:ext cx="310634" cy="374482"/>
              </a:xfrm>
              <a:custGeom>
                <a:avLst/>
                <a:gdLst>
                  <a:gd name="connsiteX0" fmla="*/ 0 w 310634"/>
                  <a:gd name="connsiteY0" fmla="*/ 300776 h 374482"/>
                  <a:gd name="connsiteX1" fmla="*/ 94442 w 310634"/>
                  <a:gd name="connsiteY1" fmla="*/ 374483 h 374482"/>
                  <a:gd name="connsiteX2" fmla="*/ 310635 w 310634"/>
                  <a:gd name="connsiteY2" fmla="*/ 0 h 374482"/>
                  <a:gd name="connsiteX3" fmla="*/ 0 w 310634"/>
                  <a:gd name="connsiteY3" fmla="*/ 300697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0" y="300776"/>
                    </a:moveTo>
                    <a:cubicBezTo>
                      <a:pt x="27308" y="328944"/>
                      <a:pt x="58762" y="353904"/>
                      <a:pt x="94442" y="374483"/>
                    </a:cubicBezTo>
                    <a:lnTo>
                      <a:pt x="310635" y="0"/>
                    </a:lnTo>
                    <a:lnTo>
                      <a:pt x="0" y="300697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4" name="Freeform: Shape 1473">
                <a:extLst>
                  <a:ext uri="{FF2B5EF4-FFF2-40B4-BE49-F238E27FC236}">
                    <a16:creationId xmlns:a16="http://schemas.microsoft.com/office/drawing/2014/main" id="{AE37A8CE-3D07-9CA9-D096-37AF90C601DF}"/>
                  </a:ext>
                </a:extLst>
              </p:cNvPr>
              <p:cNvSpPr/>
              <p:nvPr/>
            </p:nvSpPr>
            <p:spPr>
              <a:xfrm>
                <a:off x="4225181" y="1952941"/>
                <a:ext cx="118698" cy="432384"/>
              </a:xfrm>
              <a:custGeom>
                <a:avLst/>
                <a:gdLst>
                  <a:gd name="connsiteX0" fmla="*/ 0 w 118698"/>
                  <a:gd name="connsiteY0" fmla="*/ 415797 h 432384"/>
                  <a:gd name="connsiteX1" fmla="*/ 118698 w 118698"/>
                  <a:gd name="connsiteY1" fmla="*/ 432385 h 432384"/>
                  <a:gd name="connsiteX2" fmla="*/ 118698 w 118698"/>
                  <a:gd name="connsiteY2" fmla="*/ 0 h 432384"/>
                  <a:gd name="connsiteX3" fmla="*/ 0 w 118698"/>
                  <a:gd name="connsiteY3" fmla="*/ 415797 h 4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84">
                    <a:moveTo>
                      <a:pt x="0" y="415797"/>
                    </a:moveTo>
                    <a:cubicBezTo>
                      <a:pt x="37714" y="426516"/>
                      <a:pt x="77463" y="432385"/>
                      <a:pt x="118698" y="432385"/>
                    </a:cubicBezTo>
                    <a:lnTo>
                      <a:pt x="118698" y="0"/>
                    </a:lnTo>
                    <a:cubicBezTo>
                      <a:pt x="118698" y="0"/>
                      <a:pt x="0" y="415797"/>
                      <a:pt x="0" y="415797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5" name="Freeform: Shape 1474">
                <a:extLst>
                  <a:ext uri="{FF2B5EF4-FFF2-40B4-BE49-F238E27FC236}">
                    <a16:creationId xmlns:a16="http://schemas.microsoft.com/office/drawing/2014/main" id="{51918C6E-F5FF-8675-7702-F3822E0DC5CD}"/>
                  </a:ext>
                </a:extLst>
              </p:cNvPr>
              <p:cNvSpPr/>
              <p:nvPr/>
            </p:nvSpPr>
            <p:spPr>
              <a:xfrm>
                <a:off x="4343879" y="1952941"/>
                <a:ext cx="216192" cy="419395"/>
              </a:xfrm>
              <a:custGeom>
                <a:avLst/>
                <a:gdLst>
                  <a:gd name="connsiteX0" fmla="*/ 105084 w 216192"/>
                  <a:gd name="connsiteY0" fmla="*/ 419396 h 419395"/>
                  <a:gd name="connsiteX1" fmla="*/ 216193 w 216192"/>
                  <a:gd name="connsiteY1" fmla="*/ 374483 h 419395"/>
                  <a:gd name="connsiteX2" fmla="*/ 0 w 216192"/>
                  <a:gd name="connsiteY2" fmla="*/ 0 h 419395"/>
                  <a:gd name="connsiteX3" fmla="*/ 105084 w 216192"/>
                  <a:gd name="connsiteY3" fmla="*/ 419396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05084" y="419396"/>
                    </a:moveTo>
                    <a:cubicBezTo>
                      <a:pt x="143111" y="409850"/>
                      <a:pt x="180513" y="395061"/>
                      <a:pt x="216193" y="374483"/>
                    </a:cubicBezTo>
                    <a:lnTo>
                      <a:pt x="0" y="0"/>
                    </a:lnTo>
                    <a:lnTo>
                      <a:pt x="105084" y="41939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6" name="Freeform: Shape 1475">
                <a:extLst>
                  <a:ext uri="{FF2B5EF4-FFF2-40B4-BE49-F238E27FC236}">
                    <a16:creationId xmlns:a16="http://schemas.microsoft.com/office/drawing/2014/main" id="{4543B12D-5004-67DC-73FE-2B262C3B6CD6}"/>
                  </a:ext>
                </a:extLst>
              </p:cNvPr>
              <p:cNvSpPr/>
              <p:nvPr/>
            </p:nvSpPr>
            <p:spPr>
              <a:xfrm>
                <a:off x="4343801" y="1953019"/>
                <a:ext cx="374482" cy="310634"/>
              </a:xfrm>
              <a:custGeom>
                <a:avLst/>
                <a:gdLst>
                  <a:gd name="connsiteX0" fmla="*/ 300776 w 374482"/>
                  <a:gd name="connsiteY0" fmla="*/ 310635 h 310634"/>
                  <a:gd name="connsiteX1" fmla="*/ 374483 w 374482"/>
                  <a:gd name="connsiteY1" fmla="*/ 216192 h 310634"/>
                  <a:gd name="connsiteX2" fmla="*/ 0 w 374482"/>
                  <a:gd name="connsiteY2" fmla="*/ 0 h 310634"/>
                  <a:gd name="connsiteX3" fmla="*/ 300697 w 374482"/>
                  <a:gd name="connsiteY3" fmla="*/ 310635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300776" y="310635"/>
                    </a:moveTo>
                    <a:cubicBezTo>
                      <a:pt x="328944" y="283327"/>
                      <a:pt x="353904" y="251872"/>
                      <a:pt x="374483" y="216192"/>
                    </a:cubicBezTo>
                    <a:lnTo>
                      <a:pt x="0" y="0"/>
                    </a:lnTo>
                    <a:lnTo>
                      <a:pt x="300697" y="310635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7" name="Freeform: Shape 1476">
                <a:extLst>
                  <a:ext uri="{FF2B5EF4-FFF2-40B4-BE49-F238E27FC236}">
                    <a16:creationId xmlns:a16="http://schemas.microsoft.com/office/drawing/2014/main" id="{EBA90298-497D-103C-38BB-183424CB03E0}"/>
                  </a:ext>
                </a:extLst>
              </p:cNvPr>
              <p:cNvSpPr/>
              <p:nvPr/>
            </p:nvSpPr>
            <p:spPr>
              <a:xfrm>
                <a:off x="4343801" y="1952941"/>
                <a:ext cx="432384" cy="118698"/>
              </a:xfrm>
              <a:custGeom>
                <a:avLst/>
                <a:gdLst>
                  <a:gd name="connsiteX0" fmla="*/ 415797 w 432384"/>
                  <a:gd name="connsiteY0" fmla="*/ 118698 h 118698"/>
                  <a:gd name="connsiteX1" fmla="*/ 432385 w 432384"/>
                  <a:gd name="connsiteY1" fmla="*/ 0 h 118698"/>
                  <a:gd name="connsiteX2" fmla="*/ 0 w 432384"/>
                  <a:gd name="connsiteY2" fmla="*/ 0 h 118698"/>
                  <a:gd name="connsiteX3" fmla="*/ 415797 w 432384"/>
                  <a:gd name="connsiteY3" fmla="*/ 118698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415797" y="118698"/>
                    </a:moveTo>
                    <a:cubicBezTo>
                      <a:pt x="426516" y="80984"/>
                      <a:pt x="432385" y="41235"/>
                      <a:pt x="432385" y="0"/>
                    </a:cubicBezTo>
                    <a:lnTo>
                      <a:pt x="0" y="0"/>
                    </a:lnTo>
                    <a:cubicBezTo>
                      <a:pt x="0" y="0"/>
                      <a:pt x="415797" y="118698"/>
                      <a:pt x="415797" y="118698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8" name="Freeform: Shape 1477">
                <a:extLst>
                  <a:ext uri="{FF2B5EF4-FFF2-40B4-BE49-F238E27FC236}">
                    <a16:creationId xmlns:a16="http://schemas.microsoft.com/office/drawing/2014/main" id="{B4F59245-AD35-1144-39C0-A9C2342912FE}"/>
                  </a:ext>
                </a:extLst>
              </p:cNvPr>
              <p:cNvSpPr/>
              <p:nvPr/>
            </p:nvSpPr>
            <p:spPr>
              <a:xfrm>
                <a:off x="4343879" y="1736749"/>
                <a:ext cx="419395" cy="216192"/>
              </a:xfrm>
              <a:custGeom>
                <a:avLst/>
                <a:gdLst>
                  <a:gd name="connsiteX0" fmla="*/ 419396 w 419395"/>
                  <a:gd name="connsiteY0" fmla="*/ 111109 h 216192"/>
                  <a:gd name="connsiteX1" fmla="*/ 374483 w 419395"/>
                  <a:gd name="connsiteY1" fmla="*/ 0 h 216192"/>
                  <a:gd name="connsiteX2" fmla="*/ 0 w 419395"/>
                  <a:gd name="connsiteY2" fmla="*/ 216192 h 216192"/>
                  <a:gd name="connsiteX3" fmla="*/ 419396 w 419395"/>
                  <a:gd name="connsiteY3" fmla="*/ 111109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419396" y="111109"/>
                    </a:moveTo>
                    <a:cubicBezTo>
                      <a:pt x="409850" y="73081"/>
                      <a:pt x="395062" y="35680"/>
                      <a:pt x="374483" y="0"/>
                    </a:cubicBezTo>
                    <a:lnTo>
                      <a:pt x="0" y="216192"/>
                    </a:lnTo>
                    <a:lnTo>
                      <a:pt x="419396" y="111109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9" name="Freeform: Shape 1478">
                <a:extLst>
                  <a:ext uri="{FF2B5EF4-FFF2-40B4-BE49-F238E27FC236}">
                    <a16:creationId xmlns:a16="http://schemas.microsoft.com/office/drawing/2014/main" id="{DCB795B1-0B5E-DA67-04DC-99C60F0326F4}"/>
                  </a:ext>
                </a:extLst>
              </p:cNvPr>
              <p:cNvSpPr/>
              <p:nvPr/>
            </p:nvSpPr>
            <p:spPr>
              <a:xfrm>
                <a:off x="4343879" y="1578537"/>
                <a:ext cx="310634" cy="374482"/>
              </a:xfrm>
              <a:custGeom>
                <a:avLst/>
                <a:gdLst>
                  <a:gd name="connsiteX0" fmla="*/ 310635 w 310634"/>
                  <a:gd name="connsiteY0" fmla="*/ 73707 h 374482"/>
                  <a:gd name="connsiteX1" fmla="*/ 216193 w 310634"/>
                  <a:gd name="connsiteY1" fmla="*/ 0 h 374482"/>
                  <a:gd name="connsiteX2" fmla="*/ 0 w 310634"/>
                  <a:gd name="connsiteY2" fmla="*/ 374483 h 374482"/>
                  <a:gd name="connsiteX3" fmla="*/ 310635 w 310634"/>
                  <a:gd name="connsiteY3" fmla="*/ 73786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310635" y="73707"/>
                    </a:moveTo>
                    <a:cubicBezTo>
                      <a:pt x="283327" y="45539"/>
                      <a:pt x="251873" y="20579"/>
                      <a:pt x="216193" y="0"/>
                    </a:cubicBezTo>
                    <a:lnTo>
                      <a:pt x="0" y="374483"/>
                    </a:lnTo>
                    <a:lnTo>
                      <a:pt x="310635" y="7378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338" name="Straight Connector 1337">
              <a:extLst>
                <a:ext uri="{FF2B5EF4-FFF2-40B4-BE49-F238E27FC236}">
                  <a16:creationId xmlns:a16="http://schemas.microsoft.com/office/drawing/2014/main" id="{02857E95-DFA6-95A6-6673-6B598B267D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2675" y="-1181100"/>
              <a:ext cx="0" cy="4077109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0" name="Group 1479">
            <a:extLst>
              <a:ext uri="{FF2B5EF4-FFF2-40B4-BE49-F238E27FC236}">
                <a16:creationId xmlns:a16="http://schemas.microsoft.com/office/drawing/2014/main" id="{D5A67971-27EC-0BA8-6F29-8A83C97A680A}"/>
              </a:ext>
            </a:extLst>
          </p:cNvPr>
          <p:cNvGrpSpPr/>
          <p:nvPr/>
        </p:nvGrpSpPr>
        <p:grpSpPr>
          <a:xfrm>
            <a:off x="5552786" y="-276113"/>
            <a:ext cx="369815" cy="2786718"/>
            <a:chOff x="5552786" y="-276113"/>
            <a:chExt cx="369815" cy="2786718"/>
          </a:xfrm>
        </p:grpSpPr>
        <p:sp>
          <p:nvSpPr>
            <p:cNvPr id="1481" name="Oval 1480">
              <a:extLst>
                <a:ext uri="{FF2B5EF4-FFF2-40B4-BE49-F238E27FC236}">
                  <a16:creationId xmlns:a16="http://schemas.microsoft.com/office/drawing/2014/main" id="{688F920E-17CA-B04E-5022-69E406043F7D}"/>
                </a:ext>
              </a:extLst>
            </p:cNvPr>
            <p:cNvSpPr/>
            <p:nvPr/>
          </p:nvSpPr>
          <p:spPr>
            <a:xfrm>
              <a:off x="5552786" y="2140790"/>
              <a:ext cx="369815" cy="369815"/>
            </a:xfrm>
            <a:prstGeom prst="ellipse">
              <a:avLst/>
            </a:prstGeom>
            <a:solidFill>
              <a:srgbClr val="F7A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82" name="Straight Connector 1481">
              <a:extLst>
                <a:ext uri="{FF2B5EF4-FFF2-40B4-BE49-F238E27FC236}">
                  <a16:creationId xmlns:a16="http://schemas.microsoft.com/office/drawing/2014/main" id="{F2963C8C-C53F-12B4-CF7B-0724DC59D157}"/>
                </a:ext>
              </a:extLst>
            </p:cNvPr>
            <p:cNvCxnSpPr/>
            <p:nvPr/>
          </p:nvCxnSpPr>
          <p:spPr>
            <a:xfrm flipV="1">
              <a:off x="5726773" y="-27611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3" name="Group 1482">
            <a:extLst>
              <a:ext uri="{FF2B5EF4-FFF2-40B4-BE49-F238E27FC236}">
                <a16:creationId xmlns:a16="http://schemas.microsoft.com/office/drawing/2014/main" id="{EB31BD32-7AEB-D565-3A06-EF3D4EDD2460}"/>
              </a:ext>
            </a:extLst>
          </p:cNvPr>
          <p:cNvGrpSpPr/>
          <p:nvPr/>
        </p:nvGrpSpPr>
        <p:grpSpPr>
          <a:xfrm>
            <a:off x="1462340" y="3360804"/>
            <a:ext cx="3425564" cy="2403198"/>
            <a:chOff x="1462340" y="3360804"/>
            <a:chExt cx="3425564" cy="2403198"/>
          </a:xfrm>
        </p:grpSpPr>
        <p:pic>
          <p:nvPicPr>
            <p:cNvPr id="1484" name="Graphic 1483">
              <a:extLst>
                <a:ext uri="{FF2B5EF4-FFF2-40B4-BE49-F238E27FC236}">
                  <a16:creationId xmlns:a16="http://schemas.microsoft.com/office/drawing/2014/main" id="{4DFEE902-239D-4A26-612F-0DD1675AC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73404" y="3382752"/>
              <a:ext cx="1714500" cy="2381250"/>
            </a:xfrm>
            <a:prstGeom prst="rect">
              <a:avLst/>
            </a:prstGeom>
          </p:spPr>
        </p:pic>
        <p:pic>
          <p:nvPicPr>
            <p:cNvPr id="1485" name="Graphic 1484">
              <a:extLst>
                <a:ext uri="{FF2B5EF4-FFF2-40B4-BE49-F238E27FC236}">
                  <a16:creationId xmlns:a16="http://schemas.microsoft.com/office/drawing/2014/main" id="{3ED4AD0F-4223-2090-95BA-A976DB94A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62340" y="3360804"/>
              <a:ext cx="1714500" cy="2381250"/>
            </a:xfrm>
            <a:prstGeom prst="rect">
              <a:avLst/>
            </a:prstGeom>
          </p:spPr>
        </p:pic>
      </p:grpSp>
      <p:grpSp>
        <p:nvGrpSpPr>
          <p:cNvPr id="1408" name="Group 1407">
            <a:extLst>
              <a:ext uri="{FF2B5EF4-FFF2-40B4-BE49-F238E27FC236}">
                <a16:creationId xmlns:a16="http://schemas.microsoft.com/office/drawing/2014/main" id="{4A7854E0-62E9-BDC6-1319-2EAA1D2633FD}"/>
              </a:ext>
            </a:extLst>
          </p:cNvPr>
          <p:cNvGrpSpPr/>
          <p:nvPr/>
        </p:nvGrpSpPr>
        <p:grpSpPr>
          <a:xfrm>
            <a:off x="132740" y="-699701"/>
            <a:ext cx="827524" cy="3243414"/>
            <a:chOff x="361229" y="-696686"/>
            <a:chExt cx="827524" cy="3243414"/>
          </a:xfrm>
        </p:grpSpPr>
        <p:grpSp>
          <p:nvGrpSpPr>
            <p:cNvPr id="1409" name="Graphic 1428">
              <a:extLst>
                <a:ext uri="{FF2B5EF4-FFF2-40B4-BE49-F238E27FC236}">
                  <a16:creationId xmlns:a16="http://schemas.microsoft.com/office/drawing/2014/main" id="{815F9C39-402E-F4ED-9D99-10370BD17D08}"/>
                </a:ext>
              </a:extLst>
            </p:cNvPr>
            <p:cNvGrpSpPr/>
            <p:nvPr/>
          </p:nvGrpSpPr>
          <p:grpSpPr>
            <a:xfrm>
              <a:off x="361229" y="1719204"/>
              <a:ext cx="827524" cy="827524"/>
              <a:chOff x="1158192" y="1501074"/>
              <a:chExt cx="827524" cy="827524"/>
            </a:xfrm>
          </p:grpSpPr>
          <p:grpSp>
            <p:nvGrpSpPr>
              <p:cNvPr id="1411" name="Graphic 1428">
                <a:extLst>
                  <a:ext uri="{FF2B5EF4-FFF2-40B4-BE49-F238E27FC236}">
                    <a16:creationId xmlns:a16="http://schemas.microsoft.com/office/drawing/2014/main" id="{93BBD59B-ABC6-0B7B-B57B-6398D9939A6A}"/>
                  </a:ext>
                </a:extLst>
              </p:cNvPr>
              <p:cNvGrpSpPr/>
              <p:nvPr/>
            </p:nvGrpSpPr>
            <p:grpSpPr>
              <a:xfrm>
                <a:off x="1158192" y="1501074"/>
                <a:ext cx="827524" cy="827524"/>
                <a:chOff x="1158192" y="1501074"/>
                <a:chExt cx="827524" cy="827524"/>
              </a:xfrm>
            </p:grpSpPr>
            <p:sp>
              <p:nvSpPr>
                <p:cNvPr id="1413" name="Freeform: Shape 1412">
                  <a:extLst>
                    <a:ext uri="{FF2B5EF4-FFF2-40B4-BE49-F238E27FC236}">
                      <a16:creationId xmlns:a16="http://schemas.microsoft.com/office/drawing/2014/main" id="{41960DCC-7C25-0DB9-2E22-EA5FA15C0FD1}"/>
                    </a:ext>
                  </a:extLst>
                </p:cNvPr>
                <p:cNvSpPr/>
                <p:nvPr/>
              </p:nvSpPr>
              <p:spPr>
                <a:xfrm>
                  <a:off x="1158192" y="1501074"/>
                  <a:ext cx="827524" cy="827524"/>
                </a:xfrm>
                <a:custGeom>
                  <a:avLst/>
                  <a:gdLst>
                    <a:gd name="connsiteX0" fmla="*/ 827524 w 827524"/>
                    <a:gd name="connsiteY0" fmla="*/ 413762 h 827524"/>
                    <a:gd name="connsiteX1" fmla="*/ 413762 w 827524"/>
                    <a:gd name="connsiteY1" fmla="*/ 827524 h 827524"/>
                    <a:gd name="connsiteX2" fmla="*/ 0 w 827524"/>
                    <a:gd name="connsiteY2" fmla="*/ 413762 h 827524"/>
                    <a:gd name="connsiteX3" fmla="*/ 413762 w 827524"/>
                    <a:gd name="connsiteY3" fmla="*/ 0 h 827524"/>
                    <a:gd name="connsiteX4" fmla="*/ 827524 w 827524"/>
                    <a:gd name="connsiteY4" fmla="*/ 413762 h 82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7524" h="827524">
                      <a:moveTo>
                        <a:pt x="827524" y="413762"/>
                      </a:moveTo>
                      <a:cubicBezTo>
                        <a:pt x="827524" y="642277"/>
                        <a:pt x="642277" y="827524"/>
                        <a:pt x="413762" y="827524"/>
                      </a:cubicBezTo>
                      <a:cubicBezTo>
                        <a:pt x="185248" y="827524"/>
                        <a:pt x="0" y="642277"/>
                        <a:pt x="0" y="413762"/>
                      </a:cubicBezTo>
                      <a:cubicBezTo>
                        <a:pt x="0" y="185248"/>
                        <a:pt x="185248" y="0"/>
                        <a:pt x="413762" y="0"/>
                      </a:cubicBezTo>
                      <a:cubicBezTo>
                        <a:pt x="642277" y="0"/>
                        <a:pt x="827524" y="185248"/>
                        <a:pt x="827524" y="413762"/>
                      </a:cubicBezTo>
                      <a:close/>
                    </a:path>
                  </a:pathLst>
                </a:custGeom>
                <a:solidFill>
                  <a:srgbClr val="F7AECE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4" name="Freeform: Shape 1413">
                  <a:extLst>
                    <a:ext uri="{FF2B5EF4-FFF2-40B4-BE49-F238E27FC236}">
                      <a16:creationId xmlns:a16="http://schemas.microsoft.com/office/drawing/2014/main" id="{2C87B0BF-1A5D-AECC-1871-4D2DE684DD39}"/>
                    </a:ext>
                  </a:extLst>
                </p:cNvPr>
                <p:cNvSpPr/>
                <p:nvPr/>
              </p:nvSpPr>
              <p:spPr>
                <a:xfrm>
                  <a:off x="1533848" y="1554828"/>
                  <a:ext cx="76211" cy="344514"/>
                </a:xfrm>
                <a:custGeom>
                  <a:avLst/>
                  <a:gdLst>
                    <a:gd name="connsiteX0" fmla="*/ 38106 w 76211"/>
                    <a:gd name="connsiteY0" fmla="*/ 0 h 344514"/>
                    <a:gd name="connsiteX1" fmla="*/ 0 w 76211"/>
                    <a:gd name="connsiteY1" fmla="*/ 145302 h 344514"/>
                    <a:gd name="connsiteX2" fmla="*/ 38106 w 76211"/>
                    <a:gd name="connsiteY2" fmla="*/ 344515 h 344514"/>
                    <a:gd name="connsiteX3" fmla="*/ 76211 w 76211"/>
                    <a:gd name="connsiteY3" fmla="*/ 145302 h 344514"/>
                    <a:gd name="connsiteX4" fmla="*/ 38106 w 76211"/>
                    <a:gd name="connsiteY4" fmla="*/ 0 h 34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514">
                      <a:moveTo>
                        <a:pt x="38106" y="0"/>
                      </a:moveTo>
                      <a:lnTo>
                        <a:pt x="0" y="145302"/>
                      </a:lnTo>
                      <a:lnTo>
                        <a:pt x="38106" y="344515"/>
                      </a:lnTo>
                      <a:lnTo>
                        <a:pt x="76211" y="145302"/>
                      </a:lnTo>
                      <a:lnTo>
                        <a:pt x="38106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5" name="Freeform: Shape 1414">
                  <a:extLst>
                    <a:ext uri="{FF2B5EF4-FFF2-40B4-BE49-F238E27FC236}">
                      <a16:creationId xmlns:a16="http://schemas.microsoft.com/office/drawing/2014/main" id="{72DA7D9E-6666-D587-5E8E-379DD546EA72}"/>
                    </a:ext>
                  </a:extLst>
                </p:cNvPr>
                <p:cNvSpPr/>
                <p:nvPr/>
              </p:nvSpPr>
              <p:spPr>
                <a:xfrm>
                  <a:off x="1391911" y="1603106"/>
                  <a:ext cx="172296" cy="298271"/>
                </a:xfrm>
                <a:custGeom>
                  <a:avLst/>
                  <a:gdLst>
                    <a:gd name="connsiteX0" fmla="*/ 0 w 172296"/>
                    <a:gd name="connsiteY0" fmla="*/ 0 h 298271"/>
                    <a:gd name="connsiteX1" fmla="*/ 39670 w 172296"/>
                    <a:gd name="connsiteY1" fmla="*/ 144911 h 298271"/>
                    <a:gd name="connsiteX2" fmla="*/ 172297 w 172296"/>
                    <a:gd name="connsiteY2" fmla="*/ 298272 h 298271"/>
                    <a:gd name="connsiteX3" fmla="*/ 105710 w 172296"/>
                    <a:gd name="connsiteY3" fmla="*/ 106727 h 298271"/>
                    <a:gd name="connsiteX4" fmla="*/ 0 w 172296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271">
                      <a:moveTo>
                        <a:pt x="0" y="0"/>
                      </a:moveTo>
                      <a:lnTo>
                        <a:pt x="39670" y="144911"/>
                      </a:lnTo>
                      <a:lnTo>
                        <a:pt x="172297" y="298272"/>
                      </a:lnTo>
                      <a:lnTo>
                        <a:pt x="105710" y="1067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6" name="Freeform: Shape 1415">
                  <a:extLst>
                    <a:ext uri="{FF2B5EF4-FFF2-40B4-BE49-F238E27FC236}">
                      <a16:creationId xmlns:a16="http://schemas.microsoft.com/office/drawing/2014/main" id="{23AE1113-DC96-6B58-2C40-ADAEAEAD0B8C}"/>
                    </a:ext>
                  </a:extLst>
                </p:cNvPr>
                <p:cNvSpPr/>
                <p:nvPr/>
              </p:nvSpPr>
              <p:spPr>
                <a:xfrm>
                  <a:off x="1260146" y="1734871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0 h 172218"/>
                    <a:gd name="connsiteX1" fmla="*/ 106805 w 298350"/>
                    <a:gd name="connsiteY1" fmla="*/ 105631 h 172218"/>
                    <a:gd name="connsiteX2" fmla="*/ 298350 w 298350"/>
                    <a:gd name="connsiteY2" fmla="*/ 172218 h 172218"/>
                    <a:gd name="connsiteX3" fmla="*/ 144911 w 298350"/>
                    <a:gd name="connsiteY3" fmla="*/ 39592 h 172218"/>
                    <a:gd name="connsiteX4" fmla="*/ 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0"/>
                      </a:moveTo>
                      <a:lnTo>
                        <a:pt x="106805" y="105631"/>
                      </a:lnTo>
                      <a:lnTo>
                        <a:pt x="298350" y="172218"/>
                      </a:lnTo>
                      <a:lnTo>
                        <a:pt x="144911" y="395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7" name="Freeform: Shape 1416">
                  <a:extLst>
                    <a:ext uri="{FF2B5EF4-FFF2-40B4-BE49-F238E27FC236}">
                      <a16:creationId xmlns:a16="http://schemas.microsoft.com/office/drawing/2014/main" id="{9EEEFE3B-1DF7-87C8-B4D4-B0DAE9686BFD}"/>
                    </a:ext>
                  </a:extLst>
                </p:cNvPr>
                <p:cNvSpPr/>
                <p:nvPr/>
              </p:nvSpPr>
              <p:spPr>
                <a:xfrm>
                  <a:off x="1211946" y="1876730"/>
                  <a:ext cx="344436" cy="76211"/>
                </a:xfrm>
                <a:custGeom>
                  <a:avLst/>
                  <a:gdLst>
                    <a:gd name="connsiteX0" fmla="*/ 0 w 344436"/>
                    <a:gd name="connsiteY0" fmla="*/ 38106 h 76211"/>
                    <a:gd name="connsiteX1" fmla="*/ 145302 w 344436"/>
                    <a:gd name="connsiteY1" fmla="*/ 76211 h 76211"/>
                    <a:gd name="connsiteX2" fmla="*/ 344437 w 344436"/>
                    <a:gd name="connsiteY2" fmla="*/ 38106 h 76211"/>
                    <a:gd name="connsiteX3" fmla="*/ 145302 w 344436"/>
                    <a:gd name="connsiteY3" fmla="*/ 0 h 76211"/>
                    <a:gd name="connsiteX4" fmla="*/ 0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0" y="38106"/>
                      </a:moveTo>
                      <a:lnTo>
                        <a:pt x="145302" y="76211"/>
                      </a:lnTo>
                      <a:lnTo>
                        <a:pt x="344437" y="38106"/>
                      </a:lnTo>
                      <a:lnTo>
                        <a:pt x="145302" y="0"/>
                      </a:lnTo>
                      <a:lnTo>
                        <a:pt x="0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8" name="Freeform: Shape 1417">
                  <a:extLst>
                    <a:ext uri="{FF2B5EF4-FFF2-40B4-BE49-F238E27FC236}">
                      <a16:creationId xmlns:a16="http://schemas.microsoft.com/office/drawing/2014/main" id="{E21D4F24-925E-11A8-C375-41249E890C45}"/>
                    </a:ext>
                  </a:extLst>
                </p:cNvPr>
                <p:cNvSpPr/>
                <p:nvPr/>
              </p:nvSpPr>
              <p:spPr>
                <a:xfrm>
                  <a:off x="1260146" y="1922660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172218 h 172218"/>
                    <a:gd name="connsiteX1" fmla="*/ 144911 w 298350"/>
                    <a:gd name="connsiteY1" fmla="*/ 132548 h 172218"/>
                    <a:gd name="connsiteX2" fmla="*/ 298350 w 298350"/>
                    <a:gd name="connsiteY2" fmla="*/ 0 h 172218"/>
                    <a:gd name="connsiteX3" fmla="*/ 106805 w 298350"/>
                    <a:gd name="connsiteY3" fmla="*/ 66509 h 172218"/>
                    <a:gd name="connsiteX4" fmla="*/ 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172218"/>
                      </a:moveTo>
                      <a:lnTo>
                        <a:pt x="144911" y="132548"/>
                      </a:lnTo>
                      <a:lnTo>
                        <a:pt x="298350" y="0"/>
                      </a:lnTo>
                      <a:lnTo>
                        <a:pt x="106805" y="66509"/>
                      </a:lnTo>
                      <a:lnTo>
                        <a:pt x="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9" name="Freeform: Shape 1418">
                  <a:extLst>
                    <a:ext uri="{FF2B5EF4-FFF2-40B4-BE49-F238E27FC236}">
                      <a16:creationId xmlns:a16="http://schemas.microsoft.com/office/drawing/2014/main" id="{6A818D2C-E1AB-B16A-8DD4-7FA0E19B1781}"/>
                    </a:ext>
                  </a:extLst>
                </p:cNvPr>
                <p:cNvSpPr/>
                <p:nvPr/>
              </p:nvSpPr>
              <p:spPr>
                <a:xfrm>
                  <a:off x="1391911" y="1928294"/>
                  <a:ext cx="172296" cy="298350"/>
                </a:xfrm>
                <a:custGeom>
                  <a:avLst/>
                  <a:gdLst>
                    <a:gd name="connsiteX0" fmla="*/ 0 w 172296"/>
                    <a:gd name="connsiteY0" fmla="*/ 298350 h 298350"/>
                    <a:gd name="connsiteX1" fmla="*/ 105710 w 172296"/>
                    <a:gd name="connsiteY1" fmla="*/ 191545 h 298350"/>
                    <a:gd name="connsiteX2" fmla="*/ 172297 w 172296"/>
                    <a:gd name="connsiteY2" fmla="*/ 0 h 298350"/>
                    <a:gd name="connsiteX3" fmla="*/ 39670 w 172296"/>
                    <a:gd name="connsiteY3" fmla="*/ 153439 h 298350"/>
                    <a:gd name="connsiteX4" fmla="*/ 0 w 172296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350">
                      <a:moveTo>
                        <a:pt x="0" y="298350"/>
                      </a:moveTo>
                      <a:lnTo>
                        <a:pt x="105710" y="191545"/>
                      </a:lnTo>
                      <a:lnTo>
                        <a:pt x="172297" y="0"/>
                      </a:lnTo>
                      <a:lnTo>
                        <a:pt x="39670" y="153439"/>
                      </a:lnTo>
                      <a:lnTo>
                        <a:pt x="0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0" name="Freeform: Shape 1419">
                  <a:extLst>
                    <a:ext uri="{FF2B5EF4-FFF2-40B4-BE49-F238E27FC236}">
                      <a16:creationId xmlns:a16="http://schemas.microsoft.com/office/drawing/2014/main" id="{37EF5ED8-DA7E-835E-D5AB-12E488865075}"/>
                    </a:ext>
                  </a:extLst>
                </p:cNvPr>
                <p:cNvSpPr/>
                <p:nvPr/>
              </p:nvSpPr>
              <p:spPr>
                <a:xfrm>
                  <a:off x="1533848" y="1930406"/>
                  <a:ext cx="76211" cy="344436"/>
                </a:xfrm>
                <a:custGeom>
                  <a:avLst/>
                  <a:gdLst>
                    <a:gd name="connsiteX0" fmla="*/ 38106 w 76211"/>
                    <a:gd name="connsiteY0" fmla="*/ 344437 h 344436"/>
                    <a:gd name="connsiteX1" fmla="*/ 76211 w 76211"/>
                    <a:gd name="connsiteY1" fmla="*/ 199135 h 344436"/>
                    <a:gd name="connsiteX2" fmla="*/ 38106 w 76211"/>
                    <a:gd name="connsiteY2" fmla="*/ 0 h 344436"/>
                    <a:gd name="connsiteX3" fmla="*/ 0 w 76211"/>
                    <a:gd name="connsiteY3" fmla="*/ 199135 h 344436"/>
                    <a:gd name="connsiteX4" fmla="*/ 38106 w 76211"/>
                    <a:gd name="connsiteY4" fmla="*/ 344437 h 344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436">
                      <a:moveTo>
                        <a:pt x="38106" y="344437"/>
                      </a:moveTo>
                      <a:lnTo>
                        <a:pt x="76211" y="199135"/>
                      </a:lnTo>
                      <a:lnTo>
                        <a:pt x="38106" y="0"/>
                      </a:lnTo>
                      <a:lnTo>
                        <a:pt x="0" y="199135"/>
                      </a:lnTo>
                      <a:lnTo>
                        <a:pt x="38106" y="34443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1" name="Freeform: Shape 1420">
                  <a:extLst>
                    <a:ext uri="{FF2B5EF4-FFF2-40B4-BE49-F238E27FC236}">
                      <a16:creationId xmlns:a16="http://schemas.microsoft.com/office/drawing/2014/main" id="{AF3D259D-1665-E505-186B-E627E4F2446A}"/>
                    </a:ext>
                  </a:extLst>
                </p:cNvPr>
                <p:cNvSpPr/>
                <p:nvPr/>
              </p:nvSpPr>
              <p:spPr>
                <a:xfrm>
                  <a:off x="1579700" y="1928294"/>
                  <a:ext cx="172218" cy="298350"/>
                </a:xfrm>
                <a:custGeom>
                  <a:avLst/>
                  <a:gdLst>
                    <a:gd name="connsiteX0" fmla="*/ 172218 w 172218"/>
                    <a:gd name="connsiteY0" fmla="*/ 298350 h 298350"/>
                    <a:gd name="connsiteX1" fmla="*/ 132626 w 172218"/>
                    <a:gd name="connsiteY1" fmla="*/ 153439 h 298350"/>
                    <a:gd name="connsiteX2" fmla="*/ 0 w 172218"/>
                    <a:gd name="connsiteY2" fmla="*/ 0 h 298350"/>
                    <a:gd name="connsiteX3" fmla="*/ 66587 w 172218"/>
                    <a:gd name="connsiteY3" fmla="*/ 191545 h 298350"/>
                    <a:gd name="connsiteX4" fmla="*/ 172218 w 172218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350">
                      <a:moveTo>
                        <a:pt x="172218" y="298350"/>
                      </a:moveTo>
                      <a:lnTo>
                        <a:pt x="132626" y="153439"/>
                      </a:lnTo>
                      <a:lnTo>
                        <a:pt x="0" y="0"/>
                      </a:lnTo>
                      <a:lnTo>
                        <a:pt x="66587" y="191545"/>
                      </a:lnTo>
                      <a:lnTo>
                        <a:pt x="172218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5" name="Freeform: Shape 1424">
                  <a:extLst>
                    <a:ext uri="{FF2B5EF4-FFF2-40B4-BE49-F238E27FC236}">
                      <a16:creationId xmlns:a16="http://schemas.microsoft.com/office/drawing/2014/main" id="{A778F775-0F12-3A89-9AA4-6C1D1FFEA92B}"/>
                    </a:ext>
                  </a:extLst>
                </p:cNvPr>
                <p:cNvSpPr/>
                <p:nvPr/>
              </p:nvSpPr>
              <p:spPr>
                <a:xfrm>
                  <a:off x="1585412" y="1922660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172218 h 172218"/>
                    <a:gd name="connsiteX1" fmla="*/ 191545 w 298350"/>
                    <a:gd name="connsiteY1" fmla="*/ 66509 h 172218"/>
                    <a:gd name="connsiteX2" fmla="*/ 0 w 298350"/>
                    <a:gd name="connsiteY2" fmla="*/ 0 h 172218"/>
                    <a:gd name="connsiteX3" fmla="*/ 153439 w 298350"/>
                    <a:gd name="connsiteY3" fmla="*/ 132548 h 172218"/>
                    <a:gd name="connsiteX4" fmla="*/ 29835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172218"/>
                      </a:moveTo>
                      <a:lnTo>
                        <a:pt x="191545" y="66509"/>
                      </a:lnTo>
                      <a:lnTo>
                        <a:pt x="0" y="0"/>
                      </a:lnTo>
                      <a:lnTo>
                        <a:pt x="153439" y="132548"/>
                      </a:lnTo>
                      <a:lnTo>
                        <a:pt x="29835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6" name="Freeform: Shape 1425">
                  <a:extLst>
                    <a:ext uri="{FF2B5EF4-FFF2-40B4-BE49-F238E27FC236}">
                      <a16:creationId xmlns:a16="http://schemas.microsoft.com/office/drawing/2014/main" id="{1E502AA1-C807-BE1D-7E05-EA334626A2B4}"/>
                    </a:ext>
                  </a:extLst>
                </p:cNvPr>
                <p:cNvSpPr/>
                <p:nvPr/>
              </p:nvSpPr>
              <p:spPr>
                <a:xfrm>
                  <a:off x="1587525" y="1876730"/>
                  <a:ext cx="344436" cy="76211"/>
                </a:xfrm>
                <a:custGeom>
                  <a:avLst/>
                  <a:gdLst>
                    <a:gd name="connsiteX0" fmla="*/ 344437 w 344436"/>
                    <a:gd name="connsiteY0" fmla="*/ 38106 h 76211"/>
                    <a:gd name="connsiteX1" fmla="*/ 199135 w 344436"/>
                    <a:gd name="connsiteY1" fmla="*/ 0 h 76211"/>
                    <a:gd name="connsiteX2" fmla="*/ 0 w 344436"/>
                    <a:gd name="connsiteY2" fmla="*/ 38106 h 76211"/>
                    <a:gd name="connsiteX3" fmla="*/ 199135 w 344436"/>
                    <a:gd name="connsiteY3" fmla="*/ 76211 h 76211"/>
                    <a:gd name="connsiteX4" fmla="*/ 344437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344437" y="38106"/>
                      </a:moveTo>
                      <a:lnTo>
                        <a:pt x="199135" y="0"/>
                      </a:lnTo>
                      <a:lnTo>
                        <a:pt x="0" y="38106"/>
                      </a:lnTo>
                      <a:lnTo>
                        <a:pt x="199135" y="76211"/>
                      </a:lnTo>
                      <a:lnTo>
                        <a:pt x="344437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7" name="Freeform: Shape 1426">
                  <a:extLst>
                    <a:ext uri="{FF2B5EF4-FFF2-40B4-BE49-F238E27FC236}">
                      <a16:creationId xmlns:a16="http://schemas.microsoft.com/office/drawing/2014/main" id="{1508098F-758E-487D-8C60-4A23B2545E31}"/>
                    </a:ext>
                  </a:extLst>
                </p:cNvPr>
                <p:cNvSpPr/>
                <p:nvPr/>
              </p:nvSpPr>
              <p:spPr>
                <a:xfrm>
                  <a:off x="1585412" y="1734871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0 h 172218"/>
                    <a:gd name="connsiteX1" fmla="*/ 153439 w 298350"/>
                    <a:gd name="connsiteY1" fmla="*/ 39592 h 172218"/>
                    <a:gd name="connsiteX2" fmla="*/ 0 w 298350"/>
                    <a:gd name="connsiteY2" fmla="*/ 172218 h 172218"/>
                    <a:gd name="connsiteX3" fmla="*/ 191545 w 298350"/>
                    <a:gd name="connsiteY3" fmla="*/ 105631 h 172218"/>
                    <a:gd name="connsiteX4" fmla="*/ 29835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0"/>
                      </a:moveTo>
                      <a:lnTo>
                        <a:pt x="153439" y="39592"/>
                      </a:lnTo>
                      <a:lnTo>
                        <a:pt x="0" y="172218"/>
                      </a:lnTo>
                      <a:lnTo>
                        <a:pt x="191545" y="105631"/>
                      </a:lnTo>
                      <a:lnTo>
                        <a:pt x="29835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8" name="Freeform: Shape 1427">
                  <a:extLst>
                    <a:ext uri="{FF2B5EF4-FFF2-40B4-BE49-F238E27FC236}">
                      <a16:creationId xmlns:a16="http://schemas.microsoft.com/office/drawing/2014/main" id="{49B9E459-C94A-9CE7-98F0-C4C5B33F65BE}"/>
                    </a:ext>
                  </a:extLst>
                </p:cNvPr>
                <p:cNvSpPr/>
                <p:nvPr/>
              </p:nvSpPr>
              <p:spPr>
                <a:xfrm>
                  <a:off x="1579700" y="1603106"/>
                  <a:ext cx="172218" cy="298271"/>
                </a:xfrm>
                <a:custGeom>
                  <a:avLst/>
                  <a:gdLst>
                    <a:gd name="connsiteX0" fmla="*/ 172218 w 172218"/>
                    <a:gd name="connsiteY0" fmla="*/ 0 h 298271"/>
                    <a:gd name="connsiteX1" fmla="*/ 66587 w 172218"/>
                    <a:gd name="connsiteY1" fmla="*/ 106727 h 298271"/>
                    <a:gd name="connsiteX2" fmla="*/ 0 w 172218"/>
                    <a:gd name="connsiteY2" fmla="*/ 298272 h 298271"/>
                    <a:gd name="connsiteX3" fmla="*/ 132626 w 172218"/>
                    <a:gd name="connsiteY3" fmla="*/ 144911 h 298271"/>
                    <a:gd name="connsiteX4" fmla="*/ 172218 w 172218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271">
                      <a:moveTo>
                        <a:pt x="172218" y="0"/>
                      </a:moveTo>
                      <a:lnTo>
                        <a:pt x="66587" y="106727"/>
                      </a:lnTo>
                      <a:lnTo>
                        <a:pt x="0" y="298272"/>
                      </a:lnTo>
                      <a:lnTo>
                        <a:pt x="132626" y="144911"/>
                      </a:lnTo>
                      <a:lnTo>
                        <a:pt x="172218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412" name="Freeform: Shape 1411">
                <a:extLst>
                  <a:ext uri="{FF2B5EF4-FFF2-40B4-BE49-F238E27FC236}">
                    <a16:creationId xmlns:a16="http://schemas.microsoft.com/office/drawing/2014/main" id="{2530D1CD-0539-381D-69D1-7C371B124742}"/>
                  </a:ext>
                </a:extLst>
              </p:cNvPr>
              <p:cNvSpPr/>
              <p:nvPr/>
            </p:nvSpPr>
            <p:spPr>
              <a:xfrm>
                <a:off x="1533848" y="1554828"/>
                <a:ext cx="76211" cy="344514"/>
              </a:xfrm>
              <a:custGeom>
                <a:avLst/>
                <a:gdLst>
                  <a:gd name="connsiteX0" fmla="*/ 38106 w 76211"/>
                  <a:gd name="connsiteY0" fmla="*/ 0 h 344514"/>
                  <a:gd name="connsiteX1" fmla="*/ 0 w 76211"/>
                  <a:gd name="connsiteY1" fmla="*/ 145302 h 344514"/>
                  <a:gd name="connsiteX2" fmla="*/ 38106 w 76211"/>
                  <a:gd name="connsiteY2" fmla="*/ 344515 h 344514"/>
                  <a:gd name="connsiteX3" fmla="*/ 76211 w 76211"/>
                  <a:gd name="connsiteY3" fmla="*/ 145302 h 344514"/>
                  <a:gd name="connsiteX4" fmla="*/ 38106 w 76211"/>
                  <a:gd name="connsiteY4" fmla="*/ 0 h 34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11" h="344514">
                    <a:moveTo>
                      <a:pt x="38106" y="0"/>
                    </a:moveTo>
                    <a:lnTo>
                      <a:pt x="0" y="145302"/>
                    </a:lnTo>
                    <a:lnTo>
                      <a:pt x="38106" y="344515"/>
                    </a:lnTo>
                    <a:lnTo>
                      <a:pt x="76211" y="145302"/>
                    </a:lnTo>
                    <a:lnTo>
                      <a:pt x="38106" y="0"/>
                    </a:ln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410" name="Straight Connector 1409">
              <a:extLst>
                <a:ext uri="{FF2B5EF4-FFF2-40B4-BE49-F238E27FC236}">
                  <a16:creationId xmlns:a16="http://schemas.microsoft.com/office/drawing/2014/main" id="{836C77EF-D069-E4DF-5B44-932475E0B1D1}"/>
                </a:ext>
              </a:extLst>
            </p:cNvPr>
            <p:cNvCxnSpPr/>
            <p:nvPr/>
          </p:nvCxnSpPr>
          <p:spPr>
            <a:xfrm flipV="1">
              <a:off x="782737" y="-696686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9" name="Group 1428">
            <a:extLst>
              <a:ext uri="{FF2B5EF4-FFF2-40B4-BE49-F238E27FC236}">
                <a16:creationId xmlns:a16="http://schemas.microsoft.com/office/drawing/2014/main" id="{5D3F28EF-B893-71AD-268A-83DADA16C4B5}"/>
              </a:ext>
            </a:extLst>
          </p:cNvPr>
          <p:cNvGrpSpPr/>
          <p:nvPr/>
        </p:nvGrpSpPr>
        <p:grpSpPr>
          <a:xfrm>
            <a:off x="835864" y="-699701"/>
            <a:ext cx="598265" cy="4783178"/>
            <a:chOff x="676442" y="-696686"/>
            <a:chExt cx="598265" cy="4783178"/>
          </a:xfrm>
        </p:grpSpPr>
        <p:grpSp>
          <p:nvGrpSpPr>
            <p:cNvPr id="1430" name="Graphic 1428">
              <a:extLst>
                <a:ext uri="{FF2B5EF4-FFF2-40B4-BE49-F238E27FC236}">
                  <a16:creationId xmlns:a16="http://schemas.microsoft.com/office/drawing/2014/main" id="{F95C2C43-D3EF-B2FB-9AAF-8EAA41D1AE42}"/>
                </a:ext>
              </a:extLst>
            </p:cNvPr>
            <p:cNvGrpSpPr/>
            <p:nvPr/>
          </p:nvGrpSpPr>
          <p:grpSpPr>
            <a:xfrm>
              <a:off x="676442" y="3488228"/>
              <a:ext cx="598265" cy="598264"/>
              <a:chOff x="3028572" y="1653809"/>
              <a:chExt cx="598265" cy="598264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CFD1ABA9-0F53-A590-3A7F-D557A298F309}"/>
                  </a:ext>
                </a:extLst>
              </p:cNvPr>
              <p:cNvSpPr/>
              <p:nvPr/>
            </p:nvSpPr>
            <p:spPr>
              <a:xfrm>
                <a:off x="3028572" y="1653809"/>
                <a:ext cx="598265" cy="598264"/>
              </a:xfrm>
              <a:custGeom>
                <a:avLst/>
                <a:gdLst>
                  <a:gd name="connsiteX0" fmla="*/ 598265 w 598265"/>
                  <a:gd name="connsiteY0" fmla="*/ 299133 h 598264"/>
                  <a:gd name="connsiteX1" fmla="*/ 299133 w 598265"/>
                  <a:gd name="connsiteY1" fmla="*/ 598265 h 598264"/>
                  <a:gd name="connsiteX2" fmla="*/ 0 w 598265"/>
                  <a:gd name="connsiteY2" fmla="*/ 299133 h 598264"/>
                  <a:gd name="connsiteX3" fmla="*/ 299133 w 598265"/>
                  <a:gd name="connsiteY3" fmla="*/ 0 h 598264"/>
                  <a:gd name="connsiteX4" fmla="*/ 598265 w 598265"/>
                  <a:gd name="connsiteY4" fmla="*/ 299133 h 59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8265" h="598264">
                    <a:moveTo>
                      <a:pt x="598265" y="299133"/>
                    </a:moveTo>
                    <a:cubicBezTo>
                      <a:pt x="598265" y="464339"/>
                      <a:pt x="464339" y="598265"/>
                      <a:pt x="299133" y="598265"/>
                    </a:cubicBezTo>
                    <a:cubicBezTo>
                      <a:pt x="133926" y="598265"/>
                      <a:pt x="0" y="464339"/>
                      <a:pt x="0" y="299133"/>
                    </a:cubicBezTo>
                    <a:cubicBezTo>
                      <a:pt x="0" y="133926"/>
                      <a:pt x="133926" y="0"/>
                      <a:pt x="299133" y="0"/>
                    </a:cubicBezTo>
                    <a:cubicBezTo>
                      <a:pt x="464339" y="0"/>
                      <a:pt x="598265" y="133926"/>
                      <a:pt x="598265" y="299133"/>
                    </a:cubicBezTo>
                    <a:close/>
                  </a:path>
                </a:pathLst>
              </a:custGeom>
              <a:solidFill>
                <a:srgbClr val="F4DAC5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433" name="Graphic 1428">
                <a:extLst>
                  <a:ext uri="{FF2B5EF4-FFF2-40B4-BE49-F238E27FC236}">
                    <a16:creationId xmlns:a16="http://schemas.microsoft.com/office/drawing/2014/main" id="{80C42BF0-8260-A665-EA54-96AA53443EF3}"/>
                  </a:ext>
                </a:extLst>
              </p:cNvPr>
              <p:cNvGrpSpPr/>
              <p:nvPr/>
            </p:nvGrpSpPr>
            <p:grpSpPr>
              <a:xfrm>
                <a:off x="3245547" y="1665546"/>
                <a:ext cx="164393" cy="189823"/>
                <a:chOff x="3245547" y="1665546"/>
                <a:chExt cx="164393" cy="189823"/>
              </a:xfrm>
              <a:solidFill>
                <a:srgbClr val="A27723"/>
              </a:solidFill>
            </p:grpSpPr>
            <p:sp>
              <p:nvSpPr>
                <p:cNvPr id="1445" name="Freeform: Shape 1444">
                  <a:extLst>
                    <a:ext uri="{FF2B5EF4-FFF2-40B4-BE49-F238E27FC236}">
                      <a16:creationId xmlns:a16="http://schemas.microsoft.com/office/drawing/2014/main" id="{C70CFEA1-7821-0184-C6E6-7E2CF7BC2ABE}"/>
                    </a:ext>
                  </a:extLst>
                </p:cNvPr>
                <p:cNvSpPr/>
                <p:nvPr/>
              </p:nvSpPr>
              <p:spPr>
                <a:xfrm>
                  <a:off x="3245547" y="1665546"/>
                  <a:ext cx="82157" cy="189823"/>
                </a:xfrm>
                <a:custGeom>
                  <a:avLst/>
                  <a:gdLst>
                    <a:gd name="connsiteX0" fmla="*/ 82158 w 82157"/>
                    <a:gd name="connsiteY0" fmla="*/ 94912 h 189823"/>
                    <a:gd name="connsiteX1" fmla="*/ 0 w 82157"/>
                    <a:gd name="connsiteY1" fmla="*/ 0 h 189823"/>
                    <a:gd name="connsiteX2" fmla="*/ 0 w 82157"/>
                    <a:gd name="connsiteY2" fmla="*/ 189824 h 189823"/>
                    <a:gd name="connsiteX3" fmla="*/ 82158 w 82157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823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824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6" name="Freeform: Shape 1445">
                  <a:extLst>
                    <a:ext uri="{FF2B5EF4-FFF2-40B4-BE49-F238E27FC236}">
                      <a16:creationId xmlns:a16="http://schemas.microsoft.com/office/drawing/2014/main" id="{7A62BE13-A42F-0A86-13C1-BDA49C8FB403}"/>
                    </a:ext>
                  </a:extLst>
                </p:cNvPr>
                <p:cNvSpPr/>
                <p:nvPr/>
              </p:nvSpPr>
              <p:spPr>
                <a:xfrm>
                  <a:off x="3327705" y="1665546"/>
                  <a:ext cx="82236" cy="189823"/>
                </a:xfrm>
                <a:custGeom>
                  <a:avLst/>
                  <a:gdLst>
                    <a:gd name="connsiteX0" fmla="*/ 0 w 82236"/>
                    <a:gd name="connsiteY0" fmla="*/ 94912 h 189823"/>
                    <a:gd name="connsiteX1" fmla="*/ 82236 w 82236"/>
                    <a:gd name="connsiteY1" fmla="*/ 0 h 189823"/>
                    <a:gd name="connsiteX2" fmla="*/ 82236 w 82236"/>
                    <a:gd name="connsiteY2" fmla="*/ 189824 h 189823"/>
                    <a:gd name="connsiteX3" fmla="*/ 0 w 82236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823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824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34" name="Graphic 1428">
                <a:extLst>
                  <a:ext uri="{FF2B5EF4-FFF2-40B4-BE49-F238E27FC236}">
                    <a16:creationId xmlns:a16="http://schemas.microsoft.com/office/drawing/2014/main" id="{F0B010A3-B069-CB68-94B0-47F1EAE6D4C0}"/>
                  </a:ext>
                </a:extLst>
              </p:cNvPr>
              <p:cNvGrpSpPr/>
              <p:nvPr/>
            </p:nvGrpSpPr>
            <p:grpSpPr>
              <a:xfrm>
                <a:off x="3245547" y="2054034"/>
                <a:ext cx="164393" cy="189901"/>
                <a:chOff x="3245547" y="2054034"/>
                <a:chExt cx="164393" cy="189901"/>
              </a:xfrm>
              <a:solidFill>
                <a:srgbClr val="A27723"/>
              </a:solidFill>
            </p:grpSpPr>
            <p:sp>
              <p:nvSpPr>
                <p:cNvPr id="1443" name="Freeform: Shape 1442">
                  <a:extLst>
                    <a:ext uri="{FF2B5EF4-FFF2-40B4-BE49-F238E27FC236}">
                      <a16:creationId xmlns:a16="http://schemas.microsoft.com/office/drawing/2014/main" id="{A28415A7-C675-82AF-94C2-2D866F75A32E}"/>
                    </a:ext>
                  </a:extLst>
                </p:cNvPr>
                <p:cNvSpPr/>
                <p:nvPr/>
              </p:nvSpPr>
              <p:spPr>
                <a:xfrm>
                  <a:off x="3245547" y="2054034"/>
                  <a:ext cx="82157" cy="189901"/>
                </a:xfrm>
                <a:custGeom>
                  <a:avLst/>
                  <a:gdLst>
                    <a:gd name="connsiteX0" fmla="*/ 82158 w 82157"/>
                    <a:gd name="connsiteY0" fmla="*/ 94912 h 189901"/>
                    <a:gd name="connsiteX1" fmla="*/ 0 w 82157"/>
                    <a:gd name="connsiteY1" fmla="*/ 0 h 189901"/>
                    <a:gd name="connsiteX2" fmla="*/ 0 w 82157"/>
                    <a:gd name="connsiteY2" fmla="*/ 189902 h 189901"/>
                    <a:gd name="connsiteX3" fmla="*/ 82158 w 82157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901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902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4" name="Freeform: Shape 1443">
                  <a:extLst>
                    <a:ext uri="{FF2B5EF4-FFF2-40B4-BE49-F238E27FC236}">
                      <a16:creationId xmlns:a16="http://schemas.microsoft.com/office/drawing/2014/main" id="{8F41BA7B-DAA2-BEBB-AB54-1B560E9CD319}"/>
                    </a:ext>
                  </a:extLst>
                </p:cNvPr>
                <p:cNvSpPr/>
                <p:nvPr/>
              </p:nvSpPr>
              <p:spPr>
                <a:xfrm>
                  <a:off x="3327705" y="2054034"/>
                  <a:ext cx="82236" cy="189901"/>
                </a:xfrm>
                <a:custGeom>
                  <a:avLst/>
                  <a:gdLst>
                    <a:gd name="connsiteX0" fmla="*/ 0 w 82236"/>
                    <a:gd name="connsiteY0" fmla="*/ 94912 h 189901"/>
                    <a:gd name="connsiteX1" fmla="*/ 82236 w 82236"/>
                    <a:gd name="connsiteY1" fmla="*/ 0 h 189901"/>
                    <a:gd name="connsiteX2" fmla="*/ 82236 w 82236"/>
                    <a:gd name="connsiteY2" fmla="*/ 189902 h 189901"/>
                    <a:gd name="connsiteX3" fmla="*/ 0 w 82236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901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902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35" name="Graphic 1428">
                <a:extLst>
                  <a:ext uri="{FF2B5EF4-FFF2-40B4-BE49-F238E27FC236}">
                    <a16:creationId xmlns:a16="http://schemas.microsoft.com/office/drawing/2014/main" id="{B2E60C82-066D-DC83-30B6-8E2BE34CD0DB}"/>
                  </a:ext>
                </a:extLst>
              </p:cNvPr>
              <p:cNvGrpSpPr/>
              <p:nvPr/>
            </p:nvGrpSpPr>
            <p:grpSpPr>
              <a:xfrm>
                <a:off x="3427077" y="1870783"/>
                <a:ext cx="189823" cy="164393"/>
                <a:chOff x="3427077" y="1870783"/>
                <a:chExt cx="189823" cy="164393"/>
              </a:xfrm>
              <a:solidFill>
                <a:srgbClr val="A27723"/>
              </a:solidFill>
            </p:grpSpPr>
            <p:sp>
              <p:nvSpPr>
                <p:cNvPr id="1441" name="Freeform: Shape 1440">
                  <a:extLst>
                    <a:ext uri="{FF2B5EF4-FFF2-40B4-BE49-F238E27FC236}">
                      <a16:creationId xmlns:a16="http://schemas.microsoft.com/office/drawing/2014/main" id="{368BC725-675E-BCE3-AEB6-2628F244A9FD}"/>
                    </a:ext>
                  </a:extLst>
                </p:cNvPr>
                <p:cNvSpPr/>
                <p:nvPr/>
              </p:nvSpPr>
              <p:spPr>
                <a:xfrm>
                  <a:off x="3427077" y="1870783"/>
                  <a:ext cx="189823" cy="82157"/>
                </a:xfrm>
                <a:custGeom>
                  <a:avLst/>
                  <a:gdLst>
                    <a:gd name="connsiteX0" fmla="*/ 94912 w 189823"/>
                    <a:gd name="connsiteY0" fmla="*/ 82158 h 82157"/>
                    <a:gd name="connsiteX1" fmla="*/ 189823 w 189823"/>
                    <a:gd name="connsiteY1" fmla="*/ 0 h 82157"/>
                    <a:gd name="connsiteX2" fmla="*/ 0 w 189823"/>
                    <a:gd name="connsiteY2" fmla="*/ 0 h 82157"/>
                    <a:gd name="connsiteX3" fmla="*/ 94912 w 189823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157">
                      <a:moveTo>
                        <a:pt x="94912" y="82158"/>
                      </a:moveTo>
                      <a:lnTo>
                        <a:pt x="189823" y="0"/>
                      </a:lnTo>
                      <a:lnTo>
                        <a:pt x="0" y="0"/>
                      </a:lnTo>
                      <a:lnTo>
                        <a:pt x="94912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2" name="Freeform: Shape 1441">
                  <a:extLst>
                    <a:ext uri="{FF2B5EF4-FFF2-40B4-BE49-F238E27FC236}">
                      <a16:creationId xmlns:a16="http://schemas.microsoft.com/office/drawing/2014/main" id="{7D72AEAC-D1C5-5EDC-BB33-D567B17F1B2A}"/>
                    </a:ext>
                  </a:extLst>
                </p:cNvPr>
                <p:cNvSpPr/>
                <p:nvPr/>
              </p:nvSpPr>
              <p:spPr>
                <a:xfrm>
                  <a:off x="3427077" y="1952941"/>
                  <a:ext cx="189823" cy="82236"/>
                </a:xfrm>
                <a:custGeom>
                  <a:avLst/>
                  <a:gdLst>
                    <a:gd name="connsiteX0" fmla="*/ 94912 w 189823"/>
                    <a:gd name="connsiteY0" fmla="*/ 0 h 82236"/>
                    <a:gd name="connsiteX1" fmla="*/ 189823 w 189823"/>
                    <a:gd name="connsiteY1" fmla="*/ 82236 h 82236"/>
                    <a:gd name="connsiteX2" fmla="*/ 0 w 189823"/>
                    <a:gd name="connsiteY2" fmla="*/ 82236 h 82236"/>
                    <a:gd name="connsiteX3" fmla="*/ 94912 w 189823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236">
                      <a:moveTo>
                        <a:pt x="94912" y="0"/>
                      </a:moveTo>
                      <a:lnTo>
                        <a:pt x="189823" y="82236"/>
                      </a:lnTo>
                      <a:lnTo>
                        <a:pt x="0" y="82236"/>
                      </a:lnTo>
                      <a:lnTo>
                        <a:pt x="94912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36" name="Graphic 1428">
                <a:extLst>
                  <a:ext uri="{FF2B5EF4-FFF2-40B4-BE49-F238E27FC236}">
                    <a16:creationId xmlns:a16="http://schemas.microsoft.com/office/drawing/2014/main" id="{9575B3B1-AA14-1448-8CBC-3C8BBFD7DB73}"/>
                  </a:ext>
                </a:extLst>
              </p:cNvPr>
              <p:cNvGrpSpPr/>
              <p:nvPr/>
            </p:nvGrpSpPr>
            <p:grpSpPr>
              <a:xfrm>
                <a:off x="3038509" y="1870783"/>
                <a:ext cx="189901" cy="164393"/>
                <a:chOff x="3038509" y="1870783"/>
                <a:chExt cx="189901" cy="164393"/>
              </a:xfrm>
              <a:solidFill>
                <a:srgbClr val="A27723"/>
              </a:solidFill>
            </p:grpSpPr>
            <p:sp>
              <p:nvSpPr>
                <p:cNvPr id="1439" name="Freeform: Shape 1438">
                  <a:extLst>
                    <a:ext uri="{FF2B5EF4-FFF2-40B4-BE49-F238E27FC236}">
                      <a16:creationId xmlns:a16="http://schemas.microsoft.com/office/drawing/2014/main" id="{9DA70ACC-3ACF-CE22-8D25-0DCF7F75E929}"/>
                    </a:ext>
                  </a:extLst>
                </p:cNvPr>
                <p:cNvSpPr/>
                <p:nvPr/>
              </p:nvSpPr>
              <p:spPr>
                <a:xfrm>
                  <a:off x="3038509" y="1870783"/>
                  <a:ext cx="189901" cy="82157"/>
                </a:xfrm>
                <a:custGeom>
                  <a:avLst/>
                  <a:gdLst>
                    <a:gd name="connsiteX0" fmla="*/ 94990 w 189901"/>
                    <a:gd name="connsiteY0" fmla="*/ 82158 h 82157"/>
                    <a:gd name="connsiteX1" fmla="*/ 189902 w 189901"/>
                    <a:gd name="connsiteY1" fmla="*/ 0 h 82157"/>
                    <a:gd name="connsiteX2" fmla="*/ 0 w 189901"/>
                    <a:gd name="connsiteY2" fmla="*/ 0 h 82157"/>
                    <a:gd name="connsiteX3" fmla="*/ 94990 w 189901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157">
                      <a:moveTo>
                        <a:pt x="94990" y="82158"/>
                      </a:moveTo>
                      <a:lnTo>
                        <a:pt x="189902" y="0"/>
                      </a:lnTo>
                      <a:lnTo>
                        <a:pt x="0" y="0"/>
                      </a:lnTo>
                      <a:lnTo>
                        <a:pt x="94990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0" name="Freeform: Shape 1439">
                  <a:extLst>
                    <a:ext uri="{FF2B5EF4-FFF2-40B4-BE49-F238E27FC236}">
                      <a16:creationId xmlns:a16="http://schemas.microsoft.com/office/drawing/2014/main" id="{3A5A4A37-5F64-E362-4468-A28F1413AF21}"/>
                    </a:ext>
                  </a:extLst>
                </p:cNvPr>
                <p:cNvSpPr/>
                <p:nvPr/>
              </p:nvSpPr>
              <p:spPr>
                <a:xfrm>
                  <a:off x="3038509" y="1952941"/>
                  <a:ext cx="189901" cy="82236"/>
                </a:xfrm>
                <a:custGeom>
                  <a:avLst/>
                  <a:gdLst>
                    <a:gd name="connsiteX0" fmla="*/ 94990 w 189901"/>
                    <a:gd name="connsiteY0" fmla="*/ 0 h 82236"/>
                    <a:gd name="connsiteX1" fmla="*/ 189902 w 189901"/>
                    <a:gd name="connsiteY1" fmla="*/ 82236 h 82236"/>
                    <a:gd name="connsiteX2" fmla="*/ 0 w 189901"/>
                    <a:gd name="connsiteY2" fmla="*/ 82236 h 82236"/>
                    <a:gd name="connsiteX3" fmla="*/ 94990 w 189901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236">
                      <a:moveTo>
                        <a:pt x="94990" y="0"/>
                      </a:moveTo>
                      <a:lnTo>
                        <a:pt x="189902" y="82236"/>
                      </a:lnTo>
                      <a:lnTo>
                        <a:pt x="0" y="82236"/>
                      </a:lnTo>
                      <a:lnTo>
                        <a:pt x="94990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437" name="Freeform: Shape 1436">
                <a:extLst>
                  <a:ext uri="{FF2B5EF4-FFF2-40B4-BE49-F238E27FC236}">
                    <a16:creationId xmlns:a16="http://schemas.microsoft.com/office/drawing/2014/main" id="{6D5B88F8-DA47-7EA5-8E9E-BEA85373EA62}"/>
                  </a:ext>
                </a:extLst>
              </p:cNvPr>
              <p:cNvSpPr/>
              <p:nvPr/>
            </p:nvSpPr>
            <p:spPr>
              <a:xfrm>
                <a:off x="3245547" y="1870783"/>
                <a:ext cx="164393" cy="164393"/>
              </a:xfrm>
              <a:custGeom>
                <a:avLst/>
                <a:gdLst>
                  <a:gd name="connsiteX0" fmla="*/ 0 w 164393"/>
                  <a:gd name="connsiteY0" fmla="*/ 0 h 164393"/>
                  <a:gd name="connsiteX1" fmla="*/ 0 w 164393"/>
                  <a:gd name="connsiteY1" fmla="*/ 164394 h 164393"/>
                  <a:gd name="connsiteX2" fmla="*/ 164394 w 164393"/>
                  <a:gd name="connsiteY2" fmla="*/ 164394 h 164393"/>
                  <a:gd name="connsiteX3" fmla="*/ 164394 w 164393"/>
                  <a:gd name="connsiteY3" fmla="*/ 0 h 164393"/>
                  <a:gd name="connsiteX4" fmla="*/ 0 w 164393"/>
                  <a:gd name="connsiteY4" fmla="*/ 0 h 164393"/>
                  <a:gd name="connsiteX5" fmla="*/ 82236 w 164393"/>
                  <a:gd name="connsiteY5" fmla="*/ 128870 h 164393"/>
                  <a:gd name="connsiteX6" fmla="*/ 35602 w 164393"/>
                  <a:gd name="connsiteY6" fmla="*/ 82236 h 164393"/>
                  <a:gd name="connsiteX7" fmla="*/ 82236 w 164393"/>
                  <a:gd name="connsiteY7" fmla="*/ 35602 h 164393"/>
                  <a:gd name="connsiteX8" fmla="*/ 128870 w 164393"/>
                  <a:gd name="connsiteY8" fmla="*/ 82236 h 164393"/>
                  <a:gd name="connsiteX9" fmla="*/ 82236 w 164393"/>
                  <a:gd name="connsiteY9" fmla="*/ 128870 h 16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393" h="164393">
                    <a:moveTo>
                      <a:pt x="0" y="0"/>
                    </a:moveTo>
                    <a:lnTo>
                      <a:pt x="0" y="164394"/>
                    </a:lnTo>
                    <a:lnTo>
                      <a:pt x="164394" y="164394"/>
                    </a:lnTo>
                    <a:lnTo>
                      <a:pt x="164394" y="0"/>
                    </a:lnTo>
                    <a:lnTo>
                      <a:pt x="0" y="0"/>
                    </a:lnTo>
                    <a:close/>
                    <a:moveTo>
                      <a:pt x="82236" y="128870"/>
                    </a:moveTo>
                    <a:cubicBezTo>
                      <a:pt x="56493" y="128870"/>
                      <a:pt x="35602" y="107979"/>
                      <a:pt x="35602" y="82236"/>
                    </a:cubicBezTo>
                    <a:cubicBezTo>
                      <a:pt x="35602" y="56493"/>
                      <a:pt x="56493" y="35602"/>
                      <a:pt x="82236" y="35602"/>
                    </a:cubicBezTo>
                    <a:cubicBezTo>
                      <a:pt x="107979" y="35602"/>
                      <a:pt x="128870" y="56493"/>
                      <a:pt x="128870" y="82236"/>
                    </a:cubicBezTo>
                    <a:cubicBezTo>
                      <a:pt x="128870" y="107979"/>
                      <a:pt x="107979" y="128870"/>
                      <a:pt x="82236" y="128870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8" name="Freeform: Shape 1437">
                <a:extLst>
                  <a:ext uri="{FF2B5EF4-FFF2-40B4-BE49-F238E27FC236}">
                    <a16:creationId xmlns:a16="http://schemas.microsoft.com/office/drawing/2014/main" id="{6F1F6EAB-A393-74C4-3077-971740F954C2}"/>
                  </a:ext>
                </a:extLst>
              </p:cNvPr>
              <p:cNvSpPr/>
              <p:nvPr/>
            </p:nvSpPr>
            <p:spPr>
              <a:xfrm>
                <a:off x="3310882" y="1936118"/>
                <a:ext cx="33645" cy="33645"/>
              </a:xfrm>
              <a:custGeom>
                <a:avLst/>
                <a:gdLst>
                  <a:gd name="connsiteX0" fmla="*/ 33645 w 33645"/>
                  <a:gd name="connsiteY0" fmla="*/ 16823 h 33645"/>
                  <a:gd name="connsiteX1" fmla="*/ 16823 w 33645"/>
                  <a:gd name="connsiteY1" fmla="*/ 33646 h 33645"/>
                  <a:gd name="connsiteX2" fmla="*/ 0 w 33645"/>
                  <a:gd name="connsiteY2" fmla="*/ 16823 h 33645"/>
                  <a:gd name="connsiteX3" fmla="*/ 16823 w 33645"/>
                  <a:gd name="connsiteY3" fmla="*/ 0 h 33645"/>
                  <a:gd name="connsiteX4" fmla="*/ 33645 w 33645"/>
                  <a:gd name="connsiteY4" fmla="*/ 16823 h 3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5" h="33645">
                    <a:moveTo>
                      <a:pt x="33645" y="16823"/>
                    </a:moveTo>
                    <a:cubicBezTo>
                      <a:pt x="33645" y="26114"/>
                      <a:pt x="26114" y="33646"/>
                      <a:pt x="16823" y="33646"/>
                    </a:cubicBezTo>
                    <a:cubicBezTo>
                      <a:pt x="7532" y="33646"/>
                      <a:pt x="0" y="26114"/>
                      <a:pt x="0" y="16823"/>
                    </a:cubicBezTo>
                    <a:cubicBezTo>
                      <a:pt x="0" y="7532"/>
                      <a:pt x="7532" y="0"/>
                      <a:pt x="16823" y="0"/>
                    </a:cubicBezTo>
                    <a:cubicBezTo>
                      <a:pt x="26114" y="0"/>
                      <a:pt x="33645" y="7532"/>
                      <a:pt x="33645" y="16823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431" name="Straight Connector 1430">
              <a:extLst>
                <a:ext uri="{FF2B5EF4-FFF2-40B4-BE49-F238E27FC236}">
                  <a16:creationId xmlns:a16="http://schemas.microsoft.com/office/drawing/2014/main" id="{C5A95CFB-473A-1E0A-5003-8E9ED72961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5574" y="-696686"/>
              <a:ext cx="0" cy="4167707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7" name="Group 1446">
            <a:extLst>
              <a:ext uri="{FF2B5EF4-FFF2-40B4-BE49-F238E27FC236}">
                <a16:creationId xmlns:a16="http://schemas.microsoft.com/office/drawing/2014/main" id="{875F7F99-37D0-BC79-FD23-16A9CC59B895}"/>
              </a:ext>
            </a:extLst>
          </p:cNvPr>
          <p:cNvGrpSpPr/>
          <p:nvPr/>
        </p:nvGrpSpPr>
        <p:grpSpPr>
          <a:xfrm>
            <a:off x="2142474" y="-1730215"/>
            <a:ext cx="652653" cy="3997615"/>
            <a:chOff x="2356076" y="-1727200"/>
            <a:chExt cx="652653" cy="3997615"/>
          </a:xfrm>
        </p:grpSpPr>
        <p:grpSp>
          <p:nvGrpSpPr>
            <p:cNvPr id="1448" name="Graphic 1187">
              <a:extLst>
                <a:ext uri="{FF2B5EF4-FFF2-40B4-BE49-F238E27FC236}">
                  <a16:creationId xmlns:a16="http://schemas.microsoft.com/office/drawing/2014/main" id="{76CA46AE-8DA9-062E-C533-58641BEFA2BD}"/>
                </a:ext>
              </a:extLst>
            </p:cNvPr>
            <p:cNvGrpSpPr/>
            <p:nvPr/>
          </p:nvGrpSpPr>
          <p:grpSpPr>
            <a:xfrm>
              <a:off x="2356076" y="1617762"/>
              <a:ext cx="652653" cy="652653"/>
              <a:chOff x="2867025" y="3043618"/>
              <a:chExt cx="652653" cy="652653"/>
            </a:xfrm>
          </p:grpSpPr>
          <p:sp>
            <p:nvSpPr>
              <p:cNvPr id="1450" name="Freeform: Shape 1449">
                <a:extLst>
                  <a:ext uri="{FF2B5EF4-FFF2-40B4-BE49-F238E27FC236}">
                    <a16:creationId xmlns:a16="http://schemas.microsoft.com/office/drawing/2014/main" id="{EE1BEAB1-14FB-FEF1-1D6B-E6ACE59A5CE5}"/>
                  </a:ext>
                </a:extLst>
              </p:cNvPr>
              <p:cNvSpPr/>
              <p:nvPr/>
            </p:nvSpPr>
            <p:spPr>
              <a:xfrm>
                <a:off x="2867025" y="3043618"/>
                <a:ext cx="652653" cy="652653"/>
              </a:xfrm>
              <a:custGeom>
                <a:avLst/>
                <a:gdLst>
                  <a:gd name="connsiteX0" fmla="*/ 652653 w 652653"/>
                  <a:gd name="connsiteY0" fmla="*/ 326327 h 652653"/>
                  <a:gd name="connsiteX1" fmla="*/ 326326 w 652653"/>
                  <a:gd name="connsiteY1" fmla="*/ 652653 h 652653"/>
                  <a:gd name="connsiteX2" fmla="*/ 0 w 652653"/>
                  <a:gd name="connsiteY2" fmla="*/ 326327 h 652653"/>
                  <a:gd name="connsiteX3" fmla="*/ 326326 w 652653"/>
                  <a:gd name="connsiteY3" fmla="*/ 0 h 652653"/>
                  <a:gd name="connsiteX4" fmla="*/ 652653 w 652653"/>
                  <a:gd name="connsiteY4" fmla="*/ 326327 h 65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2653" h="652653">
                    <a:moveTo>
                      <a:pt x="652653" y="326327"/>
                    </a:moveTo>
                    <a:cubicBezTo>
                      <a:pt x="652653" y="506552"/>
                      <a:pt x="506552" y="652653"/>
                      <a:pt x="326326" y="652653"/>
                    </a:cubicBezTo>
                    <a:cubicBezTo>
                      <a:pt x="146101" y="652653"/>
                      <a:pt x="0" y="506552"/>
                      <a:pt x="0" y="326327"/>
                    </a:cubicBezTo>
                    <a:cubicBezTo>
                      <a:pt x="0" y="146101"/>
                      <a:pt x="146101" y="0"/>
                      <a:pt x="326326" y="0"/>
                    </a:cubicBezTo>
                    <a:cubicBezTo>
                      <a:pt x="506552" y="0"/>
                      <a:pt x="652653" y="146101"/>
                      <a:pt x="652653" y="326327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1" name="Freeform: Shape 1450">
                <a:extLst>
                  <a:ext uri="{FF2B5EF4-FFF2-40B4-BE49-F238E27FC236}">
                    <a16:creationId xmlns:a16="http://schemas.microsoft.com/office/drawing/2014/main" id="{9F98E3BB-6AD5-B0E9-37F1-ECAC35775175}"/>
                  </a:ext>
                </a:extLst>
              </p:cNvPr>
              <p:cNvSpPr/>
              <p:nvPr/>
            </p:nvSpPr>
            <p:spPr>
              <a:xfrm>
                <a:off x="3010090" y="3195637"/>
                <a:ext cx="366521" cy="348614"/>
              </a:xfrm>
              <a:custGeom>
                <a:avLst/>
                <a:gdLst>
                  <a:gd name="connsiteX0" fmla="*/ 183261 w 366521"/>
                  <a:gd name="connsiteY0" fmla="*/ 59531 h 348614"/>
                  <a:gd name="connsiteX1" fmla="*/ 296513 w 366521"/>
                  <a:gd name="connsiteY1" fmla="*/ 0 h 348614"/>
                  <a:gd name="connsiteX2" fmla="*/ 274892 w 366521"/>
                  <a:gd name="connsiteY2" fmla="*/ 126111 h 348614"/>
                  <a:gd name="connsiteX3" fmla="*/ 366522 w 366521"/>
                  <a:gd name="connsiteY3" fmla="*/ 215455 h 348614"/>
                  <a:gd name="connsiteX4" fmla="*/ 239935 w 366521"/>
                  <a:gd name="connsiteY4" fmla="*/ 233839 h 348614"/>
                  <a:gd name="connsiteX5" fmla="*/ 183261 w 366521"/>
                  <a:gd name="connsiteY5" fmla="*/ 348615 h 348614"/>
                  <a:gd name="connsiteX6" fmla="*/ 126682 w 366521"/>
                  <a:gd name="connsiteY6" fmla="*/ 233839 h 348614"/>
                  <a:gd name="connsiteX7" fmla="*/ 0 w 366521"/>
                  <a:gd name="connsiteY7" fmla="*/ 215455 h 348614"/>
                  <a:gd name="connsiteX8" fmla="*/ 91630 w 366521"/>
                  <a:gd name="connsiteY8" fmla="*/ 126111 h 348614"/>
                  <a:gd name="connsiteX9" fmla="*/ 70009 w 366521"/>
                  <a:gd name="connsiteY9" fmla="*/ 0 h 348614"/>
                  <a:gd name="connsiteX10" fmla="*/ 183261 w 366521"/>
                  <a:gd name="connsiteY10" fmla="*/ 59531 h 34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521" h="348614">
                    <a:moveTo>
                      <a:pt x="183261" y="59531"/>
                    </a:moveTo>
                    <a:lnTo>
                      <a:pt x="296513" y="0"/>
                    </a:lnTo>
                    <a:lnTo>
                      <a:pt x="274892" y="126111"/>
                    </a:lnTo>
                    <a:lnTo>
                      <a:pt x="366522" y="215455"/>
                    </a:lnTo>
                    <a:lnTo>
                      <a:pt x="239935" y="233839"/>
                    </a:lnTo>
                    <a:lnTo>
                      <a:pt x="183261" y="348615"/>
                    </a:lnTo>
                    <a:lnTo>
                      <a:pt x="126682" y="233839"/>
                    </a:lnTo>
                    <a:lnTo>
                      <a:pt x="0" y="215455"/>
                    </a:lnTo>
                    <a:lnTo>
                      <a:pt x="91630" y="126111"/>
                    </a:lnTo>
                    <a:lnTo>
                      <a:pt x="70009" y="0"/>
                    </a:lnTo>
                    <a:lnTo>
                      <a:pt x="183261" y="59531"/>
                    </a:ln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449" name="Straight Connector 1448">
              <a:extLst>
                <a:ext uri="{FF2B5EF4-FFF2-40B4-BE49-F238E27FC236}">
                  <a16:creationId xmlns:a16="http://schemas.microsoft.com/office/drawing/2014/main" id="{7852F1B8-F467-8E1B-44D5-E26D544B7E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2401" y="-1727200"/>
              <a:ext cx="0" cy="334496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2" name="Group 1451">
            <a:extLst>
              <a:ext uri="{FF2B5EF4-FFF2-40B4-BE49-F238E27FC236}">
                <a16:creationId xmlns:a16="http://schemas.microsoft.com/office/drawing/2014/main" id="{76589071-4B5E-8900-8ABE-AB9FEDE11FDB}"/>
              </a:ext>
            </a:extLst>
          </p:cNvPr>
          <p:cNvGrpSpPr/>
          <p:nvPr/>
        </p:nvGrpSpPr>
        <p:grpSpPr>
          <a:xfrm>
            <a:off x="3127165" y="106258"/>
            <a:ext cx="497484" cy="2877423"/>
            <a:chOff x="3124233" y="109273"/>
            <a:chExt cx="497484" cy="2877423"/>
          </a:xfrm>
        </p:grpSpPr>
        <p:cxnSp>
          <p:nvCxnSpPr>
            <p:cNvPr id="1453" name="Straight Connector 1452">
              <a:extLst>
                <a:ext uri="{FF2B5EF4-FFF2-40B4-BE49-F238E27FC236}">
                  <a16:creationId xmlns:a16="http://schemas.microsoft.com/office/drawing/2014/main" id="{1DE9FE51-8CC5-44C4-1F65-DD9CA39644C1}"/>
                </a:ext>
              </a:extLst>
            </p:cNvPr>
            <p:cNvCxnSpPr/>
            <p:nvPr/>
          </p:nvCxnSpPr>
          <p:spPr>
            <a:xfrm flipV="1">
              <a:off x="3372975" y="10927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54" name="Graphic 1428">
              <a:extLst>
                <a:ext uri="{FF2B5EF4-FFF2-40B4-BE49-F238E27FC236}">
                  <a16:creationId xmlns:a16="http://schemas.microsoft.com/office/drawing/2014/main" id="{15570DA1-8F0D-A029-12F2-ADE73FACF52C}"/>
                </a:ext>
              </a:extLst>
            </p:cNvPr>
            <p:cNvGrpSpPr/>
            <p:nvPr/>
          </p:nvGrpSpPr>
          <p:grpSpPr>
            <a:xfrm>
              <a:off x="3124233" y="2489212"/>
              <a:ext cx="497484" cy="497484"/>
              <a:chOff x="2326162" y="1704199"/>
              <a:chExt cx="497484" cy="497484"/>
            </a:xfrm>
          </p:grpSpPr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0779BEE7-194C-1AE2-A321-01F5651D387A}"/>
                  </a:ext>
                </a:extLst>
              </p:cNvPr>
              <p:cNvSpPr/>
              <p:nvPr/>
            </p:nvSpPr>
            <p:spPr>
              <a:xfrm>
                <a:off x="2326162" y="1704199"/>
                <a:ext cx="497484" cy="497484"/>
              </a:xfrm>
              <a:custGeom>
                <a:avLst/>
                <a:gdLst>
                  <a:gd name="connsiteX0" fmla="*/ 497485 w 497484"/>
                  <a:gd name="connsiteY0" fmla="*/ 248742 h 497484"/>
                  <a:gd name="connsiteX1" fmla="*/ 248742 w 497484"/>
                  <a:gd name="connsiteY1" fmla="*/ 497485 h 497484"/>
                  <a:gd name="connsiteX2" fmla="*/ 0 w 497484"/>
                  <a:gd name="connsiteY2" fmla="*/ 248742 h 497484"/>
                  <a:gd name="connsiteX3" fmla="*/ 248742 w 497484"/>
                  <a:gd name="connsiteY3" fmla="*/ 0 h 497484"/>
                  <a:gd name="connsiteX4" fmla="*/ 497485 w 497484"/>
                  <a:gd name="connsiteY4" fmla="*/ 248742 h 497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7484" h="497484">
                    <a:moveTo>
                      <a:pt x="497485" y="248742"/>
                    </a:moveTo>
                    <a:cubicBezTo>
                      <a:pt x="497485" y="386119"/>
                      <a:pt x="386119" y="497485"/>
                      <a:pt x="248742" y="497485"/>
                    </a:cubicBezTo>
                    <a:cubicBezTo>
                      <a:pt x="111366" y="497485"/>
                      <a:pt x="0" y="386119"/>
                      <a:pt x="0" y="248742"/>
                    </a:cubicBezTo>
                    <a:cubicBezTo>
                      <a:pt x="0" y="111366"/>
                      <a:pt x="111366" y="0"/>
                      <a:pt x="248742" y="0"/>
                    </a:cubicBezTo>
                    <a:cubicBezTo>
                      <a:pt x="386119" y="0"/>
                      <a:pt x="497485" y="111366"/>
                      <a:pt x="497485" y="248742"/>
                    </a:cubicBez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5B8C8907-54BE-B727-FC90-49D80A8BC9EA}"/>
                  </a:ext>
                </a:extLst>
              </p:cNvPr>
              <p:cNvSpPr/>
              <p:nvPr/>
            </p:nvSpPr>
            <p:spPr>
              <a:xfrm>
                <a:off x="2522950" y="1794964"/>
                <a:ext cx="104927" cy="158055"/>
              </a:xfrm>
              <a:custGeom>
                <a:avLst/>
                <a:gdLst>
                  <a:gd name="connsiteX0" fmla="*/ 104927 w 104927"/>
                  <a:gd name="connsiteY0" fmla="*/ 52424 h 158055"/>
                  <a:gd name="connsiteX1" fmla="*/ 51877 w 104927"/>
                  <a:gd name="connsiteY1" fmla="*/ 158056 h 158055"/>
                  <a:gd name="connsiteX2" fmla="*/ 0 w 104927"/>
                  <a:gd name="connsiteY2" fmla="*/ 52424 h 158055"/>
                  <a:gd name="connsiteX3" fmla="*/ 52425 w 104927"/>
                  <a:gd name="connsiteY3" fmla="*/ 0 h 158055"/>
                  <a:gd name="connsiteX4" fmla="*/ 104849 w 104927"/>
                  <a:gd name="connsiteY4" fmla="*/ 52424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104927" y="52424"/>
                    </a:moveTo>
                    <a:cubicBezTo>
                      <a:pt x="104927" y="81375"/>
                      <a:pt x="51877" y="158056"/>
                      <a:pt x="51877" y="158056"/>
                    </a:cubicBezTo>
                    <a:cubicBezTo>
                      <a:pt x="51877" y="158056"/>
                      <a:pt x="0" y="81375"/>
                      <a:pt x="0" y="52424"/>
                    </a:cubicBezTo>
                    <a:cubicBezTo>
                      <a:pt x="0" y="23474"/>
                      <a:pt x="23474" y="0"/>
                      <a:pt x="52425" y="0"/>
                    </a:cubicBezTo>
                    <a:cubicBezTo>
                      <a:pt x="81376" y="0"/>
                      <a:pt x="104849" y="23474"/>
                      <a:pt x="104849" y="52424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8A2E794D-B38A-C761-2D2F-122AACA8A065}"/>
                  </a:ext>
                </a:extLst>
              </p:cNvPr>
              <p:cNvSpPr/>
              <p:nvPr/>
            </p:nvSpPr>
            <p:spPr>
              <a:xfrm>
                <a:off x="2523028" y="1952941"/>
                <a:ext cx="104927" cy="158055"/>
              </a:xfrm>
              <a:custGeom>
                <a:avLst/>
                <a:gdLst>
                  <a:gd name="connsiteX0" fmla="*/ 0 w 104927"/>
                  <a:gd name="connsiteY0" fmla="*/ 105631 h 158055"/>
                  <a:gd name="connsiteX1" fmla="*/ 53050 w 104927"/>
                  <a:gd name="connsiteY1" fmla="*/ 0 h 158055"/>
                  <a:gd name="connsiteX2" fmla="*/ 104927 w 104927"/>
                  <a:gd name="connsiteY2" fmla="*/ 105631 h 158055"/>
                  <a:gd name="connsiteX3" fmla="*/ 52503 w 104927"/>
                  <a:gd name="connsiteY3" fmla="*/ 158056 h 158055"/>
                  <a:gd name="connsiteX4" fmla="*/ 78 w 104927"/>
                  <a:gd name="connsiteY4" fmla="*/ 105631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0" y="105631"/>
                    </a:moveTo>
                    <a:cubicBezTo>
                      <a:pt x="0" y="76681"/>
                      <a:pt x="53050" y="0"/>
                      <a:pt x="53050" y="0"/>
                    </a:cubicBezTo>
                    <a:cubicBezTo>
                      <a:pt x="53050" y="0"/>
                      <a:pt x="104927" y="76681"/>
                      <a:pt x="104927" y="105631"/>
                    </a:cubicBezTo>
                    <a:cubicBezTo>
                      <a:pt x="104927" y="134582"/>
                      <a:pt x="81454" y="158056"/>
                      <a:pt x="52503" y="158056"/>
                    </a:cubicBezTo>
                    <a:cubicBezTo>
                      <a:pt x="23552" y="158056"/>
                      <a:pt x="78" y="134582"/>
                      <a:pt x="78" y="105631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9B527E04-DB95-BCF7-B9A6-BB7C7CF94B8B}"/>
                  </a:ext>
                </a:extLst>
              </p:cNvPr>
              <p:cNvSpPr/>
              <p:nvPr/>
            </p:nvSpPr>
            <p:spPr>
              <a:xfrm>
                <a:off x="2575453" y="1900517"/>
                <a:ext cx="158055" cy="104927"/>
              </a:xfrm>
              <a:custGeom>
                <a:avLst/>
                <a:gdLst>
                  <a:gd name="connsiteX0" fmla="*/ 105631 w 158055"/>
                  <a:gd name="connsiteY0" fmla="*/ 104927 h 104927"/>
                  <a:gd name="connsiteX1" fmla="*/ 0 w 158055"/>
                  <a:gd name="connsiteY1" fmla="*/ 51877 h 104927"/>
                  <a:gd name="connsiteX2" fmla="*/ 105631 w 158055"/>
                  <a:gd name="connsiteY2" fmla="*/ 0 h 104927"/>
                  <a:gd name="connsiteX3" fmla="*/ 158056 w 158055"/>
                  <a:gd name="connsiteY3" fmla="*/ 52424 h 104927"/>
                  <a:gd name="connsiteX4" fmla="*/ 105631 w 158055"/>
                  <a:gd name="connsiteY4" fmla="*/ 104849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5" h="104927">
                    <a:moveTo>
                      <a:pt x="105631" y="104927"/>
                    </a:moveTo>
                    <a:cubicBezTo>
                      <a:pt x="76680" y="104927"/>
                      <a:pt x="0" y="51877"/>
                      <a:pt x="0" y="51877"/>
                    </a:cubicBezTo>
                    <a:cubicBezTo>
                      <a:pt x="0" y="51877"/>
                      <a:pt x="76680" y="0"/>
                      <a:pt x="105631" y="0"/>
                    </a:cubicBezTo>
                    <a:cubicBezTo>
                      <a:pt x="134582" y="0"/>
                      <a:pt x="158056" y="23474"/>
                      <a:pt x="158056" y="52424"/>
                    </a:cubicBezTo>
                    <a:cubicBezTo>
                      <a:pt x="158056" y="81375"/>
                      <a:pt x="134582" y="104849"/>
                      <a:pt x="105631" y="104849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80766ECC-C999-0830-A222-267F8E28C7E8}"/>
                  </a:ext>
                </a:extLst>
              </p:cNvPr>
              <p:cNvSpPr/>
              <p:nvPr/>
            </p:nvSpPr>
            <p:spPr>
              <a:xfrm>
                <a:off x="2417397" y="1900517"/>
                <a:ext cx="158056" cy="104927"/>
              </a:xfrm>
              <a:custGeom>
                <a:avLst/>
                <a:gdLst>
                  <a:gd name="connsiteX0" fmla="*/ 52425 w 158056"/>
                  <a:gd name="connsiteY0" fmla="*/ 0 h 104927"/>
                  <a:gd name="connsiteX1" fmla="*/ 158056 w 158056"/>
                  <a:gd name="connsiteY1" fmla="*/ 53050 h 104927"/>
                  <a:gd name="connsiteX2" fmla="*/ 52425 w 158056"/>
                  <a:gd name="connsiteY2" fmla="*/ 104927 h 104927"/>
                  <a:gd name="connsiteX3" fmla="*/ 0 w 158056"/>
                  <a:gd name="connsiteY3" fmla="*/ 52503 h 104927"/>
                  <a:gd name="connsiteX4" fmla="*/ 52425 w 158056"/>
                  <a:gd name="connsiteY4" fmla="*/ 78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6" h="104927">
                    <a:moveTo>
                      <a:pt x="52425" y="0"/>
                    </a:moveTo>
                    <a:cubicBezTo>
                      <a:pt x="81375" y="0"/>
                      <a:pt x="158056" y="53050"/>
                      <a:pt x="158056" y="53050"/>
                    </a:cubicBezTo>
                    <a:cubicBezTo>
                      <a:pt x="158056" y="53050"/>
                      <a:pt x="81375" y="104927"/>
                      <a:pt x="52425" y="104927"/>
                    </a:cubicBezTo>
                    <a:cubicBezTo>
                      <a:pt x="23474" y="104927"/>
                      <a:pt x="0" y="81454"/>
                      <a:pt x="0" y="52503"/>
                    </a:cubicBezTo>
                    <a:cubicBezTo>
                      <a:pt x="0" y="23552"/>
                      <a:pt x="23474" y="78"/>
                      <a:pt x="52425" y="78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60" name="Group 1459">
            <a:extLst>
              <a:ext uri="{FF2B5EF4-FFF2-40B4-BE49-F238E27FC236}">
                <a16:creationId xmlns:a16="http://schemas.microsoft.com/office/drawing/2014/main" id="{B5A52976-1EC3-7BD5-EFF9-55EB1DE0393F}"/>
              </a:ext>
            </a:extLst>
          </p:cNvPr>
          <p:cNvGrpSpPr/>
          <p:nvPr/>
        </p:nvGrpSpPr>
        <p:grpSpPr>
          <a:xfrm>
            <a:off x="3983691" y="-786585"/>
            <a:ext cx="654753" cy="3056797"/>
            <a:chOff x="3980759" y="-783570"/>
            <a:chExt cx="654753" cy="3056797"/>
          </a:xfrm>
        </p:grpSpPr>
        <p:grpSp>
          <p:nvGrpSpPr>
            <p:cNvPr id="1461" name="Graphic 1187">
              <a:extLst>
                <a:ext uri="{FF2B5EF4-FFF2-40B4-BE49-F238E27FC236}">
                  <a16:creationId xmlns:a16="http://schemas.microsoft.com/office/drawing/2014/main" id="{03012B67-83F2-EBFB-BE6F-FEC1312C2A0F}"/>
                </a:ext>
              </a:extLst>
            </p:cNvPr>
            <p:cNvGrpSpPr/>
            <p:nvPr/>
          </p:nvGrpSpPr>
          <p:grpSpPr>
            <a:xfrm>
              <a:off x="3980759" y="1618474"/>
              <a:ext cx="654753" cy="654753"/>
              <a:chOff x="8531733" y="3033712"/>
              <a:chExt cx="792480" cy="792480"/>
            </a:xfrm>
          </p:grpSpPr>
          <p:sp>
            <p:nvSpPr>
              <p:cNvPr id="1463" name="Freeform: Shape 1462">
                <a:extLst>
                  <a:ext uri="{FF2B5EF4-FFF2-40B4-BE49-F238E27FC236}">
                    <a16:creationId xmlns:a16="http://schemas.microsoft.com/office/drawing/2014/main" id="{C095BB3E-527A-932F-6329-F6AE1FA1B895}"/>
                  </a:ext>
                </a:extLst>
              </p:cNvPr>
              <p:cNvSpPr/>
              <p:nvPr/>
            </p:nvSpPr>
            <p:spPr>
              <a:xfrm>
                <a:off x="8531733" y="3033712"/>
                <a:ext cx="792480" cy="792480"/>
              </a:xfrm>
              <a:custGeom>
                <a:avLst/>
                <a:gdLst>
                  <a:gd name="connsiteX0" fmla="*/ 792480 w 792480"/>
                  <a:gd name="connsiteY0" fmla="*/ 396240 h 792480"/>
                  <a:gd name="connsiteX1" fmla="*/ 396240 w 792480"/>
                  <a:gd name="connsiteY1" fmla="*/ 792480 h 792480"/>
                  <a:gd name="connsiteX2" fmla="*/ 0 w 792480"/>
                  <a:gd name="connsiteY2" fmla="*/ 396240 h 792480"/>
                  <a:gd name="connsiteX3" fmla="*/ 396240 w 792480"/>
                  <a:gd name="connsiteY3" fmla="*/ 0 h 792480"/>
                  <a:gd name="connsiteX4" fmla="*/ 792480 w 792480"/>
                  <a:gd name="connsiteY4" fmla="*/ 39624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480" h="792480">
                    <a:moveTo>
                      <a:pt x="792480" y="396240"/>
                    </a:moveTo>
                    <a:cubicBezTo>
                      <a:pt x="792480" y="615077"/>
                      <a:pt x="615077" y="792480"/>
                      <a:pt x="396240" y="792480"/>
                    </a:cubicBezTo>
                    <a:cubicBezTo>
                      <a:pt x="177403" y="792480"/>
                      <a:pt x="0" y="615077"/>
                      <a:pt x="0" y="396240"/>
                    </a:cubicBezTo>
                    <a:cubicBezTo>
                      <a:pt x="0" y="177403"/>
                      <a:pt x="177403" y="0"/>
                      <a:pt x="396240" y="0"/>
                    </a:cubicBezTo>
                    <a:cubicBezTo>
                      <a:pt x="615077" y="0"/>
                      <a:pt x="792480" y="177403"/>
                      <a:pt x="792480" y="396240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C85F020B-3E3B-0F76-69E1-42A44E9759A8}"/>
                  </a:ext>
                </a:extLst>
              </p:cNvPr>
              <p:cNvSpPr/>
              <p:nvPr/>
            </p:nvSpPr>
            <p:spPr>
              <a:xfrm>
                <a:off x="8873585" y="310124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5" name="Freeform: Shape 1464">
                <a:extLst>
                  <a:ext uri="{FF2B5EF4-FFF2-40B4-BE49-F238E27FC236}">
                    <a16:creationId xmlns:a16="http://schemas.microsoft.com/office/drawing/2014/main" id="{3EAED19E-F7CD-EBD9-813F-98F6AFE3732C}"/>
                  </a:ext>
                </a:extLst>
              </p:cNvPr>
              <p:cNvSpPr/>
              <p:nvPr/>
            </p:nvSpPr>
            <p:spPr>
              <a:xfrm>
                <a:off x="8736425" y="3138010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7DEDCADD-4E2A-6CD2-4FE8-E66FBAB82989}"/>
                  </a:ext>
                </a:extLst>
              </p:cNvPr>
              <p:cNvSpPr/>
              <p:nvPr/>
            </p:nvSpPr>
            <p:spPr>
              <a:xfrm>
                <a:off x="8635936" y="323840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71B763CB-5723-86FB-DD8B-B66A64007421}"/>
                  </a:ext>
                </a:extLst>
              </p:cNvPr>
              <p:cNvSpPr/>
              <p:nvPr/>
            </p:nvSpPr>
            <p:spPr>
              <a:xfrm>
                <a:off x="8599170" y="337556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2928F7E0-D53C-AE9C-4CF7-E18DB042B301}"/>
                  </a:ext>
                </a:extLst>
              </p:cNvPr>
              <p:cNvSpPr/>
              <p:nvPr/>
            </p:nvSpPr>
            <p:spPr>
              <a:xfrm>
                <a:off x="8635936" y="351281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7B8F1063-B970-CB7B-000D-3602BFA46B0D}"/>
                  </a:ext>
                </a:extLst>
              </p:cNvPr>
              <p:cNvSpPr/>
              <p:nvPr/>
            </p:nvSpPr>
            <p:spPr>
              <a:xfrm>
                <a:off x="8736425" y="3613213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0" name="Freeform: Shape 1469">
                <a:extLst>
                  <a:ext uri="{FF2B5EF4-FFF2-40B4-BE49-F238E27FC236}">
                    <a16:creationId xmlns:a16="http://schemas.microsoft.com/office/drawing/2014/main" id="{09124AAF-1564-555B-DF20-60910BBFC8DF}"/>
                  </a:ext>
                </a:extLst>
              </p:cNvPr>
              <p:cNvSpPr/>
              <p:nvPr/>
            </p:nvSpPr>
            <p:spPr>
              <a:xfrm>
                <a:off x="8873585" y="364997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1" name="Freeform: Shape 1470">
                <a:extLst>
                  <a:ext uri="{FF2B5EF4-FFF2-40B4-BE49-F238E27FC236}">
                    <a16:creationId xmlns:a16="http://schemas.microsoft.com/office/drawing/2014/main" id="{9883E2C6-2036-982F-68AD-F204822E6E97}"/>
                  </a:ext>
                </a:extLst>
              </p:cNvPr>
              <p:cNvSpPr/>
              <p:nvPr/>
            </p:nvSpPr>
            <p:spPr>
              <a:xfrm>
                <a:off x="9010745" y="3613213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6" name="Freeform: Shape 1485">
                <a:extLst>
                  <a:ext uri="{FF2B5EF4-FFF2-40B4-BE49-F238E27FC236}">
                    <a16:creationId xmlns:a16="http://schemas.microsoft.com/office/drawing/2014/main" id="{86822948-3C87-C398-059F-644728631C93}"/>
                  </a:ext>
                </a:extLst>
              </p:cNvPr>
              <p:cNvSpPr/>
              <p:nvPr/>
            </p:nvSpPr>
            <p:spPr>
              <a:xfrm>
                <a:off x="9111234" y="3512819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7" name="Freeform: Shape 1486">
                <a:extLst>
                  <a:ext uri="{FF2B5EF4-FFF2-40B4-BE49-F238E27FC236}">
                    <a16:creationId xmlns:a16="http://schemas.microsoft.com/office/drawing/2014/main" id="{1A41C6D1-5CB5-3CFF-340F-BEF77FEDF996}"/>
                  </a:ext>
                </a:extLst>
              </p:cNvPr>
              <p:cNvSpPr/>
              <p:nvPr/>
            </p:nvSpPr>
            <p:spPr>
              <a:xfrm>
                <a:off x="9148000" y="337556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8" name="Freeform: Shape 1487">
                <a:extLst>
                  <a:ext uri="{FF2B5EF4-FFF2-40B4-BE49-F238E27FC236}">
                    <a16:creationId xmlns:a16="http://schemas.microsoft.com/office/drawing/2014/main" id="{820A6CF1-C9F4-E5D6-14BE-E43CBC4CB441}"/>
                  </a:ext>
                </a:extLst>
              </p:cNvPr>
              <p:cNvSpPr/>
              <p:nvPr/>
            </p:nvSpPr>
            <p:spPr>
              <a:xfrm>
                <a:off x="9111234" y="323840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9" name="Freeform: Shape 1488">
                <a:extLst>
                  <a:ext uri="{FF2B5EF4-FFF2-40B4-BE49-F238E27FC236}">
                    <a16:creationId xmlns:a16="http://schemas.microsoft.com/office/drawing/2014/main" id="{DAFEF813-CB9C-A3D8-9CCB-7BFB00730E25}"/>
                  </a:ext>
                </a:extLst>
              </p:cNvPr>
              <p:cNvSpPr/>
              <p:nvPr/>
            </p:nvSpPr>
            <p:spPr>
              <a:xfrm>
                <a:off x="9010745" y="3138010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462" name="Straight Connector 1461">
              <a:extLst>
                <a:ext uri="{FF2B5EF4-FFF2-40B4-BE49-F238E27FC236}">
                  <a16:creationId xmlns:a16="http://schemas.microsoft.com/office/drawing/2014/main" id="{408BC7F3-FF64-A20F-0B04-EA6D4F646E78}"/>
                </a:ext>
              </a:extLst>
            </p:cNvPr>
            <p:cNvCxnSpPr/>
            <p:nvPr/>
          </p:nvCxnSpPr>
          <p:spPr>
            <a:xfrm flipV="1">
              <a:off x="4302271" y="-783570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0" name="Group 1489">
            <a:extLst>
              <a:ext uri="{FF2B5EF4-FFF2-40B4-BE49-F238E27FC236}">
                <a16:creationId xmlns:a16="http://schemas.microsoft.com/office/drawing/2014/main" id="{3872ECD2-2AD1-A677-C5D6-2BB3881CB1A2}"/>
              </a:ext>
            </a:extLst>
          </p:cNvPr>
          <p:cNvGrpSpPr/>
          <p:nvPr/>
        </p:nvGrpSpPr>
        <p:grpSpPr>
          <a:xfrm>
            <a:off x="4393301" y="-1184115"/>
            <a:ext cx="864769" cy="4950407"/>
            <a:chOff x="4390369" y="-1181100"/>
            <a:chExt cx="864769" cy="4950407"/>
          </a:xfrm>
        </p:grpSpPr>
        <p:grpSp>
          <p:nvGrpSpPr>
            <p:cNvPr id="1491" name="Graphic 1428">
              <a:extLst>
                <a:ext uri="{FF2B5EF4-FFF2-40B4-BE49-F238E27FC236}">
                  <a16:creationId xmlns:a16="http://schemas.microsoft.com/office/drawing/2014/main" id="{806DCF7B-647A-B8E6-EC39-6A60DC65D4F8}"/>
                </a:ext>
              </a:extLst>
            </p:cNvPr>
            <p:cNvGrpSpPr/>
            <p:nvPr/>
          </p:nvGrpSpPr>
          <p:grpSpPr>
            <a:xfrm>
              <a:off x="4390369" y="2904538"/>
              <a:ext cx="864769" cy="864769"/>
              <a:chOff x="3911494" y="1520557"/>
              <a:chExt cx="864769" cy="864769"/>
            </a:xfrm>
          </p:grpSpPr>
          <p:sp>
            <p:nvSpPr>
              <p:cNvPr id="1493" name="Freeform: Shape 1492">
                <a:extLst>
                  <a:ext uri="{FF2B5EF4-FFF2-40B4-BE49-F238E27FC236}">
                    <a16:creationId xmlns:a16="http://schemas.microsoft.com/office/drawing/2014/main" id="{8AB0C5E5-26CC-C559-9C4D-B8FF39A69F49}"/>
                  </a:ext>
                </a:extLst>
              </p:cNvPr>
              <p:cNvSpPr/>
              <p:nvPr/>
            </p:nvSpPr>
            <p:spPr>
              <a:xfrm>
                <a:off x="3911494" y="1520557"/>
                <a:ext cx="864769" cy="864769"/>
              </a:xfrm>
              <a:custGeom>
                <a:avLst/>
                <a:gdLst>
                  <a:gd name="connsiteX0" fmla="*/ 864769 w 864769"/>
                  <a:gd name="connsiteY0" fmla="*/ 432385 h 864769"/>
                  <a:gd name="connsiteX1" fmla="*/ 432384 w 864769"/>
                  <a:gd name="connsiteY1" fmla="*/ 864769 h 864769"/>
                  <a:gd name="connsiteX2" fmla="*/ 0 w 864769"/>
                  <a:gd name="connsiteY2" fmla="*/ 432385 h 864769"/>
                  <a:gd name="connsiteX3" fmla="*/ 432384 w 864769"/>
                  <a:gd name="connsiteY3" fmla="*/ 0 h 864769"/>
                  <a:gd name="connsiteX4" fmla="*/ 864769 w 864769"/>
                  <a:gd name="connsiteY4" fmla="*/ 432385 h 86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769" h="864769">
                    <a:moveTo>
                      <a:pt x="864769" y="432385"/>
                    </a:moveTo>
                    <a:cubicBezTo>
                      <a:pt x="864769" y="671184"/>
                      <a:pt x="671184" y="864769"/>
                      <a:pt x="432384" y="864769"/>
                    </a:cubicBezTo>
                    <a:cubicBezTo>
                      <a:pt x="193585" y="864769"/>
                      <a:pt x="0" y="671184"/>
                      <a:pt x="0" y="432385"/>
                    </a:cubicBezTo>
                    <a:cubicBezTo>
                      <a:pt x="0" y="193585"/>
                      <a:pt x="193585" y="0"/>
                      <a:pt x="432384" y="0"/>
                    </a:cubicBezTo>
                    <a:cubicBezTo>
                      <a:pt x="671184" y="0"/>
                      <a:pt x="864769" y="193585"/>
                      <a:pt x="864769" y="432385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4" name="Freeform: Shape 1493">
                <a:extLst>
                  <a:ext uri="{FF2B5EF4-FFF2-40B4-BE49-F238E27FC236}">
                    <a16:creationId xmlns:a16="http://schemas.microsoft.com/office/drawing/2014/main" id="{455877CB-5D09-C7E2-8FDE-1439EF33098E}"/>
                  </a:ext>
                </a:extLst>
              </p:cNvPr>
              <p:cNvSpPr/>
              <p:nvPr/>
            </p:nvSpPr>
            <p:spPr>
              <a:xfrm>
                <a:off x="4343801" y="1520635"/>
                <a:ext cx="118698" cy="432306"/>
              </a:xfrm>
              <a:custGeom>
                <a:avLst/>
                <a:gdLst>
                  <a:gd name="connsiteX0" fmla="*/ 118698 w 118698"/>
                  <a:gd name="connsiteY0" fmla="*/ 16588 h 432306"/>
                  <a:gd name="connsiteX1" fmla="*/ 0 w 118698"/>
                  <a:gd name="connsiteY1" fmla="*/ 0 h 432306"/>
                  <a:gd name="connsiteX2" fmla="*/ 0 w 118698"/>
                  <a:gd name="connsiteY2" fmla="*/ 432306 h 432306"/>
                  <a:gd name="connsiteX3" fmla="*/ 118698 w 118698"/>
                  <a:gd name="connsiteY3" fmla="*/ 16510 h 43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06">
                    <a:moveTo>
                      <a:pt x="118698" y="16588"/>
                    </a:moveTo>
                    <a:cubicBezTo>
                      <a:pt x="80984" y="5868"/>
                      <a:pt x="41235" y="0"/>
                      <a:pt x="0" y="0"/>
                    </a:cubicBezTo>
                    <a:lnTo>
                      <a:pt x="0" y="432306"/>
                    </a:lnTo>
                    <a:lnTo>
                      <a:pt x="118698" y="1651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5" name="Freeform: Shape 1494">
                <a:extLst>
                  <a:ext uri="{FF2B5EF4-FFF2-40B4-BE49-F238E27FC236}">
                    <a16:creationId xmlns:a16="http://schemas.microsoft.com/office/drawing/2014/main" id="{43B15D3A-E1FC-1697-767D-7EBB31862119}"/>
                  </a:ext>
                </a:extLst>
              </p:cNvPr>
              <p:cNvSpPr/>
              <p:nvPr/>
            </p:nvSpPr>
            <p:spPr>
              <a:xfrm>
                <a:off x="4127608" y="1533624"/>
                <a:ext cx="216192" cy="419395"/>
              </a:xfrm>
              <a:custGeom>
                <a:avLst/>
                <a:gdLst>
                  <a:gd name="connsiteX0" fmla="*/ 111108 w 216192"/>
                  <a:gd name="connsiteY0" fmla="*/ 0 h 419395"/>
                  <a:gd name="connsiteX1" fmla="*/ 0 w 216192"/>
                  <a:gd name="connsiteY1" fmla="*/ 44913 h 419395"/>
                  <a:gd name="connsiteX2" fmla="*/ 216192 w 216192"/>
                  <a:gd name="connsiteY2" fmla="*/ 419396 h 419395"/>
                  <a:gd name="connsiteX3" fmla="*/ 111108 w 216192"/>
                  <a:gd name="connsiteY3" fmla="*/ 0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11108" y="0"/>
                    </a:moveTo>
                    <a:cubicBezTo>
                      <a:pt x="73081" y="9546"/>
                      <a:pt x="35680" y="24334"/>
                      <a:pt x="0" y="44913"/>
                    </a:cubicBezTo>
                    <a:lnTo>
                      <a:pt x="216192" y="419396"/>
                    </a:lnTo>
                    <a:lnTo>
                      <a:pt x="111108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6" name="Freeform: Shape 1495">
                <a:extLst>
                  <a:ext uri="{FF2B5EF4-FFF2-40B4-BE49-F238E27FC236}">
                    <a16:creationId xmlns:a16="http://schemas.microsoft.com/office/drawing/2014/main" id="{6054A2D1-6850-35A9-4A32-F6F1894B488A}"/>
                  </a:ext>
                </a:extLst>
              </p:cNvPr>
              <p:cNvSpPr/>
              <p:nvPr/>
            </p:nvSpPr>
            <p:spPr>
              <a:xfrm>
                <a:off x="3969396" y="1642307"/>
                <a:ext cx="374482" cy="310634"/>
              </a:xfrm>
              <a:custGeom>
                <a:avLst/>
                <a:gdLst>
                  <a:gd name="connsiteX0" fmla="*/ 73707 w 374482"/>
                  <a:gd name="connsiteY0" fmla="*/ 0 h 310634"/>
                  <a:gd name="connsiteX1" fmla="*/ 0 w 374482"/>
                  <a:gd name="connsiteY1" fmla="*/ 94442 h 310634"/>
                  <a:gd name="connsiteX2" fmla="*/ 374483 w 374482"/>
                  <a:gd name="connsiteY2" fmla="*/ 310635 h 310634"/>
                  <a:gd name="connsiteX3" fmla="*/ 73785 w 374482"/>
                  <a:gd name="connsiteY3" fmla="*/ 0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73707" y="0"/>
                    </a:moveTo>
                    <a:cubicBezTo>
                      <a:pt x="45539" y="27308"/>
                      <a:pt x="20579" y="58762"/>
                      <a:pt x="0" y="94442"/>
                    </a:cubicBezTo>
                    <a:lnTo>
                      <a:pt x="374483" y="310635"/>
                    </a:lnTo>
                    <a:lnTo>
                      <a:pt x="73785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7" name="Freeform: Shape 1496">
                <a:extLst>
                  <a:ext uri="{FF2B5EF4-FFF2-40B4-BE49-F238E27FC236}">
                    <a16:creationId xmlns:a16="http://schemas.microsoft.com/office/drawing/2014/main" id="{1A807EB0-8C3A-3E38-7143-29C6D1A275CB}"/>
                  </a:ext>
                </a:extLst>
              </p:cNvPr>
              <p:cNvSpPr/>
              <p:nvPr/>
            </p:nvSpPr>
            <p:spPr>
              <a:xfrm>
                <a:off x="3911494" y="1834321"/>
                <a:ext cx="432384" cy="118698"/>
              </a:xfrm>
              <a:custGeom>
                <a:avLst/>
                <a:gdLst>
                  <a:gd name="connsiteX0" fmla="*/ 16588 w 432384"/>
                  <a:gd name="connsiteY0" fmla="*/ 0 h 118698"/>
                  <a:gd name="connsiteX1" fmla="*/ 0 w 432384"/>
                  <a:gd name="connsiteY1" fmla="*/ 118698 h 118698"/>
                  <a:gd name="connsiteX2" fmla="*/ 432384 w 432384"/>
                  <a:gd name="connsiteY2" fmla="*/ 118698 h 118698"/>
                  <a:gd name="connsiteX3" fmla="*/ 16588 w 432384"/>
                  <a:gd name="connsiteY3" fmla="*/ 0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16588" y="0"/>
                    </a:moveTo>
                    <a:cubicBezTo>
                      <a:pt x="5868" y="37714"/>
                      <a:pt x="0" y="77463"/>
                      <a:pt x="0" y="118698"/>
                    </a:cubicBezTo>
                    <a:lnTo>
                      <a:pt x="432384" y="118698"/>
                    </a:lnTo>
                    <a:cubicBezTo>
                      <a:pt x="432384" y="118698"/>
                      <a:pt x="16588" y="0"/>
                      <a:pt x="16588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8" name="Freeform: Shape 1497">
                <a:extLst>
                  <a:ext uri="{FF2B5EF4-FFF2-40B4-BE49-F238E27FC236}">
                    <a16:creationId xmlns:a16="http://schemas.microsoft.com/office/drawing/2014/main" id="{0D4EA6C9-6545-557B-5708-63434D57FDE5}"/>
                  </a:ext>
                </a:extLst>
              </p:cNvPr>
              <p:cNvSpPr/>
              <p:nvPr/>
            </p:nvSpPr>
            <p:spPr>
              <a:xfrm>
                <a:off x="3924483" y="1953019"/>
                <a:ext cx="419395" cy="216192"/>
              </a:xfrm>
              <a:custGeom>
                <a:avLst/>
                <a:gdLst>
                  <a:gd name="connsiteX0" fmla="*/ 0 w 419395"/>
                  <a:gd name="connsiteY0" fmla="*/ 105084 h 216192"/>
                  <a:gd name="connsiteX1" fmla="*/ 44913 w 419395"/>
                  <a:gd name="connsiteY1" fmla="*/ 216192 h 216192"/>
                  <a:gd name="connsiteX2" fmla="*/ 419396 w 419395"/>
                  <a:gd name="connsiteY2" fmla="*/ 0 h 216192"/>
                  <a:gd name="connsiteX3" fmla="*/ 0 w 419395"/>
                  <a:gd name="connsiteY3" fmla="*/ 105084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0" y="105084"/>
                    </a:moveTo>
                    <a:cubicBezTo>
                      <a:pt x="9546" y="143111"/>
                      <a:pt x="24334" y="180512"/>
                      <a:pt x="44913" y="216192"/>
                    </a:cubicBezTo>
                    <a:lnTo>
                      <a:pt x="419396" y="0"/>
                    </a:lnTo>
                    <a:lnTo>
                      <a:pt x="0" y="105084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9" name="Freeform: Shape 1498">
                <a:extLst>
                  <a:ext uri="{FF2B5EF4-FFF2-40B4-BE49-F238E27FC236}">
                    <a16:creationId xmlns:a16="http://schemas.microsoft.com/office/drawing/2014/main" id="{0AC6CDC0-413B-0EE1-99AA-570E566D794C}"/>
                  </a:ext>
                </a:extLst>
              </p:cNvPr>
              <p:cNvSpPr/>
              <p:nvPr/>
            </p:nvSpPr>
            <p:spPr>
              <a:xfrm>
                <a:off x="4033166" y="1952941"/>
                <a:ext cx="310634" cy="374482"/>
              </a:xfrm>
              <a:custGeom>
                <a:avLst/>
                <a:gdLst>
                  <a:gd name="connsiteX0" fmla="*/ 0 w 310634"/>
                  <a:gd name="connsiteY0" fmla="*/ 300776 h 374482"/>
                  <a:gd name="connsiteX1" fmla="*/ 94442 w 310634"/>
                  <a:gd name="connsiteY1" fmla="*/ 374483 h 374482"/>
                  <a:gd name="connsiteX2" fmla="*/ 310635 w 310634"/>
                  <a:gd name="connsiteY2" fmla="*/ 0 h 374482"/>
                  <a:gd name="connsiteX3" fmla="*/ 0 w 310634"/>
                  <a:gd name="connsiteY3" fmla="*/ 300697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0" y="300776"/>
                    </a:moveTo>
                    <a:cubicBezTo>
                      <a:pt x="27308" y="328944"/>
                      <a:pt x="58762" y="353904"/>
                      <a:pt x="94442" y="374483"/>
                    </a:cubicBezTo>
                    <a:lnTo>
                      <a:pt x="310635" y="0"/>
                    </a:lnTo>
                    <a:lnTo>
                      <a:pt x="0" y="300697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0" name="Freeform: Shape 1499">
                <a:extLst>
                  <a:ext uri="{FF2B5EF4-FFF2-40B4-BE49-F238E27FC236}">
                    <a16:creationId xmlns:a16="http://schemas.microsoft.com/office/drawing/2014/main" id="{640E1C69-B90E-1806-0038-4D29F391635B}"/>
                  </a:ext>
                </a:extLst>
              </p:cNvPr>
              <p:cNvSpPr/>
              <p:nvPr/>
            </p:nvSpPr>
            <p:spPr>
              <a:xfrm>
                <a:off x="4225181" y="1952941"/>
                <a:ext cx="118698" cy="432384"/>
              </a:xfrm>
              <a:custGeom>
                <a:avLst/>
                <a:gdLst>
                  <a:gd name="connsiteX0" fmla="*/ 0 w 118698"/>
                  <a:gd name="connsiteY0" fmla="*/ 415797 h 432384"/>
                  <a:gd name="connsiteX1" fmla="*/ 118698 w 118698"/>
                  <a:gd name="connsiteY1" fmla="*/ 432385 h 432384"/>
                  <a:gd name="connsiteX2" fmla="*/ 118698 w 118698"/>
                  <a:gd name="connsiteY2" fmla="*/ 0 h 432384"/>
                  <a:gd name="connsiteX3" fmla="*/ 0 w 118698"/>
                  <a:gd name="connsiteY3" fmla="*/ 415797 h 4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84">
                    <a:moveTo>
                      <a:pt x="0" y="415797"/>
                    </a:moveTo>
                    <a:cubicBezTo>
                      <a:pt x="37714" y="426516"/>
                      <a:pt x="77463" y="432385"/>
                      <a:pt x="118698" y="432385"/>
                    </a:cubicBezTo>
                    <a:lnTo>
                      <a:pt x="118698" y="0"/>
                    </a:lnTo>
                    <a:cubicBezTo>
                      <a:pt x="118698" y="0"/>
                      <a:pt x="0" y="415797"/>
                      <a:pt x="0" y="415797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1" name="Freeform: Shape 1500">
                <a:extLst>
                  <a:ext uri="{FF2B5EF4-FFF2-40B4-BE49-F238E27FC236}">
                    <a16:creationId xmlns:a16="http://schemas.microsoft.com/office/drawing/2014/main" id="{21E901EA-45E5-81B5-1EDF-47CA40FB1957}"/>
                  </a:ext>
                </a:extLst>
              </p:cNvPr>
              <p:cNvSpPr/>
              <p:nvPr/>
            </p:nvSpPr>
            <p:spPr>
              <a:xfrm>
                <a:off x="4343879" y="1952941"/>
                <a:ext cx="216192" cy="419395"/>
              </a:xfrm>
              <a:custGeom>
                <a:avLst/>
                <a:gdLst>
                  <a:gd name="connsiteX0" fmla="*/ 105084 w 216192"/>
                  <a:gd name="connsiteY0" fmla="*/ 419396 h 419395"/>
                  <a:gd name="connsiteX1" fmla="*/ 216193 w 216192"/>
                  <a:gd name="connsiteY1" fmla="*/ 374483 h 419395"/>
                  <a:gd name="connsiteX2" fmla="*/ 0 w 216192"/>
                  <a:gd name="connsiteY2" fmla="*/ 0 h 419395"/>
                  <a:gd name="connsiteX3" fmla="*/ 105084 w 216192"/>
                  <a:gd name="connsiteY3" fmla="*/ 419396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05084" y="419396"/>
                    </a:moveTo>
                    <a:cubicBezTo>
                      <a:pt x="143111" y="409850"/>
                      <a:pt x="180513" y="395061"/>
                      <a:pt x="216193" y="374483"/>
                    </a:cubicBezTo>
                    <a:lnTo>
                      <a:pt x="0" y="0"/>
                    </a:lnTo>
                    <a:lnTo>
                      <a:pt x="105084" y="41939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2" name="Freeform: Shape 1501">
                <a:extLst>
                  <a:ext uri="{FF2B5EF4-FFF2-40B4-BE49-F238E27FC236}">
                    <a16:creationId xmlns:a16="http://schemas.microsoft.com/office/drawing/2014/main" id="{84A364C8-1C9D-7FCD-4B42-BC696B72A4A1}"/>
                  </a:ext>
                </a:extLst>
              </p:cNvPr>
              <p:cNvSpPr/>
              <p:nvPr/>
            </p:nvSpPr>
            <p:spPr>
              <a:xfrm>
                <a:off x="4343801" y="1953019"/>
                <a:ext cx="374482" cy="310634"/>
              </a:xfrm>
              <a:custGeom>
                <a:avLst/>
                <a:gdLst>
                  <a:gd name="connsiteX0" fmla="*/ 300776 w 374482"/>
                  <a:gd name="connsiteY0" fmla="*/ 310635 h 310634"/>
                  <a:gd name="connsiteX1" fmla="*/ 374483 w 374482"/>
                  <a:gd name="connsiteY1" fmla="*/ 216192 h 310634"/>
                  <a:gd name="connsiteX2" fmla="*/ 0 w 374482"/>
                  <a:gd name="connsiteY2" fmla="*/ 0 h 310634"/>
                  <a:gd name="connsiteX3" fmla="*/ 300697 w 374482"/>
                  <a:gd name="connsiteY3" fmla="*/ 310635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300776" y="310635"/>
                    </a:moveTo>
                    <a:cubicBezTo>
                      <a:pt x="328944" y="283327"/>
                      <a:pt x="353904" y="251872"/>
                      <a:pt x="374483" y="216192"/>
                    </a:cubicBezTo>
                    <a:lnTo>
                      <a:pt x="0" y="0"/>
                    </a:lnTo>
                    <a:lnTo>
                      <a:pt x="300697" y="310635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3" name="Freeform: Shape 1502">
                <a:extLst>
                  <a:ext uri="{FF2B5EF4-FFF2-40B4-BE49-F238E27FC236}">
                    <a16:creationId xmlns:a16="http://schemas.microsoft.com/office/drawing/2014/main" id="{1127D5BF-2B2E-99AB-5A76-A0937CE8C4CD}"/>
                  </a:ext>
                </a:extLst>
              </p:cNvPr>
              <p:cNvSpPr/>
              <p:nvPr/>
            </p:nvSpPr>
            <p:spPr>
              <a:xfrm>
                <a:off x="4343801" y="1952941"/>
                <a:ext cx="432384" cy="118698"/>
              </a:xfrm>
              <a:custGeom>
                <a:avLst/>
                <a:gdLst>
                  <a:gd name="connsiteX0" fmla="*/ 415797 w 432384"/>
                  <a:gd name="connsiteY0" fmla="*/ 118698 h 118698"/>
                  <a:gd name="connsiteX1" fmla="*/ 432385 w 432384"/>
                  <a:gd name="connsiteY1" fmla="*/ 0 h 118698"/>
                  <a:gd name="connsiteX2" fmla="*/ 0 w 432384"/>
                  <a:gd name="connsiteY2" fmla="*/ 0 h 118698"/>
                  <a:gd name="connsiteX3" fmla="*/ 415797 w 432384"/>
                  <a:gd name="connsiteY3" fmla="*/ 118698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415797" y="118698"/>
                    </a:moveTo>
                    <a:cubicBezTo>
                      <a:pt x="426516" y="80984"/>
                      <a:pt x="432385" y="41235"/>
                      <a:pt x="432385" y="0"/>
                    </a:cubicBezTo>
                    <a:lnTo>
                      <a:pt x="0" y="0"/>
                    </a:lnTo>
                    <a:cubicBezTo>
                      <a:pt x="0" y="0"/>
                      <a:pt x="415797" y="118698"/>
                      <a:pt x="415797" y="118698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4" name="Freeform: Shape 1503">
                <a:extLst>
                  <a:ext uri="{FF2B5EF4-FFF2-40B4-BE49-F238E27FC236}">
                    <a16:creationId xmlns:a16="http://schemas.microsoft.com/office/drawing/2014/main" id="{A939A768-9DA9-EF4F-F8BB-60C6BB7A4451}"/>
                  </a:ext>
                </a:extLst>
              </p:cNvPr>
              <p:cNvSpPr/>
              <p:nvPr/>
            </p:nvSpPr>
            <p:spPr>
              <a:xfrm>
                <a:off x="4343879" y="1736749"/>
                <a:ext cx="419395" cy="216192"/>
              </a:xfrm>
              <a:custGeom>
                <a:avLst/>
                <a:gdLst>
                  <a:gd name="connsiteX0" fmla="*/ 419396 w 419395"/>
                  <a:gd name="connsiteY0" fmla="*/ 111109 h 216192"/>
                  <a:gd name="connsiteX1" fmla="*/ 374483 w 419395"/>
                  <a:gd name="connsiteY1" fmla="*/ 0 h 216192"/>
                  <a:gd name="connsiteX2" fmla="*/ 0 w 419395"/>
                  <a:gd name="connsiteY2" fmla="*/ 216192 h 216192"/>
                  <a:gd name="connsiteX3" fmla="*/ 419396 w 419395"/>
                  <a:gd name="connsiteY3" fmla="*/ 111109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419396" y="111109"/>
                    </a:moveTo>
                    <a:cubicBezTo>
                      <a:pt x="409850" y="73081"/>
                      <a:pt x="395062" y="35680"/>
                      <a:pt x="374483" y="0"/>
                    </a:cubicBezTo>
                    <a:lnTo>
                      <a:pt x="0" y="216192"/>
                    </a:lnTo>
                    <a:lnTo>
                      <a:pt x="419396" y="111109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5" name="Freeform: Shape 1504">
                <a:extLst>
                  <a:ext uri="{FF2B5EF4-FFF2-40B4-BE49-F238E27FC236}">
                    <a16:creationId xmlns:a16="http://schemas.microsoft.com/office/drawing/2014/main" id="{F9E9435E-145D-50CD-20A2-7A9DF9786C7C}"/>
                  </a:ext>
                </a:extLst>
              </p:cNvPr>
              <p:cNvSpPr/>
              <p:nvPr/>
            </p:nvSpPr>
            <p:spPr>
              <a:xfrm>
                <a:off x="4343879" y="1578537"/>
                <a:ext cx="310634" cy="374482"/>
              </a:xfrm>
              <a:custGeom>
                <a:avLst/>
                <a:gdLst>
                  <a:gd name="connsiteX0" fmla="*/ 310635 w 310634"/>
                  <a:gd name="connsiteY0" fmla="*/ 73707 h 374482"/>
                  <a:gd name="connsiteX1" fmla="*/ 216193 w 310634"/>
                  <a:gd name="connsiteY1" fmla="*/ 0 h 374482"/>
                  <a:gd name="connsiteX2" fmla="*/ 0 w 310634"/>
                  <a:gd name="connsiteY2" fmla="*/ 374483 h 374482"/>
                  <a:gd name="connsiteX3" fmla="*/ 310635 w 310634"/>
                  <a:gd name="connsiteY3" fmla="*/ 73786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310635" y="73707"/>
                    </a:moveTo>
                    <a:cubicBezTo>
                      <a:pt x="283327" y="45539"/>
                      <a:pt x="251873" y="20579"/>
                      <a:pt x="216193" y="0"/>
                    </a:cubicBezTo>
                    <a:lnTo>
                      <a:pt x="0" y="374483"/>
                    </a:lnTo>
                    <a:lnTo>
                      <a:pt x="310635" y="7378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492" name="Straight Connector 1491">
              <a:extLst>
                <a:ext uri="{FF2B5EF4-FFF2-40B4-BE49-F238E27FC236}">
                  <a16:creationId xmlns:a16="http://schemas.microsoft.com/office/drawing/2014/main" id="{E1905F4F-FB68-3DC3-3FC2-DE3ACF997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2675" y="-1181100"/>
              <a:ext cx="0" cy="4077109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6" name="Group 1505">
            <a:extLst>
              <a:ext uri="{FF2B5EF4-FFF2-40B4-BE49-F238E27FC236}">
                <a16:creationId xmlns:a16="http://schemas.microsoft.com/office/drawing/2014/main" id="{AD366BD2-670E-B19C-09BC-0B8245679FA7}"/>
              </a:ext>
            </a:extLst>
          </p:cNvPr>
          <p:cNvGrpSpPr/>
          <p:nvPr/>
        </p:nvGrpSpPr>
        <p:grpSpPr>
          <a:xfrm>
            <a:off x="5555718" y="-279128"/>
            <a:ext cx="369815" cy="2786718"/>
            <a:chOff x="5552786" y="-276113"/>
            <a:chExt cx="369815" cy="2786718"/>
          </a:xfrm>
        </p:grpSpPr>
        <p:sp>
          <p:nvSpPr>
            <p:cNvPr id="1507" name="Oval 1506">
              <a:extLst>
                <a:ext uri="{FF2B5EF4-FFF2-40B4-BE49-F238E27FC236}">
                  <a16:creationId xmlns:a16="http://schemas.microsoft.com/office/drawing/2014/main" id="{D61386AA-E9B6-7ED3-5C2E-276CE406BCAD}"/>
                </a:ext>
              </a:extLst>
            </p:cNvPr>
            <p:cNvSpPr/>
            <p:nvPr/>
          </p:nvSpPr>
          <p:spPr>
            <a:xfrm>
              <a:off x="5552786" y="2140790"/>
              <a:ext cx="369815" cy="369815"/>
            </a:xfrm>
            <a:prstGeom prst="ellipse">
              <a:avLst/>
            </a:prstGeom>
            <a:solidFill>
              <a:srgbClr val="F7A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08" name="Straight Connector 1507">
              <a:extLst>
                <a:ext uri="{FF2B5EF4-FFF2-40B4-BE49-F238E27FC236}">
                  <a16:creationId xmlns:a16="http://schemas.microsoft.com/office/drawing/2014/main" id="{7C648E2F-78B4-609C-649F-8C3DEDBAAB28}"/>
                </a:ext>
              </a:extLst>
            </p:cNvPr>
            <p:cNvCxnSpPr/>
            <p:nvPr/>
          </p:nvCxnSpPr>
          <p:spPr>
            <a:xfrm flipV="1">
              <a:off x="5726773" y="-27611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636599C-FF84-F9E7-84F4-F5A91FDE7976}"/>
              </a:ext>
            </a:extLst>
          </p:cNvPr>
          <p:cNvSpPr/>
          <p:nvPr/>
        </p:nvSpPr>
        <p:spPr>
          <a:xfrm>
            <a:off x="12185653" y="1096018"/>
            <a:ext cx="2212584" cy="4873182"/>
          </a:xfrm>
          <a:custGeom>
            <a:avLst/>
            <a:gdLst>
              <a:gd name="connsiteX0" fmla="*/ 2212585 w 2212584"/>
              <a:gd name="connsiteY0" fmla="*/ 0 h 4873182"/>
              <a:gd name="connsiteX1" fmla="*/ 2212585 w 2212584"/>
              <a:gd name="connsiteY1" fmla="*/ 4673960 h 4873182"/>
              <a:gd name="connsiteX2" fmla="*/ 2212585 w 2212584"/>
              <a:gd name="connsiteY2" fmla="*/ 4675166 h 4873182"/>
              <a:gd name="connsiteX3" fmla="*/ 2212585 w 2212584"/>
              <a:gd name="connsiteY3" fmla="*/ 4873183 h 4873182"/>
              <a:gd name="connsiteX4" fmla="*/ 1948689 w 2212584"/>
              <a:gd name="connsiteY4" fmla="*/ 4812572 h 4873182"/>
              <a:gd name="connsiteX5" fmla="*/ 1928379 w 2212584"/>
              <a:gd name="connsiteY5" fmla="*/ 4802925 h 4873182"/>
              <a:gd name="connsiteX6" fmla="*/ 1390497 w 2212584"/>
              <a:gd name="connsiteY6" fmla="*/ 4802925 h 4873182"/>
              <a:gd name="connsiteX7" fmla="*/ 1375202 w 2212584"/>
              <a:gd name="connsiteY7" fmla="*/ 4810160 h 4873182"/>
              <a:gd name="connsiteX8" fmla="*/ 837320 w 2212584"/>
              <a:gd name="connsiteY8" fmla="*/ 4810160 h 4873182"/>
              <a:gd name="connsiteX9" fmla="*/ 822088 w 2212584"/>
              <a:gd name="connsiteY9" fmla="*/ 4802925 h 4873182"/>
              <a:gd name="connsiteX10" fmla="*/ 284205 w 2212584"/>
              <a:gd name="connsiteY10" fmla="*/ 4802925 h 4873182"/>
              <a:gd name="connsiteX11" fmla="*/ 273669 w 2212584"/>
              <a:gd name="connsiteY11" fmla="*/ 4807939 h 4873182"/>
              <a:gd name="connsiteX12" fmla="*/ 0 w 2212584"/>
              <a:gd name="connsiteY12" fmla="*/ 4868550 h 4873182"/>
              <a:gd name="connsiteX13" fmla="*/ 0 w 2212584"/>
              <a:gd name="connsiteY13" fmla="*/ 4675166 h 4873182"/>
              <a:gd name="connsiteX14" fmla="*/ 0 w 2212584"/>
              <a:gd name="connsiteY14" fmla="*/ 4669390 h 4873182"/>
              <a:gd name="connsiteX15" fmla="*/ 0 w 2212584"/>
              <a:gd name="connsiteY15" fmla="*/ 0 h 4873182"/>
              <a:gd name="connsiteX16" fmla="*/ 2212521 w 2212584"/>
              <a:gd name="connsiteY16" fmla="*/ 0 h 487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2584" h="4873182">
                <a:moveTo>
                  <a:pt x="2212585" y="0"/>
                </a:moveTo>
                <a:lnTo>
                  <a:pt x="2212585" y="4673960"/>
                </a:lnTo>
                <a:cubicBezTo>
                  <a:pt x="2212585" y="4673960"/>
                  <a:pt x="2212585" y="4675166"/>
                  <a:pt x="2212585" y="4675166"/>
                </a:cubicBezTo>
                <a:lnTo>
                  <a:pt x="2212585" y="4873183"/>
                </a:lnTo>
                <a:cubicBezTo>
                  <a:pt x="2122335" y="4872485"/>
                  <a:pt x="2032211" y="4852239"/>
                  <a:pt x="1948689" y="4812572"/>
                </a:cubicBezTo>
                <a:lnTo>
                  <a:pt x="1928379" y="4802925"/>
                </a:lnTo>
                <a:cubicBezTo>
                  <a:pt x="1758225" y="4722068"/>
                  <a:pt x="1560716" y="4722068"/>
                  <a:pt x="1390497" y="4802925"/>
                </a:cubicBezTo>
                <a:lnTo>
                  <a:pt x="1375202" y="4810160"/>
                </a:lnTo>
                <a:cubicBezTo>
                  <a:pt x="1205047" y="4891017"/>
                  <a:pt x="1007538" y="4891017"/>
                  <a:pt x="837320" y="4810160"/>
                </a:cubicBezTo>
                <a:lnTo>
                  <a:pt x="822088" y="4802925"/>
                </a:lnTo>
                <a:cubicBezTo>
                  <a:pt x="651932" y="4722068"/>
                  <a:pt x="454423" y="4722068"/>
                  <a:pt x="284205" y="4802925"/>
                </a:cubicBezTo>
                <a:lnTo>
                  <a:pt x="273669" y="4807939"/>
                </a:lnTo>
                <a:cubicBezTo>
                  <a:pt x="187100" y="4849065"/>
                  <a:pt x="93487" y="4869248"/>
                  <a:pt x="0" y="4868550"/>
                </a:cubicBezTo>
                <a:lnTo>
                  <a:pt x="0" y="4675166"/>
                </a:lnTo>
                <a:cubicBezTo>
                  <a:pt x="0" y="4675166"/>
                  <a:pt x="0" y="4669390"/>
                  <a:pt x="0" y="4669390"/>
                </a:cubicBezTo>
                <a:lnTo>
                  <a:pt x="0" y="0"/>
                </a:lnTo>
                <a:lnTo>
                  <a:pt x="2212521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2" name="Graphic 2">
            <a:extLst>
              <a:ext uri="{FF2B5EF4-FFF2-40B4-BE49-F238E27FC236}">
                <a16:creationId xmlns:a16="http://schemas.microsoft.com/office/drawing/2014/main" id="{05236DB9-902C-DD26-CFDA-FE574F1C8A34}"/>
              </a:ext>
            </a:extLst>
          </p:cNvPr>
          <p:cNvGrpSpPr/>
          <p:nvPr/>
        </p:nvGrpSpPr>
        <p:grpSpPr>
          <a:xfrm flipH="1">
            <a:off x="12470262" y="3438053"/>
            <a:ext cx="916340" cy="2286000"/>
            <a:chOff x="588349" y="3120887"/>
            <a:chExt cx="1056058" cy="2634555"/>
          </a:xfrm>
        </p:grpSpPr>
        <p:grpSp>
          <p:nvGrpSpPr>
            <p:cNvPr id="73" name="Graphic 2">
              <a:extLst>
                <a:ext uri="{FF2B5EF4-FFF2-40B4-BE49-F238E27FC236}">
                  <a16:creationId xmlns:a16="http://schemas.microsoft.com/office/drawing/2014/main" id="{63E2B03F-3563-38BD-6CA7-AC729EC616A8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674E4DE-D52B-0E49-6581-7DBA0235D71D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" name="Graphic 2">
                <a:extLst>
                  <a:ext uri="{FF2B5EF4-FFF2-40B4-BE49-F238E27FC236}">
                    <a16:creationId xmlns:a16="http://schemas.microsoft.com/office/drawing/2014/main" id="{A604498B-4E3A-5A44-1B45-E29ECC105341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158" name="Freeform: Shape 1157">
                  <a:extLst>
                    <a:ext uri="{FF2B5EF4-FFF2-40B4-BE49-F238E27FC236}">
                      <a16:creationId xmlns:a16="http://schemas.microsoft.com/office/drawing/2014/main" id="{ADDCA47F-BDC7-2381-2F72-447366D71191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9" name="Freeform: Shape 1158">
                  <a:extLst>
                    <a:ext uri="{FF2B5EF4-FFF2-40B4-BE49-F238E27FC236}">
                      <a16:creationId xmlns:a16="http://schemas.microsoft.com/office/drawing/2014/main" id="{7B6DFAF4-EF82-2B51-4DE8-7EB52F9D978C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17CBF5A-FBC1-7DFB-5802-7122A8E416A5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5" name="Graphic 2">
                <a:extLst>
                  <a:ext uri="{FF2B5EF4-FFF2-40B4-BE49-F238E27FC236}">
                    <a16:creationId xmlns:a16="http://schemas.microsoft.com/office/drawing/2014/main" id="{79AF3271-0A9C-D5A4-4F20-8A017C64A658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6" name="Graphic 2">
                  <a:extLst>
                    <a:ext uri="{FF2B5EF4-FFF2-40B4-BE49-F238E27FC236}">
                      <a16:creationId xmlns:a16="http://schemas.microsoft.com/office/drawing/2014/main" id="{02504D37-7EB2-5585-441C-0756C4E4979A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F0D8987B-C549-E57B-2F54-83F51C37C1E4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FEC324D7-2168-01EE-ECD2-AEA7D36C8DD4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BEB1B3D3-0E2E-A735-4C73-A42A0334F2BA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" name="Graphic 2">
                  <a:extLst>
                    <a:ext uri="{FF2B5EF4-FFF2-40B4-BE49-F238E27FC236}">
                      <a16:creationId xmlns:a16="http://schemas.microsoft.com/office/drawing/2014/main" id="{F436E0CC-7101-0496-2E6D-8064BB63573B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0CCE7C2A-D2F3-0098-0BEA-83C5B0549E1C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635A0713-58F6-68ED-D824-38262471B4FF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F3A63A58-EB01-82E9-A85E-B66580087D67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4" name="Graphic 2">
              <a:extLst>
                <a:ext uri="{FF2B5EF4-FFF2-40B4-BE49-F238E27FC236}">
                  <a16:creationId xmlns:a16="http://schemas.microsoft.com/office/drawing/2014/main" id="{E3B249EA-4CE1-4108-163A-D1CC45DDFA19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5" name="Graphic 2">
                <a:extLst>
                  <a:ext uri="{FF2B5EF4-FFF2-40B4-BE49-F238E27FC236}">
                    <a16:creationId xmlns:a16="http://schemas.microsoft.com/office/drawing/2014/main" id="{CB82FDB0-88A7-EE26-6637-96E17F08E0F4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84" name="Graphic 2">
                  <a:extLst>
                    <a:ext uri="{FF2B5EF4-FFF2-40B4-BE49-F238E27FC236}">
                      <a16:creationId xmlns:a16="http://schemas.microsoft.com/office/drawing/2014/main" id="{682AC8BA-F6B5-3490-3097-3A375689417A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BB8C5538-10CE-C413-629B-218690D0E896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E95E4887-4B78-7235-E785-83EA46BE1511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4812E3AB-757A-F96C-8D04-9E0A13DF7021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F065F7F-3F91-87D3-43D8-8B0448CA9A6F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5" name="Graphic 2">
                  <a:extLst>
                    <a:ext uri="{FF2B5EF4-FFF2-40B4-BE49-F238E27FC236}">
                      <a16:creationId xmlns:a16="http://schemas.microsoft.com/office/drawing/2014/main" id="{81216E9A-7DC5-DEB1-FB26-502BD5082A3E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D6043571-4F8D-5046-B3AC-F918E1916B00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87" name="Graphic 2">
                    <a:extLst>
                      <a:ext uri="{FF2B5EF4-FFF2-40B4-BE49-F238E27FC236}">
                        <a16:creationId xmlns:a16="http://schemas.microsoft.com/office/drawing/2014/main" id="{6BF0D692-87CD-EFCA-6A20-C0928EAC6200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105" name="Graphic 2">
                      <a:extLst>
                        <a:ext uri="{FF2B5EF4-FFF2-40B4-BE49-F238E27FC236}">
                          <a16:creationId xmlns:a16="http://schemas.microsoft.com/office/drawing/2014/main" id="{645C1676-6705-D7BE-DF23-E6ED5319FD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110" name="Graphic 2">
                        <a:extLst>
                          <a:ext uri="{FF2B5EF4-FFF2-40B4-BE49-F238E27FC236}">
                            <a16:creationId xmlns:a16="http://schemas.microsoft.com/office/drawing/2014/main" id="{9AAE124C-A0E1-06A9-C296-70649F7B9C3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112" name="Freeform: Shape 111">
                          <a:extLst>
                            <a:ext uri="{FF2B5EF4-FFF2-40B4-BE49-F238E27FC236}">
                              <a16:creationId xmlns:a16="http://schemas.microsoft.com/office/drawing/2014/main" id="{CA955E7B-2445-4D53-108B-B7F653DB51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13" name="Freeform: Shape 112">
                          <a:extLst>
                            <a:ext uri="{FF2B5EF4-FFF2-40B4-BE49-F238E27FC236}">
                              <a16:creationId xmlns:a16="http://schemas.microsoft.com/office/drawing/2014/main" id="{0E0EBC8B-7049-81C6-0BF5-1F27501EFB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114" name="Graphic 2">
                          <a:extLst>
                            <a:ext uri="{FF2B5EF4-FFF2-40B4-BE49-F238E27FC236}">
                              <a16:creationId xmlns:a16="http://schemas.microsoft.com/office/drawing/2014/main" id="{802A3B3B-A942-0799-D10C-FA75A1A3413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115" name="Freeform: Shape 114">
                            <a:extLst>
                              <a:ext uri="{FF2B5EF4-FFF2-40B4-BE49-F238E27FC236}">
                                <a16:creationId xmlns:a16="http://schemas.microsoft.com/office/drawing/2014/main" id="{B16709C5-6C4A-EDB9-9BF2-AA1F5A7EF4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6" name="Freeform: Shape 115">
                            <a:extLst>
                              <a:ext uri="{FF2B5EF4-FFF2-40B4-BE49-F238E27FC236}">
                                <a16:creationId xmlns:a16="http://schemas.microsoft.com/office/drawing/2014/main" id="{FA1C8F60-AC88-D33B-B066-C79C67F2050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17" name="Freeform: Shape 116">
                            <a:extLst>
                              <a:ext uri="{FF2B5EF4-FFF2-40B4-BE49-F238E27FC236}">
                                <a16:creationId xmlns:a16="http://schemas.microsoft.com/office/drawing/2014/main" id="{6FDC2E7C-1DF4-5B1B-CBD8-65C1D56B199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111" name="Freeform: Shape 110">
                        <a:extLst>
                          <a:ext uri="{FF2B5EF4-FFF2-40B4-BE49-F238E27FC236}">
                            <a16:creationId xmlns:a16="http://schemas.microsoft.com/office/drawing/2014/main" id="{E38C7852-64C0-E411-642C-CA10FCBB1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106" name="Graphic 2">
                      <a:extLst>
                        <a:ext uri="{FF2B5EF4-FFF2-40B4-BE49-F238E27FC236}">
                          <a16:creationId xmlns:a16="http://schemas.microsoft.com/office/drawing/2014/main" id="{98FB5592-D55B-D57D-423B-720DC974B1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6F69A61D-CC54-3D73-EF86-B373CD182D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8" name="Freeform: Shape 107">
                        <a:extLst>
                          <a:ext uri="{FF2B5EF4-FFF2-40B4-BE49-F238E27FC236}">
                            <a16:creationId xmlns:a16="http://schemas.microsoft.com/office/drawing/2014/main" id="{CEEDB3AA-9487-1AF9-D245-7550BA4C68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8A1C8D67-6A3D-15E2-F4F3-6623661F46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88" name="Graphic 2">
                    <a:extLst>
                      <a:ext uri="{FF2B5EF4-FFF2-40B4-BE49-F238E27FC236}">
                        <a16:creationId xmlns:a16="http://schemas.microsoft.com/office/drawing/2014/main" id="{04C1A81A-2ED4-ECBC-8A65-CF7E1CF215E5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522A757-2413-8068-6D35-D362447D40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0" name="Graphic 2">
                      <a:extLst>
                        <a:ext uri="{FF2B5EF4-FFF2-40B4-BE49-F238E27FC236}">
                          <a16:creationId xmlns:a16="http://schemas.microsoft.com/office/drawing/2014/main" id="{D75E6049-0A85-D6B4-3512-F485647F0B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91" name="Freeform: Shape 90">
                        <a:extLst>
                          <a:ext uri="{FF2B5EF4-FFF2-40B4-BE49-F238E27FC236}">
                            <a16:creationId xmlns:a16="http://schemas.microsoft.com/office/drawing/2014/main" id="{BE438FE0-4737-F109-9E65-3246146C82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2" name="Freeform: Shape 91">
                        <a:extLst>
                          <a:ext uri="{FF2B5EF4-FFF2-40B4-BE49-F238E27FC236}">
                            <a16:creationId xmlns:a16="http://schemas.microsoft.com/office/drawing/2014/main" id="{1A50D312-A304-FC72-A53C-ECA72C359C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93" name="Graphic 2">
                        <a:extLst>
                          <a:ext uri="{FF2B5EF4-FFF2-40B4-BE49-F238E27FC236}">
                            <a16:creationId xmlns:a16="http://schemas.microsoft.com/office/drawing/2014/main" id="{323B36D6-4373-A3DE-5268-3616B4ABAFA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100" name="Graphic 2">
                          <a:extLst>
                            <a:ext uri="{FF2B5EF4-FFF2-40B4-BE49-F238E27FC236}">
                              <a16:creationId xmlns:a16="http://schemas.microsoft.com/office/drawing/2014/main" id="{E502E812-7318-053B-2DA6-E81BEC7C7DE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103" name="Freeform: Shape 102">
                            <a:extLst>
                              <a:ext uri="{FF2B5EF4-FFF2-40B4-BE49-F238E27FC236}">
                                <a16:creationId xmlns:a16="http://schemas.microsoft.com/office/drawing/2014/main" id="{16167EB3-DAAC-0323-EEF0-045AB05E1E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104" name="Freeform: Shape 103">
                            <a:extLst>
                              <a:ext uri="{FF2B5EF4-FFF2-40B4-BE49-F238E27FC236}">
                                <a16:creationId xmlns:a16="http://schemas.microsoft.com/office/drawing/2014/main" id="{701D40D5-D723-C691-1340-BDE1B2C9BF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101" name="Freeform: Shape 100">
                          <a:extLst>
                            <a:ext uri="{FF2B5EF4-FFF2-40B4-BE49-F238E27FC236}">
                              <a16:creationId xmlns:a16="http://schemas.microsoft.com/office/drawing/2014/main" id="{592F617A-A229-6C07-1BE6-37E5CA9EC6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102" name="Freeform: Shape 101">
                          <a:extLst>
                            <a:ext uri="{FF2B5EF4-FFF2-40B4-BE49-F238E27FC236}">
                              <a16:creationId xmlns:a16="http://schemas.microsoft.com/office/drawing/2014/main" id="{AC49995A-4876-6FC4-CAA9-0230445B44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94" name="Graphic 2">
                        <a:extLst>
                          <a:ext uri="{FF2B5EF4-FFF2-40B4-BE49-F238E27FC236}">
                            <a16:creationId xmlns:a16="http://schemas.microsoft.com/office/drawing/2014/main" id="{88254412-85AA-4219-7FB2-8A0758A29AC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95" name="Graphic 2">
                          <a:extLst>
                            <a:ext uri="{FF2B5EF4-FFF2-40B4-BE49-F238E27FC236}">
                              <a16:creationId xmlns:a16="http://schemas.microsoft.com/office/drawing/2014/main" id="{599E0672-D411-0085-CAE9-A56F705027C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98" name="Freeform: Shape 97">
                            <a:extLst>
                              <a:ext uri="{FF2B5EF4-FFF2-40B4-BE49-F238E27FC236}">
                                <a16:creationId xmlns:a16="http://schemas.microsoft.com/office/drawing/2014/main" id="{40FFDAE5-D789-2CEF-DD00-0F944140D0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99" name="Freeform: Shape 98">
                            <a:extLst>
                              <a:ext uri="{FF2B5EF4-FFF2-40B4-BE49-F238E27FC236}">
                                <a16:creationId xmlns:a16="http://schemas.microsoft.com/office/drawing/2014/main" id="{31E75602-98C2-2749-CE71-D80A36B37BB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96" name="Freeform: Shape 95">
                          <a:extLst>
                            <a:ext uri="{FF2B5EF4-FFF2-40B4-BE49-F238E27FC236}">
                              <a16:creationId xmlns:a16="http://schemas.microsoft.com/office/drawing/2014/main" id="{055CBD89-B906-A2E0-8BA2-01460EF88F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97" name="Freeform: Shape 96">
                          <a:extLst>
                            <a:ext uri="{FF2B5EF4-FFF2-40B4-BE49-F238E27FC236}">
                              <a16:creationId xmlns:a16="http://schemas.microsoft.com/office/drawing/2014/main" id="{2AF1C1EF-73DF-B3B7-40E5-775F64E70B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6" name="Graphic 2">
                <a:extLst>
                  <a:ext uri="{FF2B5EF4-FFF2-40B4-BE49-F238E27FC236}">
                    <a16:creationId xmlns:a16="http://schemas.microsoft.com/office/drawing/2014/main" id="{7FCBCE93-80DF-0ECF-5CCB-C9A8774BEEB2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63FF841B-5523-D369-B2DF-BEE5F38F8BBB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BEC7BF4-7628-EE33-A7A2-70F641667B93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F1671E27-9ABF-7613-438D-61EFC79E15D9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7" name="Graphic 2">
                <a:extLst>
                  <a:ext uri="{FF2B5EF4-FFF2-40B4-BE49-F238E27FC236}">
                    <a16:creationId xmlns:a16="http://schemas.microsoft.com/office/drawing/2014/main" id="{60208E19-2D1C-0CDC-CC8B-6BD59352F633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147AFF2C-AB47-8127-4C79-B7010907A2A6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EABCA9-5941-5C42-14E3-605F8A3C0595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3C9B89D0-B437-1CDD-E541-274D4A9A74FD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160" name="Group 1159">
            <a:extLst>
              <a:ext uri="{FF2B5EF4-FFF2-40B4-BE49-F238E27FC236}">
                <a16:creationId xmlns:a16="http://schemas.microsoft.com/office/drawing/2014/main" id="{8C921B82-F94B-9899-8D45-5E27CEB10A20}"/>
              </a:ext>
            </a:extLst>
          </p:cNvPr>
          <p:cNvGrpSpPr/>
          <p:nvPr/>
        </p:nvGrpSpPr>
        <p:grpSpPr>
          <a:xfrm flipH="1">
            <a:off x="12485914" y="3886848"/>
            <a:ext cx="309102" cy="1115027"/>
            <a:chOff x="5275852" y="3621387"/>
            <a:chExt cx="356232" cy="1285039"/>
          </a:xfrm>
        </p:grpSpPr>
        <p:grpSp>
          <p:nvGrpSpPr>
            <p:cNvPr id="1161" name="Graphic 2">
              <a:extLst>
                <a:ext uri="{FF2B5EF4-FFF2-40B4-BE49-F238E27FC236}">
                  <a16:creationId xmlns:a16="http://schemas.microsoft.com/office/drawing/2014/main" id="{CE3B2771-CCE1-1FB6-A31E-17449AB80E0B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771" name="Freeform: Shape 770">
                <a:extLst>
                  <a:ext uri="{FF2B5EF4-FFF2-40B4-BE49-F238E27FC236}">
                    <a16:creationId xmlns:a16="http://schemas.microsoft.com/office/drawing/2014/main" id="{E3575C27-4470-8977-9699-F9F6816A3A14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2" name="Freeform: Shape 771">
                <a:extLst>
                  <a:ext uri="{FF2B5EF4-FFF2-40B4-BE49-F238E27FC236}">
                    <a16:creationId xmlns:a16="http://schemas.microsoft.com/office/drawing/2014/main" id="{61F73D5E-80F3-2E5A-D065-62186ED98556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3" name="Freeform: Shape 772">
                <a:extLst>
                  <a:ext uri="{FF2B5EF4-FFF2-40B4-BE49-F238E27FC236}">
                    <a16:creationId xmlns:a16="http://schemas.microsoft.com/office/drawing/2014/main" id="{A0F63DC9-8217-6F6F-04F3-406432D8E336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4" name="Freeform: Shape 773">
                <a:extLst>
                  <a:ext uri="{FF2B5EF4-FFF2-40B4-BE49-F238E27FC236}">
                    <a16:creationId xmlns:a16="http://schemas.microsoft.com/office/drawing/2014/main" id="{B74004AE-CA77-1959-FA1F-54D4B0F7CA3F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62" name="Graphic 2">
              <a:extLst>
                <a:ext uri="{FF2B5EF4-FFF2-40B4-BE49-F238E27FC236}">
                  <a16:creationId xmlns:a16="http://schemas.microsoft.com/office/drawing/2014/main" id="{7E6F1848-718D-C15C-7745-AAF028AA808C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1163" name="Freeform: Shape 1162">
                <a:extLst>
                  <a:ext uri="{FF2B5EF4-FFF2-40B4-BE49-F238E27FC236}">
                    <a16:creationId xmlns:a16="http://schemas.microsoft.com/office/drawing/2014/main" id="{A1B85B57-F7C5-690A-5D81-1C9E3596C829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8" name="Freeform: Shape 767">
                <a:extLst>
                  <a:ext uri="{FF2B5EF4-FFF2-40B4-BE49-F238E27FC236}">
                    <a16:creationId xmlns:a16="http://schemas.microsoft.com/office/drawing/2014/main" id="{FF9C01D0-CDA1-E470-3CF2-F4713D3450E9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9" name="Freeform: Shape 768">
                <a:extLst>
                  <a:ext uri="{FF2B5EF4-FFF2-40B4-BE49-F238E27FC236}">
                    <a16:creationId xmlns:a16="http://schemas.microsoft.com/office/drawing/2014/main" id="{5DC7CD7B-730C-47D9-EF5E-E4B026E4DDEB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0" name="Freeform: Shape 769">
                <a:extLst>
                  <a:ext uri="{FF2B5EF4-FFF2-40B4-BE49-F238E27FC236}">
                    <a16:creationId xmlns:a16="http://schemas.microsoft.com/office/drawing/2014/main" id="{61498FB8-6563-8175-0783-6DB4C0D1759E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775" name="Freeform: Shape 774">
            <a:extLst>
              <a:ext uri="{FF2B5EF4-FFF2-40B4-BE49-F238E27FC236}">
                <a16:creationId xmlns:a16="http://schemas.microsoft.com/office/drawing/2014/main" id="{12701E61-4B47-17F0-7CAB-3D58132C2C9D}"/>
              </a:ext>
            </a:extLst>
          </p:cNvPr>
          <p:cNvSpPr/>
          <p:nvPr/>
        </p:nvSpPr>
        <p:spPr>
          <a:xfrm>
            <a:off x="-2230802" y="1096018"/>
            <a:ext cx="2233972" cy="4873118"/>
          </a:xfrm>
          <a:custGeom>
            <a:avLst/>
            <a:gdLst>
              <a:gd name="connsiteX0" fmla="*/ 0 w 2233972"/>
              <a:gd name="connsiteY0" fmla="*/ 0 h 4873118"/>
              <a:gd name="connsiteX1" fmla="*/ 0 w 2233972"/>
              <a:gd name="connsiteY1" fmla="*/ 4873119 h 4873118"/>
              <a:gd name="connsiteX2" fmla="*/ 266434 w 2233972"/>
              <a:gd name="connsiteY2" fmla="*/ 4812508 h 4873118"/>
              <a:gd name="connsiteX3" fmla="*/ 286934 w 2233972"/>
              <a:gd name="connsiteY3" fmla="*/ 4802861 h 4873118"/>
              <a:gd name="connsiteX4" fmla="*/ 830021 w 2233972"/>
              <a:gd name="connsiteY4" fmla="*/ 4802861 h 4873118"/>
              <a:gd name="connsiteX5" fmla="*/ 845443 w 2233972"/>
              <a:gd name="connsiteY5" fmla="*/ 4810096 h 4873118"/>
              <a:gd name="connsiteX6" fmla="*/ 1388530 w 2233972"/>
              <a:gd name="connsiteY6" fmla="*/ 4810096 h 4873118"/>
              <a:gd name="connsiteX7" fmla="*/ 1403952 w 2233972"/>
              <a:gd name="connsiteY7" fmla="*/ 4802861 h 4873118"/>
              <a:gd name="connsiteX8" fmla="*/ 1947039 w 2233972"/>
              <a:gd name="connsiteY8" fmla="*/ 4802861 h 4873118"/>
              <a:gd name="connsiteX9" fmla="*/ 1957701 w 2233972"/>
              <a:gd name="connsiteY9" fmla="*/ 4807875 h 4873118"/>
              <a:gd name="connsiteX10" fmla="*/ 2233973 w 2233972"/>
              <a:gd name="connsiteY10" fmla="*/ 4868486 h 4873118"/>
              <a:gd name="connsiteX11" fmla="*/ 2233973 w 2233972"/>
              <a:gd name="connsiteY11" fmla="*/ 0 h 4873118"/>
              <a:gd name="connsiteX12" fmla="*/ 0 w 2233972"/>
              <a:gd name="connsiteY12" fmla="*/ 0 h 487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972" h="4873118">
                <a:moveTo>
                  <a:pt x="0" y="0"/>
                </a:moveTo>
                <a:lnTo>
                  <a:pt x="0" y="4873119"/>
                </a:lnTo>
                <a:cubicBezTo>
                  <a:pt x="91139" y="4872421"/>
                  <a:pt x="182150" y="4852175"/>
                  <a:pt x="266434" y="4812508"/>
                </a:cubicBezTo>
                <a:lnTo>
                  <a:pt x="286934" y="4802861"/>
                </a:lnTo>
                <a:cubicBezTo>
                  <a:pt x="458739" y="4722004"/>
                  <a:pt x="658216" y="4722004"/>
                  <a:pt x="830021" y="4802861"/>
                </a:cubicBezTo>
                <a:lnTo>
                  <a:pt x="845443" y="4810096"/>
                </a:lnTo>
                <a:cubicBezTo>
                  <a:pt x="1017248" y="4890953"/>
                  <a:pt x="1216725" y="4890953"/>
                  <a:pt x="1388530" y="4810096"/>
                </a:cubicBezTo>
                <a:lnTo>
                  <a:pt x="1403952" y="4802861"/>
                </a:lnTo>
                <a:cubicBezTo>
                  <a:pt x="1575757" y="4722004"/>
                  <a:pt x="1775234" y="4722004"/>
                  <a:pt x="1947039" y="4802861"/>
                </a:cubicBezTo>
                <a:lnTo>
                  <a:pt x="1957701" y="4807875"/>
                </a:lnTo>
                <a:cubicBezTo>
                  <a:pt x="2045095" y="4849002"/>
                  <a:pt x="2139661" y="4869184"/>
                  <a:pt x="2233973" y="4868486"/>
                </a:cubicBezTo>
                <a:lnTo>
                  <a:pt x="2233973" y="0"/>
                </a:lnTo>
                <a:lnTo>
                  <a:pt x="0" y="0"/>
                </a:lnTo>
                <a:close/>
              </a:path>
            </a:pathLst>
          </a:custGeom>
          <a:solidFill>
            <a:srgbClr val="E24321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76" name="Graphic 2">
            <a:extLst>
              <a:ext uri="{FF2B5EF4-FFF2-40B4-BE49-F238E27FC236}">
                <a16:creationId xmlns:a16="http://schemas.microsoft.com/office/drawing/2014/main" id="{AF331408-7B81-C798-9E33-2CAC8716346D}"/>
              </a:ext>
            </a:extLst>
          </p:cNvPr>
          <p:cNvGrpSpPr/>
          <p:nvPr/>
        </p:nvGrpSpPr>
        <p:grpSpPr>
          <a:xfrm>
            <a:off x="-1211265" y="3429000"/>
            <a:ext cx="919969" cy="2295053"/>
            <a:chOff x="588349" y="3120887"/>
            <a:chExt cx="1056058" cy="2634555"/>
          </a:xfrm>
        </p:grpSpPr>
        <p:grpSp>
          <p:nvGrpSpPr>
            <p:cNvPr id="777" name="Graphic 2">
              <a:extLst>
                <a:ext uri="{FF2B5EF4-FFF2-40B4-BE49-F238E27FC236}">
                  <a16:creationId xmlns:a16="http://schemas.microsoft.com/office/drawing/2014/main" id="{E8EED833-3F1F-EFAE-B630-23264A4584B4}"/>
                </a:ext>
              </a:extLst>
            </p:cNvPr>
            <p:cNvGrpSpPr/>
            <p:nvPr/>
          </p:nvGrpSpPr>
          <p:grpSpPr>
            <a:xfrm>
              <a:off x="831246" y="4254244"/>
              <a:ext cx="570264" cy="597428"/>
              <a:chOff x="831246" y="4254244"/>
              <a:chExt cx="570264" cy="597428"/>
            </a:xfrm>
          </p:grpSpPr>
          <p:sp>
            <p:nvSpPr>
              <p:cNvPr id="826" name="Freeform: Shape 825">
                <a:extLst>
                  <a:ext uri="{FF2B5EF4-FFF2-40B4-BE49-F238E27FC236}">
                    <a16:creationId xmlns:a16="http://schemas.microsoft.com/office/drawing/2014/main" id="{CD19E569-7E88-9534-E18C-5A53F9890E02}"/>
                  </a:ext>
                </a:extLst>
              </p:cNvPr>
              <p:cNvSpPr/>
              <p:nvPr/>
            </p:nvSpPr>
            <p:spPr>
              <a:xfrm>
                <a:off x="831246" y="4254244"/>
                <a:ext cx="570264" cy="597428"/>
              </a:xfrm>
              <a:custGeom>
                <a:avLst/>
                <a:gdLst>
                  <a:gd name="connsiteX0" fmla="*/ 0 w 570264"/>
                  <a:gd name="connsiteY0" fmla="*/ 0 h 597428"/>
                  <a:gd name="connsiteX1" fmla="*/ 570264 w 570264"/>
                  <a:gd name="connsiteY1" fmla="*/ 0 h 597428"/>
                  <a:gd name="connsiteX2" fmla="*/ 570264 w 570264"/>
                  <a:gd name="connsiteY2" fmla="*/ 597429 h 597428"/>
                  <a:gd name="connsiteX3" fmla="*/ 0 w 570264"/>
                  <a:gd name="connsiteY3" fmla="*/ 597429 h 59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264" h="597428">
                    <a:moveTo>
                      <a:pt x="0" y="0"/>
                    </a:moveTo>
                    <a:lnTo>
                      <a:pt x="570264" y="0"/>
                    </a:lnTo>
                    <a:lnTo>
                      <a:pt x="570264" y="597429"/>
                    </a:lnTo>
                    <a:lnTo>
                      <a:pt x="0" y="597429"/>
                    </a:lnTo>
                    <a:close/>
                  </a:path>
                </a:pathLst>
              </a:custGeom>
              <a:solidFill>
                <a:srgbClr val="A27723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827" name="Graphic 2">
                <a:extLst>
                  <a:ext uri="{FF2B5EF4-FFF2-40B4-BE49-F238E27FC236}">
                    <a16:creationId xmlns:a16="http://schemas.microsoft.com/office/drawing/2014/main" id="{2F3D40B4-0808-1879-8782-0E1F2574D8B4}"/>
                  </a:ext>
                </a:extLst>
              </p:cNvPr>
              <p:cNvGrpSpPr/>
              <p:nvPr/>
            </p:nvGrpSpPr>
            <p:grpSpPr>
              <a:xfrm>
                <a:off x="831246" y="4520113"/>
                <a:ext cx="570264" cy="204004"/>
                <a:chOff x="831246" y="4520113"/>
                <a:chExt cx="570264" cy="204004"/>
              </a:xfrm>
            </p:grpSpPr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B0805EDD-9A6B-BA26-AAA7-A866A38BF7FB}"/>
                    </a:ext>
                  </a:extLst>
                </p:cNvPr>
                <p:cNvSpPr/>
                <p:nvPr/>
              </p:nvSpPr>
              <p:spPr>
                <a:xfrm>
                  <a:off x="831246" y="4559370"/>
                  <a:ext cx="570264" cy="125550"/>
                </a:xfrm>
                <a:custGeom>
                  <a:avLst/>
                  <a:gdLst>
                    <a:gd name="connsiteX0" fmla="*/ 0 w 570264"/>
                    <a:gd name="connsiteY0" fmla="*/ 0 h 125550"/>
                    <a:gd name="connsiteX1" fmla="*/ 570264 w 570264"/>
                    <a:gd name="connsiteY1" fmla="*/ 0 h 125550"/>
                    <a:gd name="connsiteX2" fmla="*/ 570264 w 570264"/>
                    <a:gd name="connsiteY2" fmla="*/ 125551 h 125550"/>
                    <a:gd name="connsiteX3" fmla="*/ 0 w 570264"/>
                    <a:gd name="connsiteY3" fmla="*/ 125551 h 1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264" h="125550">
                      <a:moveTo>
                        <a:pt x="0" y="0"/>
                      </a:moveTo>
                      <a:lnTo>
                        <a:pt x="570264" y="0"/>
                      </a:lnTo>
                      <a:lnTo>
                        <a:pt x="570264" y="125551"/>
                      </a:lnTo>
                      <a:lnTo>
                        <a:pt x="0" y="125551"/>
                      </a:lnTo>
                      <a:close/>
                    </a:path>
                  </a:pathLst>
                </a:custGeom>
                <a:solidFill>
                  <a:srgbClr val="1F5D4C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90064AD0-0457-9D89-6C4A-52D9A3044367}"/>
                    </a:ext>
                  </a:extLst>
                </p:cNvPr>
                <p:cNvSpPr/>
                <p:nvPr/>
              </p:nvSpPr>
              <p:spPr>
                <a:xfrm>
                  <a:off x="1029052" y="4520113"/>
                  <a:ext cx="174591" cy="204004"/>
                </a:xfrm>
                <a:custGeom>
                  <a:avLst/>
                  <a:gdLst>
                    <a:gd name="connsiteX0" fmla="*/ 0 w 174591"/>
                    <a:gd name="connsiteY0" fmla="*/ 0 h 204004"/>
                    <a:gd name="connsiteX1" fmla="*/ 0 w 174591"/>
                    <a:gd name="connsiteY1" fmla="*/ 204004 h 204004"/>
                    <a:gd name="connsiteX2" fmla="*/ 174592 w 174591"/>
                    <a:gd name="connsiteY2" fmla="*/ 204004 h 204004"/>
                    <a:gd name="connsiteX3" fmla="*/ 174592 w 174591"/>
                    <a:gd name="connsiteY3" fmla="*/ 0 h 204004"/>
                    <a:gd name="connsiteX4" fmla="*/ 0 w 174591"/>
                    <a:gd name="connsiteY4" fmla="*/ 0 h 204004"/>
                    <a:gd name="connsiteX5" fmla="*/ 140257 w 174591"/>
                    <a:gd name="connsiteY5" fmla="*/ 164808 h 204004"/>
                    <a:gd name="connsiteX6" fmla="*/ 34335 w 174591"/>
                    <a:gd name="connsiteY6" fmla="*/ 164808 h 204004"/>
                    <a:gd name="connsiteX7" fmla="*/ 34335 w 174591"/>
                    <a:gd name="connsiteY7" fmla="*/ 39257 h 204004"/>
                    <a:gd name="connsiteX8" fmla="*/ 140257 w 174591"/>
                    <a:gd name="connsiteY8" fmla="*/ 39257 h 204004"/>
                    <a:gd name="connsiteX9" fmla="*/ 140257 w 174591"/>
                    <a:gd name="connsiteY9" fmla="*/ 164808 h 204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591" h="204004">
                      <a:moveTo>
                        <a:pt x="0" y="0"/>
                      </a:moveTo>
                      <a:lnTo>
                        <a:pt x="0" y="204004"/>
                      </a:lnTo>
                      <a:lnTo>
                        <a:pt x="174592" y="204004"/>
                      </a:lnTo>
                      <a:lnTo>
                        <a:pt x="174592" y="0"/>
                      </a:lnTo>
                      <a:lnTo>
                        <a:pt x="0" y="0"/>
                      </a:lnTo>
                      <a:close/>
                      <a:moveTo>
                        <a:pt x="140257" y="164808"/>
                      </a:moveTo>
                      <a:lnTo>
                        <a:pt x="34335" y="164808"/>
                      </a:lnTo>
                      <a:lnTo>
                        <a:pt x="34335" y="39257"/>
                      </a:lnTo>
                      <a:lnTo>
                        <a:pt x="140257" y="39257"/>
                      </a:lnTo>
                      <a:lnTo>
                        <a:pt x="140257" y="164808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30" name="Freeform: Shape 1229">
                <a:extLst>
                  <a:ext uri="{FF2B5EF4-FFF2-40B4-BE49-F238E27FC236}">
                    <a16:creationId xmlns:a16="http://schemas.microsoft.com/office/drawing/2014/main" id="{9202F7B6-B6BC-DB6F-994F-62670A6EB265}"/>
                  </a:ext>
                </a:extLst>
              </p:cNvPr>
              <p:cNvSpPr/>
              <p:nvPr/>
            </p:nvSpPr>
            <p:spPr>
              <a:xfrm>
                <a:off x="1018904" y="4254244"/>
                <a:ext cx="194888" cy="262890"/>
              </a:xfrm>
              <a:custGeom>
                <a:avLst/>
                <a:gdLst>
                  <a:gd name="connsiteX0" fmla="*/ 0 w 194888"/>
                  <a:gd name="connsiteY0" fmla="*/ 0 h 262890"/>
                  <a:gd name="connsiteX1" fmla="*/ 194889 w 194888"/>
                  <a:gd name="connsiteY1" fmla="*/ 0 h 262890"/>
                  <a:gd name="connsiteX2" fmla="*/ 155632 w 194888"/>
                  <a:gd name="connsiteY2" fmla="*/ 262890 h 262890"/>
                  <a:gd name="connsiteX3" fmla="*/ 43147 w 194888"/>
                  <a:gd name="connsiteY3" fmla="*/ 262890 h 262890"/>
                  <a:gd name="connsiteX4" fmla="*/ 0 w 194888"/>
                  <a:gd name="connsiteY4" fmla="*/ 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888" h="262890">
                    <a:moveTo>
                      <a:pt x="0" y="0"/>
                    </a:moveTo>
                    <a:lnTo>
                      <a:pt x="194889" y="0"/>
                    </a:lnTo>
                    <a:lnTo>
                      <a:pt x="155632" y="262890"/>
                    </a:lnTo>
                    <a:lnTo>
                      <a:pt x="43147" y="262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31" name="Graphic 2">
                <a:extLst>
                  <a:ext uri="{FF2B5EF4-FFF2-40B4-BE49-F238E27FC236}">
                    <a16:creationId xmlns:a16="http://schemas.microsoft.com/office/drawing/2014/main" id="{2E7E647E-64CF-5323-286D-81C0B4ADF1F8}"/>
                  </a:ext>
                </a:extLst>
              </p:cNvPr>
              <p:cNvGrpSpPr/>
              <p:nvPr/>
            </p:nvGrpSpPr>
            <p:grpSpPr>
              <a:xfrm>
                <a:off x="931638" y="4320909"/>
                <a:ext cx="369419" cy="158852"/>
                <a:chOff x="931638" y="4320909"/>
                <a:chExt cx="369419" cy="158852"/>
              </a:xfrm>
              <a:solidFill>
                <a:srgbClr val="F7AECE"/>
              </a:solidFill>
            </p:grpSpPr>
            <p:grpSp>
              <p:nvGrpSpPr>
                <p:cNvPr id="1232" name="Graphic 2">
                  <a:extLst>
                    <a:ext uri="{FF2B5EF4-FFF2-40B4-BE49-F238E27FC236}">
                      <a16:creationId xmlns:a16="http://schemas.microsoft.com/office/drawing/2014/main" id="{508F7405-F14F-61DC-382D-2E3BC8F7A3F1}"/>
                    </a:ext>
                  </a:extLst>
                </p:cNvPr>
                <p:cNvGrpSpPr/>
                <p:nvPr/>
              </p:nvGrpSpPr>
              <p:grpSpPr>
                <a:xfrm>
                  <a:off x="931638" y="4320909"/>
                  <a:ext cx="369419" cy="57488"/>
                  <a:chOff x="931638" y="4320909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A10F4D05-B135-1487-D3B8-07C2DA08CF53}"/>
                      </a:ext>
                    </a:extLst>
                  </p:cNvPr>
                  <p:cNvSpPr/>
                  <p:nvPr/>
                </p:nvSpPr>
                <p:spPr>
                  <a:xfrm>
                    <a:off x="931638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549703ED-5A77-5351-F983-7FF5D6C4E9BE}"/>
                      </a:ext>
                    </a:extLst>
                  </p:cNvPr>
                  <p:cNvSpPr/>
                  <p:nvPr/>
                </p:nvSpPr>
                <p:spPr>
                  <a:xfrm>
                    <a:off x="1243570" y="4320909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91210CBE-2939-133A-CD4C-683F4359301F}"/>
                      </a:ext>
                    </a:extLst>
                  </p:cNvPr>
                  <p:cNvSpPr/>
                  <p:nvPr/>
                </p:nvSpPr>
                <p:spPr>
                  <a:xfrm>
                    <a:off x="960382" y="4339869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33" name="Graphic 2">
                  <a:extLst>
                    <a:ext uri="{FF2B5EF4-FFF2-40B4-BE49-F238E27FC236}">
                      <a16:creationId xmlns:a16="http://schemas.microsoft.com/office/drawing/2014/main" id="{1A7A901D-D250-6329-AA18-E382A24CFBED}"/>
                    </a:ext>
                  </a:extLst>
                </p:cNvPr>
                <p:cNvGrpSpPr/>
                <p:nvPr/>
              </p:nvGrpSpPr>
              <p:grpSpPr>
                <a:xfrm>
                  <a:off x="931638" y="4422273"/>
                  <a:ext cx="369419" cy="57488"/>
                  <a:chOff x="931638" y="4422273"/>
                  <a:chExt cx="369419" cy="57488"/>
                </a:xfrm>
                <a:solidFill>
                  <a:srgbClr val="F7AECE"/>
                </a:solidFill>
              </p:grpSpPr>
              <p:sp>
                <p:nvSpPr>
                  <p:cNvPr id="1234" name="Freeform: Shape 1233">
                    <a:extLst>
                      <a:ext uri="{FF2B5EF4-FFF2-40B4-BE49-F238E27FC236}">
                        <a16:creationId xmlns:a16="http://schemas.microsoft.com/office/drawing/2014/main" id="{3D8B3D91-3E82-3A35-A4CD-F2176AD6141B}"/>
                      </a:ext>
                    </a:extLst>
                  </p:cNvPr>
                  <p:cNvSpPr/>
                  <p:nvPr/>
                </p:nvSpPr>
                <p:spPr>
                  <a:xfrm>
                    <a:off x="931638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FA89FEB6-A013-042A-146D-8F5574196991}"/>
                      </a:ext>
                    </a:extLst>
                  </p:cNvPr>
                  <p:cNvSpPr/>
                  <p:nvPr/>
                </p:nvSpPr>
                <p:spPr>
                  <a:xfrm>
                    <a:off x="1243570" y="4422273"/>
                    <a:ext cx="57488" cy="57488"/>
                  </a:xfrm>
                  <a:custGeom>
                    <a:avLst/>
                    <a:gdLst>
                      <a:gd name="connsiteX0" fmla="*/ 57488 w 57488"/>
                      <a:gd name="connsiteY0" fmla="*/ 28744 h 57488"/>
                      <a:gd name="connsiteX1" fmla="*/ 28744 w 57488"/>
                      <a:gd name="connsiteY1" fmla="*/ 57488 h 57488"/>
                      <a:gd name="connsiteX2" fmla="*/ 0 w 57488"/>
                      <a:gd name="connsiteY2" fmla="*/ 28744 h 57488"/>
                      <a:gd name="connsiteX3" fmla="*/ 28744 w 57488"/>
                      <a:gd name="connsiteY3" fmla="*/ 0 h 57488"/>
                      <a:gd name="connsiteX4" fmla="*/ 57488 w 57488"/>
                      <a:gd name="connsiteY4" fmla="*/ 28744 h 57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488" h="57488">
                        <a:moveTo>
                          <a:pt x="57488" y="28744"/>
                        </a:moveTo>
                        <a:cubicBezTo>
                          <a:pt x="57488" y="44619"/>
                          <a:pt x="44619" y="57488"/>
                          <a:pt x="28744" y="57488"/>
                        </a:cubicBezTo>
                        <a:cubicBezTo>
                          <a:pt x="12869" y="57488"/>
                          <a:pt x="0" y="44619"/>
                          <a:pt x="0" y="28744"/>
                        </a:cubicBezTo>
                        <a:cubicBezTo>
                          <a:pt x="0" y="12869"/>
                          <a:pt x="12869" y="0"/>
                          <a:pt x="28744" y="0"/>
                        </a:cubicBezTo>
                        <a:cubicBezTo>
                          <a:pt x="44619" y="0"/>
                          <a:pt x="57488" y="12869"/>
                          <a:pt x="57488" y="28744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67498B44-47C0-B8AB-FCA5-EB054C53F760}"/>
                      </a:ext>
                    </a:extLst>
                  </p:cNvPr>
                  <p:cNvSpPr/>
                  <p:nvPr/>
                </p:nvSpPr>
                <p:spPr>
                  <a:xfrm>
                    <a:off x="960382" y="4441233"/>
                    <a:ext cx="298501" cy="19628"/>
                  </a:xfrm>
                  <a:custGeom>
                    <a:avLst/>
                    <a:gdLst>
                      <a:gd name="connsiteX0" fmla="*/ 0 w 298501"/>
                      <a:gd name="connsiteY0" fmla="*/ 0 h 19628"/>
                      <a:gd name="connsiteX1" fmla="*/ 298501 w 298501"/>
                      <a:gd name="connsiteY1" fmla="*/ 0 h 19628"/>
                      <a:gd name="connsiteX2" fmla="*/ 298501 w 298501"/>
                      <a:gd name="connsiteY2" fmla="*/ 19629 h 19628"/>
                      <a:gd name="connsiteX3" fmla="*/ 0 w 298501"/>
                      <a:gd name="connsiteY3" fmla="*/ 19629 h 19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501" h="19628">
                        <a:moveTo>
                          <a:pt x="0" y="0"/>
                        </a:moveTo>
                        <a:lnTo>
                          <a:pt x="298501" y="0"/>
                        </a:lnTo>
                        <a:lnTo>
                          <a:pt x="298501" y="19629"/>
                        </a:lnTo>
                        <a:lnTo>
                          <a:pt x="0" y="19629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78" name="Graphic 2">
              <a:extLst>
                <a:ext uri="{FF2B5EF4-FFF2-40B4-BE49-F238E27FC236}">
                  <a16:creationId xmlns:a16="http://schemas.microsoft.com/office/drawing/2014/main" id="{096FF822-174F-4414-B549-25F475889512}"/>
                </a:ext>
              </a:extLst>
            </p:cNvPr>
            <p:cNvGrpSpPr/>
            <p:nvPr/>
          </p:nvGrpSpPr>
          <p:grpSpPr>
            <a:xfrm>
              <a:off x="588349" y="3120887"/>
              <a:ext cx="1056058" cy="2634555"/>
              <a:chOff x="588349" y="3120887"/>
              <a:chExt cx="1056058" cy="2634555"/>
            </a:xfrm>
          </p:grpSpPr>
          <p:grpSp>
            <p:nvGrpSpPr>
              <p:cNvPr id="779" name="Graphic 2">
                <a:extLst>
                  <a:ext uri="{FF2B5EF4-FFF2-40B4-BE49-F238E27FC236}">
                    <a16:creationId xmlns:a16="http://schemas.microsoft.com/office/drawing/2014/main" id="{DF058156-4087-97E5-D6B0-C6CFD39473C9}"/>
                  </a:ext>
                </a:extLst>
              </p:cNvPr>
              <p:cNvGrpSpPr/>
              <p:nvPr/>
            </p:nvGrpSpPr>
            <p:grpSpPr>
              <a:xfrm>
                <a:off x="588349" y="3120887"/>
                <a:ext cx="1056058" cy="1785540"/>
                <a:chOff x="588349" y="3120887"/>
                <a:chExt cx="1056058" cy="1785540"/>
              </a:xfrm>
            </p:grpSpPr>
            <p:grpSp>
              <p:nvGrpSpPr>
                <p:cNvPr id="788" name="Graphic 2">
                  <a:extLst>
                    <a:ext uri="{FF2B5EF4-FFF2-40B4-BE49-F238E27FC236}">
                      <a16:creationId xmlns:a16="http://schemas.microsoft.com/office/drawing/2014/main" id="{95DA7C3E-BE78-5F66-CDEB-A6DEB8BAC2D1}"/>
                    </a:ext>
                  </a:extLst>
                </p:cNvPr>
                <p:cNvGrpSpPr/>
                <p:nvPr/>
              </p:nvGrpSpPr>
              <p:grpSpPr>
                <a:xfrm>
                  <a:off x="645838" y="4225743"/>
                  <a:ext cx="245267" cy="680683"/>
                  <a:chOff x="645838" y="4225743"/>
                  <a:chExt cx="245267" cy="680683"/>
                </a:xfrm>
              </p:grpSpPr>
              <p:sp>
                <p:nvSpPr>
                  <p:cNvPr id="822" name="Freeform: Shape 821">
                    <a:extLst>
                      <a:ext uri="{FF2B5EF4-FFF2-40B4-BE49-F238E27FC236}">
                        <a16:creationId xmlns:a16="http://schemas.microsoft.com/office/drawing/2014/main" id="{6A5B7366-DDAB-D0FB-5023-5513ACEE689C}"/>
                      </a:ext>
                    </a:extLst>
                  </p:cNvPr>
                  <p:cNvSpPr/>
                  <p:nvPr/>
                </p:nvSpPr>
                <p:spPr>
                  <a:xfrm>
                    <a:off x="645838" y="4225743"/>
                    <a:ext cx="245267" cy="151073"/>
                  </a:xfrm>
                  <a:custGeom>
                    <a:avLst/>
                    <a:gdLst>
                      <a:gd name="connsiteX0" fmla="*/ 24916 w 245267"/>
                      <a:gd name="connsiteY0" fmla="*/ 0 h 151073"/>
                      <a:gd name="connsiteX1" fmla="*/ 220351 w 245267"/>
                      <a:gd name="connsiteY1" fmla="*/ 0 h 151073"/>
                      <a:gd name="connsiteX2" fmla="*/ 245267 w 245267"/>
                      <a:gd name="connsiteY2" fmla="*/ 24916 h 151073"/>
                      <a:gd name="connsiteX3" fmla="*/ 245267 w 245267"/>
                      <a:gd name="connsiteY3" fmla="*/ 151074 h 151073"/>
                      <a:gd name="connsiteX4" fmla="*/ 0 w 245267"/>
                      <a:gd name="connsiteY4" fmla="*/ 151074 h 151073"/>
                      <a:gd name="connsiteX5" fmla="*/ 0 w 245267"/>
                      <a:gd name="connsiteY5" fmla="*/ 24916 h 151073"/>
                      <a:gd name="connsiteX6" fmla="*/ 24916 w 245267"/>
                      <a:gd name="connsiteY6" fmla="*/ 0 h 15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5267" h="151073">
                        <a:moveTo>
                          <a:pt x="24916" y="0"/>
                        </a:moveTo>
                        <a:lnTo>
                          <a:pt x="220351" y="0"/>
                        </a:lnTo>
                        <a:cubicBezTo>
                          <a:pt x="234085" y="0"/>
                          <a:pt x="245267" y="11182"/>
                          <a:pt x="245267" y="24916"/>
                        </a:cubicBezTo>
                        <a:lnTo>
                          <a:pt x="245267" y="151074"/>
                        </a:lnTo>
                        <a:lnTo>
                          <a:pt x="0" y="151074"/>
                        </a:lnTo>
                        <a:lnTo>
                          <a:pt x="0" y="24916"/>
                        </a:lnTo>
                        <a:cubicBezTo>
                          <a:pt x="0" y="11182"/>
                          <a:pt x="11182" y="0"/>
                          <a:pt x="24916" y="0"/>
                        </a:cubicBez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3" name="Freeform: Shape 822">
                    <a:extLst>
                      <a:ext uri="{FF2B5EF4-FFF2-40B4-BE49-F238E27FC236}">
                        <a16:creationId xmlns:a16="http://schemas.microsoft.com/office/drawing/2014/main" id="{72256119-8A0A-9F0D-97B6-C5EA74030F73}"/>
                      </a:ext>
                    </a:extLst>
                  </p:cNvPr>
                  <p:cNvSpPr/>
                  <p:nvPr/>
                </p:nvSpPr>
                <p:spPr>
                  <a:xfrm>
                    <a:off x="677742" y="4376817"/>
                    <a:ext cx="181458" cy="228555"/>
                  </a:xfrm>
                  <a:custGeom>
                    <a:avLst/>
                    <a:gdLst>
                      <a:gd name="connsiteX0" fmla="*/ 0 w 181458"/>
                      <a:gd name="connsiteY0" fmla="*/ 0 h 228555"/>
                      <a:gd name="connsiteX1" fmla="*/ 181459 w 181458"/>
                      <a:gd name="connsiteY1" fmla="*/ 0 h 228555"/>
                      <a:gd name="connsiteX2" fmla="*/ 181459 w 181458"/>
                      <a:gd name="connsiteY2" fmla="*/ 228555 h 228555"/>
                      <a:gd name="connsiteX3" fmla="*/ 0 w 181458"/>
                      <a:gd name="connsiteY3" fmla="*/ 228555 h 228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58" h="228555">
                        <a:moveTo>
                          <a:pt x="0" y="0"/>
                        </a:moveTo>
                        <a:lnTo>
                          <a:pt x="181459" y="0"/>
                        </a:lnTo>
                        <a:lnTo>
                          <a:pt x="181459" y="228555"/>
                        </a:lnTo>
                        <a:lnTo>
                          <a:pt x="0" y="228555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4" name="Freeform: Shape 823">
                    <a:extLst>
                      <a:ext uri="{FF2B5EF4-FFF2-40B4-BE49-F238E27FC236}">
                        <a16:creationId xmlns:a16="http://schemas.microsoft.com/office/drawing/2014/main" id="{DFA704ED-9B05-ECEA-56D0-E2FD2750F48B}"/>
                      </a:ext>
                    </a:extLst>
                  </p:cNvPr>
                  <p:cNvSpPr/>
                  <p:nvPr/>
                </p:nvSpPr>
                <p:spPr>
                  <a:xfrm>
                    <a:off x="681145" y="4731774"/>
                    <a:ext cx="174652" cy="174652"/>
                  </a:xfrm>
                  <a:custGeom>
                    <a:avLst/>
                    <a:gdLst>
                      <a:gd name="connsiteX0" fmla="*/ 174652 w 174652"/>
                      <a:gd name="connsiteY0" fmla="*/ 87326 h 174652"/>
                      <a:gd name="connsiteX1" fmla="*/ 87326 w 174652"/>
                      <a:gd name="connsiteY1" fmla="*/ 174653 h 174652"/>
                      <a:gd name="connsiteX2" fmla="*/ 0 w 174652"/>
                      <a:gd name="connsiteY2" fmla="*/ 87326 h 174652"/>
                      <a:gd name="connsiteX3" fmla="*/ 87326 w 174652"/>
                      <a:gd name="connsiteY3" fmla="*/ 0 h 174652"/>
                      <a:gd name="connsiteX4" fmla="*/ 174652 w 174652"/>
                      <a:gd name="connsiteY4" fmla="*/ 87326 h 174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652" h="174652">
                        <a:moveTo>
                          <a:pt x="174652" y="87326"/>
                        </a:moveTo>
                        <a:cubicBezTo>
                          <a:pt x="174652" y="135555"/>
                          <a:pt x="135555" y="174653"/>
                          <a:pt x="87326" y="174653"/>
                        </a:cubicBezTo>
                        <a:cubicBezTo>
                          <a:pt x="39097" y="174653"/>
                          <a:pt x="0" y="135555"/>
                          <a:pt x="0" y="87326"/>
                        </a:cubicBezTo>
                        <a:cubicBezTo>
                          <a:pt x="0" y="39097"/>
                          <a:pt x="39097" y="0"/>
                          <a:pt x="87326" y="0"/>
                        </a:cubicBezTo>
                        <a:cubicBezTo>
                          <a:pt x="135555" y="0"/>
                          <a:pt x="174652" y="39097"/>
                          <a:pt x="174652" y="87326"/>
                        </a:cubicBezTo>
                        <a:close/>
                      </a:path>
                    </a:pathLst>
                  </a:custGeom>
                  <a:solidFill>
                    <a:srgbClr val="E7B6B0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25" name="Freeform: Shape 824">
                    <a:extLst>
                      <a:ext uri="{FF2B5EF4-FFF2-40B4-BE49-F238E27FC236}">
                        <a16:creationId xmlns:a16="http://schemas.microsoft.com/office/drawing/2014/main" id="{8E501018-F2D5-8F37-44AB-A3600E8A7AD8}"/>
                      </a:ext>
                    </a:extLst>
                  </p:cNvPr>
                  <p:cNvSpPr/>
                  <p:nvPr/>
                </p:nvSpPr>
                <p:spPr>
                  <a:xfrm>
                    <a:off x="651732" y="4605373"/>
                    <a:ext cx="233477" cy="142262"/>
                  </a:xfrm>
                  <a:custGeom>
                    <a:avLst/>
                    <a:gdLst>
                      <a:gd name="connsiteX0" fmla="*/ 0 w 233477"/>
                      <a:gd name="connsiteY0" fmla="*/ 0 h 142262"/>
                      <a:gd name="connsiteX1" fmla="*/ 233478 w 233477"/>
                      <a:gd name="connsiteY1" fmla="*/ 0 h 142262"/>
                      <a:gd name="connsiteX2" fmla="*/ 233478 w 233477"/>
                      <a:gd name="connsiteY2" fmla="*/ 142262 h 142262"/>
                      <a:gd name="connsiteX3" fmla="*/ 0 w 233477"/>
                      <a:gd name="connsiteY3" fmla="*/ 142262 h 142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477" h="142262">
                        <a:moveTo>
                          <a:pt x="0" y="0"/>
                        </a:moveTo>
                        <a:lnTo>
                          <a:pt x="233478" y="0"/>
                        </a:lnTo>
                        <a:lnTo>
                          <a:pt x="233478" y="142262"/>
                        </a:lnTo>
                        <a:lnTo>
                          <a:pt x="0" y="142262"/>
                        </a:lnTo>
                        <a:close/>
                      </a:path>
                    </a:pathLst>
                  </a:custGeom>
                  <a:solidFill>
                    <a:srgbClr val="F7AECE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89" name="Graphic 2">
                  <a:extLst>
                    <a:ext uri="{FF2B5EF4-FFF2-40B4-BE49-F238E27FC236}">
                      <a16:creationId xmlns:a16="http://schemas.microsoft.com/office/drawing/2014/main" id="{B751DB67-0C6C-A87C-64A4-2A65D7721DF1}"/>
                    </a:ext>
                  </a:extLst>
                </p:cNvPr>
                <p:cNvGrpSpPr/>
                <p:nvPr/>
              </p:nvGrpSpPr>
              <p:grpSpPr>
                <a:xfrm>
                  <a:off x="588349" y="3120887"/>
                  <a:ext cx="1056058" cy="1133357"/>
                  <a:chOff x="588349" y="3120887"/>
                  <a:chExt cx="1056058" cy="1133357"/>
                </a:xfrm>
              </p:grpSpPr>
              <p:sp>
                <p:nvSpPr>
                  <p:cNvPr id="790" name="Freeform: Shape 789">
                    <a:extLst>
                      <a:ext uri="{FF2B5EF4-FFF2-40B4-BE49-F238E27FC236}">
                        <a16:creationId xmlns:a16="http://schemas.microsoft.com/office/drawing/2014/main" id="{A1319662-596B-F5E9-FAE1-F4CCF953B017}"/>
                      </a:ext>
                    </a:extLst>
                  </p:cNvPr>
                  <p:cNvSpPr/>
                  <p:nvPr/>
                </p:nvSpPr>
                <p:spPr>
                  <a:xfrm>
                    <a:off x="588349" y="3847451"/>
                    <a:ext cx="1056058" cy="378231"/>
                  </a:xfrm>
                  <a:custGeom>
                    <a:avLst/>
                    <a:gdLst>
                      <a:gd name="connsiteX0" fmla="*/ 1002824 w 1056058"/>
                      <a:gd name="connsiteY0" fmla="*/ 181277 h 378231"/>
                      <a:gd name="connsiteX1" fmla="*/ 1035153 w 1056058"/>
                      <a:gd name="connsiteY1" fmla="*/ 105436 h 378231"/>
                      <a:gd name="connsiteX2" fmla="*/ 934762 w 1056058"/>
                      <a:gd name="connsiteY2" fmla="*/ 243 h 378231"/>
                      <a:gd name="connsiteX3" fmla="*/ 528029 w 1056058"/>
                      <a:gd name="connsiteY3" fmla="*/ 0 h 378231"/>
                      <a:gd name="connsiteX4" fmla="*/ 121297 w 1056058"/>
                      <a:gd name="connsiteY4" fmla="*/ 243 h 378231"/>
                      <a:gd name="connsiteX5" fmla="*/ 20905 w 1056058"/>
                      <a:gd name="connsiteY5" fmla="*/ 105436 h 378231"/>
                      <a:gd name="connsiteX6" fmla="*/ 53234 w 1056058"/>
                      <a:gd name="connsiteY6" fmla="*/ 181277 h 378231"/>
                      <a:gd name="connsiteX7" fmla="*/ 0 w 1056058"/>
                      <a:gd name="connsiteY7" fmla="*/ 272796 h 378231"/>
                      <a:gd name="connsiteX8" fmla="*/ 105436 w 1056058"/>
                      <a:gd name="connsiteY8" fmla="*/ 378232 h 378231"/>
                      <a:gd name="connsiteX9" fmla="*/ 950622 w 1056058"/>
                      <a:gd name="connsiteY9" fmla="*/ 378232 h 378231"/>
                      <a:gd name="connsiteX10" fmla="*/ 1056058 w 1056058"/>
                      <a:gd name="connsiteY10" fmla="*/ 272796 h 378231"/>
                      <a:gd name="connsiteX11" fmla="*/ 1002824 w 1056058"/>
                      <a:gd name="connsiteY11" fmla="*/ 181277 h 3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6058" h="378231">
                        <a:moveTo>
                          <a:pt x="1002824" y="181277"/>
                        </a:moveTo>
                        <a:cubicBezTo>
                          <a:pt x="1022695" y="162073"/>
                          <a:pt x="1035153" y="135213"/>
                          <a:pt x="1035153" y="105436"/>
                        </a:cubicBezTo>
                        <a:cubicBezTo>
                          <a:pt x="1035153" y="48920"/>
                          <a:pt x="990670" y="2917"/>
                          <a:pt x="934762" y="243"/>
                        </a:cubicBezTo>
                        <a:lnTo>
                          <a:pt x="528029" y="0"/>
                        </a:lnTo>
                        <a:lnTo>
                          <a:pt x="121297" y="243"/>
                        </a:lnTo>
                        <a:cubicBezTo>
                          <a:pt x="65449" y="2917"/>
                          <a:pt x="20905" y="48920"/>
                          <a:pt x="20905" y="105436"/>
                        </a:cubicBezTo>
                        <a:cubicBezTo>
                          <a:pt x="20905" y="135274"/>
                          <a:pt x="33363" y="162134"/>
                          <a:pt x="53234" y="181277"/>
                        </a:cubicBezTo>
                        <a:cubicBezTo>
                          <a:pt x="21452" y="199447"/>
                          <a:pt x="0" y="233599"/>
                          <a:pt x="0" y="272796"/>
                        </a:cubicBezTo>
                        <a:cubicBezTo>
                          <a:pt x="0" y="331013"/>
                          <a:pt x="47218" y="378232"/>
                          <a:pt x="105436" y="378232"/>
                        </a:cubicBezTo>
                        <a:lnTo>
                          <a:pt x="950622" y="378232"/>
                        </a:lnTo>
                        <a:cubicBezTo>
                          <a:pt x="1008840" y="378232"/>
                          <a:pt x="1056058" y="331013"/>
                          <a:pt x="1056058" y="272796"/>
                        </a:cubicBezTo>
                        <a:cubicBezTo>
                          <a:pt x="1056058" y="233599"/>
                          <a:pt x="1034606" y="199447"/>
                          <a:pt x="1002824" y="181277"/>
                        </a:cubicBezTo>
                        <a:close/>
                      </a:path>
                    </a:pathLst>
                  </a:custGeom>
                  <a:solidFill>
                    <a:srgbClr val="F4DAC5"/>
                  </a:solidFill>
                  <a:ln w="607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791" name="Graphic 2">
                    <a:extLst>
                      <a:ext uri="{FF2B5EF4-FFF2-40B4-BE49-F238E27FC236}">
                        <a16:creationId xmlns:a16="http://schemas.microsoft.com/office/drawing/2014/main" id="{D469F697-3693-06EF-FE88-B77D8219B7BF}"/>
                      </a:ext>
                    </a:extLst>
                  </p:cNvPr>
                  <p:cNvGrpSpPr/>
                  <p:nvPr/>
                </p:nvGrpSpPr>
                <p:grpSpPr>
                  <a:xfrm>
                    <a:off x="710983" y="3120887"/>
                    <a:ext cx="810730" cy="726564"/>
                    <a:chOff x="710983" y="3120887"/>
                    <a:chExt cx="810730" cy="726564"/>
                  </a:xfrm>
                </p:grpSpPr>
                <p:grpSp>
                  <p:nvGrpSpPr>
                    <p:cNvPr id="809" name="Graphic 2">
                      <a:extLst>
                        <a:ext uri="{FF2B5EF4-FFF2-40B4-BE49-F238E27FC236}">
                          <a16:creationId xmlns:a16="http://schemas.microsoft.com/office/drawing/2014/main" id="{D4078844-5D07-FBA5-CF05-220A36F071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0983" y="3120887"/>
                      <a:ext cx="810730" cy="726564"/>
                      <a:chOff x="710983" y="3120887"/>
                      <a:chExt cx="810730" cy="726564"/>
                    </a:xfrm>
                  </p:grpSpPr>
                  <p:grpSp>
                    <p:nvGrpSpPr>
                      <p:cNvPr id="814" name="Graphic 2">
                        <a:extLst>
                          <a:ext uri="{FF2B5EF4-FFF2-40B4-BE49-F238E27FC236}">
                            <a16:creationId xmlns:a16="http://schemas.microsoft.com/office/drawing/2014/main" id="{A80FE239-98E4-C13E-5C07-2C9B9623B0E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0632" y="3120887"/>
                        <a:ext cx="711493" cy="664396"/>
                        <a:chOff x="760632" y="3120887"/>
                        <a:chExt cx="711493" cy="664396"/>
                      </a:xfrm>
                    </p:grpSpPr>
                    <p:sp>
                      <p:nvSpPr>
                        <p:cNvPr id="816" name="Freeform: Shape 815">
                          <a:extLst>
                            <a:ext uri="{FF2B5EF4-FFF2-40B4-BE49-F238E27FC236}">
                              <a16:creationId xmlns:a16="http://schemas.microsoft.com/office/drawing/2014/main" id="{A5E8C319-626B-D154-0F4E-4AEEE4F415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0632" y="3194114"/>
                          <a:ext cx="711493" cy="591169"/>
                        </a:xfrm>
                        <a:custGeom>
                          <a:avLst/>
                          <a:gdLst>
                            <a:gd name="connsiteX0" fmla="*/ 0 w 711493"/>
                            <a:gd name="connsiteY0" fmla="*/ 0 h 591169"/>
                            <a:gd name="connsiteX1" fmla="*/ 711493 w 711493"/>
                            <a:gd name="connsiteY1" fmla="*/ 0 h 591169"/>
                            <a:gd name="connsiteX2" fmla="*/ 711493 w 711493"/>
                            <a:gd name="connsiteY2" fmla="*/ 591169 h 591169"/>
                            <a:gd name="connsiteX3" fmla="*/ 0 w 711493"/>
                            <a:gd name="connsiteY3" fmla="*/ 591169 h 5911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11493" h="591169">
                              <a:moveTo>
                                <a:pt x="0" y="0"/>
                              </a:moveTo>
                              <a:lnTo>
                                <a:pt x="711493" y="0"/>
                              </a:lnTo>
                              <a:lnTo>
                                <a:pt x="711493" y="591169"/>
                              </a:lnTo>
                              <a:lnTo>
                                <a:pt x="0" y="59116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F5D4C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17" name="Freeform: Shape 816">
                          <a:extLst>
                            <a:ext uri="{FF2B5EF4-FFF2-40B4-BE49-F238E27FC236}">
                              <a16:creationId xmlns:a16="http://schemas.microsoft.com/office/drawing/2014/main" id="{2333F688-76A0-00E1-044D-0CC27443AB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284" y="3120887"/>
                          <a:ext cx="160067" cy="160067"/>
                        </a:xfrm>
                        <a:custGeom>
                          <a:avLst/>
                          <a:gdLst>
                            <a:gd name="connsiteX0" fmla="*/ 160068 w 160067"/>
                            <a:gd name="connsiteY0" fmla="*/ 80034 h 160067"/>
                            <a:gd name="connsiteX1" fmla="*/ 80034 w 160067"/>
                            <a:gd name="connsiteY1" fmla="*/ 160068 h 160067"/>
                            <a:gd name="connsiteX2" fmla="*/ 0 w 160067"/>
                            <a:gd name="connsiteY2" fmla="*/ 80034 h 160067"/>
                            <a:gd name="connsiteX3" fmla="*/ 80034 w 160067"/>
                            <a:gd name="connsiteY3" fmla="*/ 0 h 160067"/>
                            <a:gd name="connsiteX4" fmla="*/ 160068 w 160067"/>
                            <a:gd name="connsiteY4" fmla="*/ 80034 h 1600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0067" h="160067">
                              <a:moveTo>
                                <a:pt x="160068" y="80034"/>
                              </a:moveTo>
                              <a:cubicBezTo>
                                <a:pt x="160068" y="124235"/>
                                <a:pt x="124235" y="160068"/>
                                <a:pt x="80034" y="160068"/>
                              </a:cubicBezTo>
                              <a:cubicBezTo>
                                <a:pt x="35832" y="160068"/>
                                <a:pt x="0" y="124235"/>
                                <a:pt x="0" y="80034"/>
                              </a:cubicBezTo>
                              <a:cubicBezTo>
                                <a:pt x="0" y="35832"/>
                                <a:pt x="35832" y="0"/>
                                <a:pt x="80034" y="0"/>
                              </a:cubicBezTo>
                              <a:cubicBezTo>
                                <a:pt x="124235" y="0"/>
                                <a:pt x="160068" y="35832"/>
                                <a:pt x="160068" y="800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grpSp>
                      <p:nvGrpSpPr>
                        <p:cNvPr id="818" name="Graphic 2">
                          <a:extLst>
                            <a:ext uri="{FF2B5EF4-FFF2-40B4-BE49-F238E27FC236}">
                              <a16:creationId xmlns:a16="http://schemas.microsoft.com/office/drawing/2014/main" id="{264D9FB6-1967-92C9-B30E-C2B9A4B80C0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40179" y="3371988"/>
                          <a:ext cx="552336" cy="190938"/>
                          <a:chOff x="840179" y="3371988"/>
                          <a:chExt cx="552336" cy="190938"/>
                        </a:xfrm>
                        <a:solidFill>
                          <a:srgbClr val="F7AECE"/>
                        </a:solidFill>
                      </p:grpSpPr>
                      <p:sp>
                        <p:nvSpPr>
                          <p:cNvPr id="819" name="Freeform: Shape 818">
                            <a:extLst>
                              <a:ext uri="{FF2B5EF4-FFF2-40B4-BE49-F238E27FC236}">
                                <a16:creationId xmlns:a16="http://schemas.microsoft.com/office/drawing/2014/main" id="{550B8013-7443-63A0-A067-1D53FE0591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40179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20" name="Freeform: Shape 819">
                            <a:extLst>
                              <a:ext uri="{FF2B5EF4-FFF2-40B4-BE49-F238E27FC236}">
                                <a16:creationId xmlns:a16="http://schemas.microsoft.com/office/drawing/2014/main" id="{EA9552C1-554A-61D7-FE1D-E2CBF246A6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5285" y="3418841"/>
                            <a:ext cx="97231" cy="97231"/>
                          </a:xfrm>
                          <a:custGeom>
                            <a:avLst/>
                            <a:gdLst>
                              <a:gd name="connsiteX0" fmla="*/ 97232 w 97231"/>
                              <a:gd name="connsiteY0" fmla="*/ 48616 h 97231"/>
                              <a:gd name="connsiteX1" fmla="*/ 48616 w 97231"/>
                              <a:gd name="connsiteY1" fmla="*/ 97232 h 97231"/>
                              <a:gd name="connsiteX2" fmla="*/ 0 w 97231"/>
                              <a:gd name="connsiteY2" fmla="*/ 48616 h 97231"/>
                              <a:gd name="connsiteX3" fmla="*/ 48616 w 97231"/>
                              <a:gd name="connsiteY3" fmla="*/ 0 h 97231"/>
                              <a:gd name="connsiteX4" fmla="*/ 97232 w 97231"/>
                              <a:gd name="connsiteY4" fmla="*/ 48616 h 972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231" h="97231">
                                <a:moveTo>
                                  <a:pt x="97232" y="48616"/>
                                </a:moveTo>
                                <a:cubicBezTo>
                                  <a:pt x="97232" y="75466"/>
                                  <a:pt x="75466" y="97232"/>
                                  <a:pt x="48616" y="97232"/>
                                </a:cubicBezTo>
                                <a:cubicBezTo>
                                  <a:pt x="21766" y="97232"/>
                                  <a:pt x="0" y="75466"/>
                                  <a:pt x="0" y="48616"/>
                                </a:cubicBezTo>
                                <a:cubicBezTo>
                                  <a:pt x="0" y="21766"/>
                                  <a:pt x="21766" y="0"/>
                                  <a:pt x="48616" y="0"/>
                                </a:cubicBezTo>
                                <a:cubicBezTo>
                                  <a:pt x="75466" y="0"/>
                                  <a:pt x="97232" y="21766"/>
                                  <a:pt x="97232" y="4861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21" name="Freeform: Shape 820">
                            <a:extLst>
                              <a:ext uri="{FF2B5EF4-FFF2-40B4-BE49-F238E27FC236}">
                                <a16:creationId xmlns:a16="http://schemas.microsoft.com/office/drawing/2014/main" id="{429CB1A0-2BD4-D93F-F910-E18F20B97A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848" y="3371988"/>
                            <a:ext cx="190938" cy="190938"/>
                          </a:xfrm>
                          <a:custGeom>
                            <a:avLst/>
                            <a:gdLst>
                              <a:gd name="connsiteX0" fmla="*/ 95469 w 190938"/>
                              <a:gd name="connsiteY0" fmla="*/ 190939 h 190938"/>
                              <a:gd name="connsiteX1" fmla="*/ 95469 w 190938"/>
                              <a:gd name="connsiteY1" fmla="*/ 190939 h 190938"/>
                              <a:gd name="connsiteX2" fmla="*/ 0 w 190938"/>
                              <a:gd name="connsiteY2" fmla="*/ 95469 h 190938"/>
                              <a:gd name="connsiteX3" fmla="*/ 0 w 190938"/>
                              <a:gd name="connsiteY3" fmla="*/ 95469 h 190938"/>
                              <a:gd name="connsiteX4" fmla="*/ 0 w 190938"/>
                              <a:gd name="connsiteY4" fmla="*/ 95469 h 190938"/>
                              <a:gd name="connsiteX5" fmla="*/ 95469 w 190938"/>
                              <a:gd name="connsiteY5" fmla="*/ 0 h 190938"/>
                              <a:gd name="connsiteX6" fmla="*/ 95469 w 190938"/>
                              <a:gd name="connsiteY6" fmla="*/ 0 h 190938"/>
                              <a:gd name="connsiteX7" fmla="*/ 95469 w 190938"/>
                              <a:gd name="connsiteY7" fmla="*/ 0 h 190938"/>
                              <a:gd name="connsiteX8" fmla="*/ 190939 w 190938"/>
                              <a:gd name="connsiteY8" fmla="*/ 95469 h 190938"/>
                              <a:gd name="connsiteX9" fmla="*/ 190939 w 190938"/>
                              <a:gd name="connsiteY9" fmla="*/ 95469 h 190938"/>
                              <a:gd name="connsiteX10" fmla="*/ 190939 w 190938"/>
                              <a:gd name="connsiteY10" fmla="*/ 95469 h 190938"/>
                              <a:gd name="connsiteX11" fmla="*/ 95469 w 190938"/>
                              <a:gd name="connsiteY11" fmla="*/ 190939 h 190938"/>
                              <a:gd name="connsiteX12" fmla="*/ 95469 w 190938"/>
                              <a:gd name="connsiteY12" fmla="*/ 190939 h 1909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190938" h="190938">
                                <a:moveTo>
                                  <a:pt x="95469" y="190939"/>
                                </a:moveTo>
                                <a:lnTo>
                                  <a:pt x="95469" y="190939"/>
                                </a:lnTo>
                                <a:cubicBezTo>
                                  <a:pt x="73349" y="150709"/>
                                  <a:pt x="40230" y="117590"/>
                                  <a:pt x="0" y="95469"/>
                                </a:cubicBezTo>
                                <a:lnTo>
                                  <a:pt x="0" y="95469"/>
                                </a:lnTo>
                                <a:cubicBezTo>
                                  <a:pt x="0" y="95469"/>
                                  <a:pt x="0" y="95469"/>
                                  <a:pt x="0" y="95469"/>
                                </a:cubicBezTo>
                                <a:cubicBezTo>
                                  <a:pt x="40230" y="73349"/>
                                  <a:pt x="73349" y="40230"/>
                                  <a:pt x="95469" y="0"/>
                                </a:cubicBezTo>
                                <a:lnTo>
                                  <a:pt x="95469" y="0"/>
                                </a:lnTo>
                                <a:cubicBezTo>
                                  <a:pt x="95469" y="0"/>
                                  <a:pt x="95469" y="0"/>
                                  <a:pt x="95469" y="0"/>
                                </a:cubicBezTo>
                                <a:cubicBezTo>
                                  <a:pt x="117590" y="40230"/>
                                  <a:pt x="150709" y="73349"/>
                                  <a:pt x="190939" y="95469"/>
                                </a:cubicBezTo>
                                <a:lnTo>
                                  <a:pt x="190939" y="95469"/>
                                </a:lnTo>
                                <a:cubicBezTo>
                                  <a:pt x="190939" y="95469"/>
                                  <a:pt x="190939" y="95469"/>
                                  <a:pt x="190939" y="95469"/>
                                </a:cubicBezTo>
                                <a:cubicBezTo>
                                  <a:pt x="150709" y="117590"/>
                                  <a:pt x="117590" y="150709"/>
                                  <a:pt x="95469" y="190939"/>
                                </a:cubicBezTo>
                                <a:lnTo>
                                  <a:pt x="95469" y="19093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AECE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</p:grpSp>
                  <p:sp>
                    <p:nvSpPr>
                      <p:cNvPr id="815" name="Freeform: Shape 814">
                        <a:extLst>
                          <a:ext uri="{FF2B5EF4-FFF2-40B4-BE49-F238E27FC236}">
                            <a16:creationId xmlns:a16="http://schemas.microsoft.com/office/drawing/2014/main" id="{FD8D97FB-667E-E203-F35F-7642A0C046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0983" y="3550104"/>
                        <a:ext cx="810730" cy="297346"/>
                      </a:xfrm>
                      <a:custGeom>
                        <a:avLst/>
                        <a:gdLst>
                          <a:gd name="connsiteX0" fmla="*/ 675092 w 810730"/>
                          <a:gd name="connsiteY0" fmla="*/ 189420 h 297346"/>
                          <a:gd name="connsiteX1" fmla="*/ 810730 w 810730"/>
                          <a:gd name="connsiteY1" fmla="*/ 189420 h 297346"/>
                          <a:gd name="connsiteX2" fmla="*/ 809090 w 810730"/>
                          <a:gd name="connsiteY2" fmla="*/ 0 h 297346"/>
                          <a:gd name="connsiteX3" fmla="*/ 674241 w 810730"/>
                          <a:gd name="connsiteY3" fmla="*/ 189420 h 297346"/>
                          <a:gd name="connsiteX4" fmla="*/ 674241 w 810730"/>
                          <a:gd name="connsiteY4" fmla="*/ 189420 h 297346"/>
                          <a:gd name="connsiteX5" fmla="*/ 539393 w 810730"/>
                          <a:gd name="connsiteY5" fmla="*/ 0 h 297346"/>
                          <a:gd name="connsiteX6" fmla="*/ 404545 w 810730"/>
                          <a:gd name="connsiteY6" fmla="*/ 189420 h 297346"/>
                          <a:gd name="connsiteX7" fmla="*/ 404545 w 810730"/>
                          <a:gd name="connsiteY7" fmla="*/ 189420 h 297346"/>
                          <a:gd name="connsiteX8" fmla="*/ 269697 w 810730"/>
                          <a:gd name="connsiteY8" fmla="*/ 0 h 297346"/>
                          <a:gd name="connsiteX9" fmla="*/ 134848 w 810730"/>
                          <a:gd name="connsiteY9" fmla="*/ 189420 h 297346"/>
                          <a:gd name="connsiteX10" fmla="*/ 134848 w 810730"/>
                          <a:gd name="connsiteY10" fmla="*/ 189420 h 297346"/>
                          <a:gd name="connsiteX11" fmla="*/ 0 w 810730"/>
                          <a:gd name="connsiteY11" fmla="*/ 0 h 297346"/>
                          <a:gd name="connsiteX12" fmla="*/ 547 w 810730"/>
                          <a:gd name="connsiteY12" fmla="*/ 189420 h 297346"/>
                          <a:gd name="connsiteX13" fmla="*/ 547 w 810730"/>
                          <a:gd name="connsiteY13" fmla="*/ 189420 h 297346"/>
                          <a:gd name="connsiteX14" fmla="*/ 547 w 810730"/>
                          <a:gd name="connsiteY14" fmla="*/ 297347 h 297346"/>
                          <a:gd name="connsiteX15" fmla="*/ 810730 w 810730"/>
                          <a:gd name="connsiteY15" fmla="*/ 297347 h 297346"/>
                          <a:gd name="connsiteX16" fmla="*/ 810730 w 810730"/>
                          <a:gd name="connsiteY16" fmla="*/ 189420 h 297346"/>
                          <a:gd name="connsiteX17" fmla="*/ 675092 w 810730"/>
                          <a:gd name="connsiteY17" fmla="*/ 189420 h 297346"/>
                          <a:gd name="connsiteX18" fmla="*/ 135881 w 810730"/>
                          <a:gd name="connsiteY18" fmla="*/ 189420 h 297346"/>
                          <a:gd name="connsiteX19" fmla="*/ 403390 w 810730"/>
                          <a:gd name="connsiteY19" fmla="*/ 189420 h 297346"/>
                          <a:gd name="connsiteX20" fmla="*/ 405578 w 810730"/>
                          <a:gd name="connsiteY20" fmla="*/ 189420 h 297346"/>
                          <a:gd name="connsiteX21" fmla="*/ 673087 w 810730"/>
                          <a:gd name="connsiteY21" fmla="*/ 189420 h 2973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810730" h="297346">
                            <a:moveTo>
                              <a:pt x="675092" y="189420"/>
                            </a:moveTo>
                            <a:lnTo>
                              <a:pt x="810730" y="189420"/>
                            </a:lnTo>
                            <a:lnTo>
                              <a:pt x="809090" y="0"/>
                            </a:lnTo>
                            <a:lnTo>
                              <a:pt x="674241" y="189420"/>
                            </a:lnTo>
                            <a:lnTo>
                              <a:pt x="674241" y="189420"/>
                            </a:lnTo>
                            <a:lnTo>
                              <a:pt x="539393" y="0"/>
                            </a:lnTo>
                            <a:lnTo>
                              <a:pt x="404545" y="189420"/>
                            </a:lnTo>
                            <a:lnTo>
                              <a:pt x="404545" y="189420"/>
                            </a:lnTo>
                            <a:lnTo>
                              <a:pt x="269697" y="0"/>
                            </a:lnTo>
                            <a:lnTo>
                              <a:pt x="134848" y="189420"/>
                            </a:lnTo>
                            <a:lnTo>
                              <a:pt x="134848" y="189420"/>
                            </a:lnTo>
                            <a:lnTo>
                              <a:pt x="0" y="0"/>
                            </a:lnTo>
                            <a:lnTo>
                              <a:pt x="547" y="189420"/>
                            </a:lnTo>
                            <a:lnTo>
                              <a:pt x="547" y="189420"/>
                            </a:lnTo>
                            <a:lnTo>
                              <a:pt x="547" y="297347"/>
                            </a:lnTo>
                            <a:lnTo>
                              <a:pt x="810730" y="297347"/>
                            </a:lnTo>
                            <a:lnTo>
                              <a:pt x="810730" y="189420"/>
                            </a:lnTo>
                            <a:lnTo>
                              <a:pt x="675092" y="189420"/>
                            </a:lnTo>
                            <a:close/>
                            <a:moveTo>
                              <a:pt x="135881" y="189420"/>
                            </a:moveTo>
                            <a:lnTo>
                              <a:pt x="403390" y="189420"/>
                            </a:lnTo>
                            <a:moveTo>
                              <a:pt x="405578" y="189420"/>
                            </a:moveTo>
                            <a:lnTo>
                              <a:pt x="673087" y="189420"/>
                            </a:lnTo>
                          </a:path>
                        </a:pathLst>
                      </a:custGeom>
                      <a:solidFill>
                        <a:srgbClr val="A27723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810" name="Graphic 2">
                      <a:extLst>
                        <a:ext uri="{FF2B5EF4-FFF2-40B4-BE49-F238E27FC236}">
                          <a16:creationId xmlns:a16="http://schemas.microsoft.com/office/drawing/2014/main" id="{E42187C5-37C1-AA65-9846-79E1B3FD5A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7506" y="3763892"/>
                      <a:ext cx="594207" cy="57974"/>
                      <a:chOff x="837506" y="3763892"/>
                      <a:chExt cx="594207" cy="57974"/>
                    </a:xfrm>
                    <a:solidFill>
                      <a:srgbClr val="F4DAC5"/>
                    </a:solidFill>
                  </p:grpSpPr>
                  <p:sp>
                    <p:nvSpPr>
                      <p:cNvPr id="811" name="Freeform: Shape 810">
                        <a:extLst>
                          <a:ext uri="{FF2B5EF4-FFF2-40B4-BE49-F238E27FC236}">
                            <a16:creationId xmlns:a16="http://schemas.microsoft.com/office/drawing/2014/main" id="{31B8405F-0C41-68F6-51E3-2D671E42E1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506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12" name="Freeform: Shape 811">
                        <a:extLst>
                          <a:ext uri="{FF2B5EF4-FFF2-40B4-BE49-F238E27FC236}">
                            <a16:creationId xmlns:a16="http://schemas.microsoft.com/office/drawing/2014/main" id="{349C1DB0-C66D-D200-59CE-B105A84D0D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5622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813" name="Freeform: Shape 812">
                        <a:extLst>
                          <a:ext uri="{FF2B5EF4-FFF2-40B4-BE49-F238E27FC236}">
                            <a16:creationId xmlns:a16="http://schemas.microsoft.com/office/drawing/2014/main" id="{DFC6C4E6-1CAA-D76C-BFAB-EDD298FA61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73739" y="3763892"/>
                        <a:ext cx="57974" cy="57974"/>
                      </a:xfrm>
                      <a:custGeom>
                        <a:avLst/>
                        <a:gdLst>
                          <a:gd name="connsiteX0" fmla="*/ 57974 w 57974"/>
                          <a:gd name="connsiteY0" fmla="*/ 28987 h 57974"/>
                          <a:gd name="connsiteX1" fmla="*/ 28987 w 57974"/>
                          <a:gd name="connsiteY1" fmla="*/ 57974 h 57974"/>
                          <a:gd name="connsiteX2" fmla="*/ 0 w 57974"/>
                          <a:gd name="connsiteY2" fmla="*/ 28987 h 57974"/>
                          <a:gd name="connsiteX3" fmla="*/ 28987 w 57974"/>
                          <a:gd name="connsiteY3" fmla="*/ 0 h 57974"/>
                          <a:gd name="connsiteX4" fmla="*/ 57974 w 57974"/>
                          <a:gd name="connsiteY4" fmla="*/ 28987 h 579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74" h="57974">
                            <a:moveTo>
                              <a:pt x="57974" y="28987"/>
                            </a:moveTo>
                            <a:cubicBezTo>
                              <a:pt x="57974" y="44996"/>
                              <a:pt x="44996" y="57974"/>
                              <a:pt x="28987" y="57974"/>
                            </a:cubicBezTo>
                            <a:cubicBezTo>
                              <a:pt x="12978" y="57974"/>
                              <a:pt x="0" y="44996"/>
                              <a:pt x="0" y="28987"/>
                            </a:cubicBezTo>
                            <a:cubicBezTo>
                              <a:pt x="0" y="12978"/>
                              <a:pt x="12978" y="0"/>
                              <a:pt x="28987" y="0"/>
                            </a:cubicBezTo>
                            <a:cubicBezTo>
                              <a:pt x="44996" y="0"/>
                              <a:pt x="57974" y="12978"/>
                              <a:pt x="57974" y="28987"/>
                            </a:cubicBez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grpSp>
                <p:nvGrpSpPr>
                  <p:cNvPr id="792" name="Graphic 2">
                    <a:extLst>
                      <a:ext uri="{FF2B5EF4-FFF2-40B4-BE49-F238E27FC236}">
                        <a16:creationId xmlns:a16="http://schemas.microsoft.com/office/drawing/2014/main" id="{65A22320-66FB-D224-CD7D-87C1A4FBD30F}"/>
                      </a:ext>
                    </a:extLst>
                  </p:cNvPr>
                  <p:cNvGrpSpPr/>
                  <p:nvPr/>
                </p:nvGrpSpPr>
                <p:grpSpPr>
                  <a:xfrm>
                    <a:off x="862300" y="3879537"/>
                    <a:ext cx="508096" cy="374706"/>
                    <a:chOff x="862300" y="3879537"/>
                    <a:chExt cx="508096" cy="374706"/>
                  </a:xfrm>
                </p:grpSpPr>
                <p:sp>
                  <p:nvSpPr>
                    <p:cNvPr id="793" name="Freeform: Shape 792">
                      <a:extLst>
                        <a:ext uri="{FF2B5EF4-FFF2-40B4-BE49-F238E27FC236}">
                          <a16:creationId xmlns:a16="http://schemas.microsoft.com/office/drawing/2014/main" id="{998F6D70-5DC0-4397-C111-A5FF34D7C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00" y="3879537"/>
                      <a:ext cx="508096" cy="374706"/>
                    </a:xfrm>
                    <a:custGeom>
                      <a:avLst/>
                      <a:gdLst>
                        <a:gd name="connsiteX0" fmla="*/ 0 w 508096"/>
                        <a:gd name="connsiteY0" fmla="*/ 0 h 374706"/>
                        <a:gd name="connsiteX1" fmla="*/ 508097 w 508096"/>
                        <a:gd name="connsiteY1" fmla="*/ 0 h 374706"/>
                        <a:gd name="connsiteX2" fmla="*/ 508097 w 508096"/>
                        <a:gd name="connsiteY2" fmla="*/ 345659 h 374706"/>
                        <a:gd name="connsiteX3" fmla="*/ 479049 w 508096"/>
                        <a:gd name="connsiteY3" fmla="*/ 374707 h 374706"/>
                        <a:gd name="connsiteX4" fmla="*/ 29048 w 508096"/>
                        <a:gd name="connsiteY4" fmla="*/ 374707 h 374706"/>
                        <a:gd name="connsiteX5" fmla="*/ 0 w 508096"/>
                        <a:gd name="connsiteY5" fmla="*/ 345659 h 374706"/>
                        <a:gd name="connsiteX6" fmla="*/ 0 w 508096"/>
                        <a:gd name="connsiteY6" fmla="*/ 0 h 374706"/>
                        <a:gd name="connsiteX7" fmla="*/ 0 w 508096"/>
                        <a:gd name="connsiteY7" fmla="*/ 0 h 374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08096" h="374706">
                          <a:moveTo>
                            <a:pt x="0" y="0"/>
                          </a:moveTo>
                          <a:lnTo>
                            <a:pt x="508097" y="0"/>
                          </a:lnTo>
                          <a:lnTo>
                            <a:pt x="508097" y="345659"/>
                          </a:lnTo>
                          <a:cubicBezTo>
                            <a:pt x="508097" y="361702"/>
                            <a:pt x="495092" y="374707"/>
                            <a:pt x="479049" y="374707"/>
                          </a:cubicBezTo>
                          <a:lnTo>
                            <a:pt x="29048" y="374707"/>
                          </a:lnTo>
                          <a:cubicBezTo>
                            <a:pt x="13005" y="374707"/>
                            <a:pt x="0" y="361702"/>
                            <a:pt x="0" y="345659"/>
                          </a:cubicBez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7B6B0"/>
                    </a:solidFill>
                    <a:ln w="607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794" name="Graphic 2">
                      <a:extLst>
                        <a:ext uri="{FF2B5EF4-FFF2-40B4-BE49-F238E27FC236}">
                          <a16:creationId xmlns:a16="http://schemas.microsoft.com/office/drawing/2014/main" id="{65750C13-9833-9EF0-A5A2-3C84737FBA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7674" y="3906519"/>
                      <a:ext cx="477407" cy="294794"/>
                      <a:chOff x="877674" y="3906519"/>
                      <a:chExt cx="477407" cy="294794"/>
                    </a:xfrm>
                  </p:grpSpPr>
                  <p:sp>
                    <p:nvSpPr>
                      <p:cNvPr id="795" name="Freeform: Shape 794">
                        <a:extLst>
                          <a:ext uri="{FF2B5EF4-FFF2-40B4-BE49-F238E27FC236}">
                            <a16:creationId xmlns:a16="http://schemas.microsoft.com/office/drawing/2014/main" id="{D4C1AE3C-22FA-B107-43EF-FC69572841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667" y="3920253"/>
                        <a:ext cx="61863" cy="184436"/>
                      </a:xfrm>
                      <a:custGeom>
                        <a:avLst/>
                        <a:gdLst>
                          <a:gd name="connsiteX0" fmla="*/ 61 w 61863"/>
                          <a:gd name="connsiteY0" fmla="*/ 0 h 184436"/>
                          <a:gd name="connsiteX1" fmla="*/ 61864 w 61863"/>
                          <a:gd name="connsiteY1" fmla="*/ 0 h 184436"/>
                          <a:gd name="connsiteX2" fmla="*/ 61864 w 61863"/>
                          <a:gd name="connsiteY2" fmla="*/ 165112 h 184436"/>
                          <a:gd name="connsiteX3" fmla="*/ 42539 w 61863"/>
                          <a:gd name="connsiteY3" fmla="*/ 184437 h 184436"/>
                          <a:gd name="connsiteX4" fmla="*/ 19325 w 61863"/>
                          <a:gd name="connsiteY4" fmla="*/ 184437 h 184436"/>
                          <a:gd name="connsiteX5" fmla="*/ 0 w 61863"/>
                          <a:gd name="connsiteY5" fmla="*/ 165112 h 184436"/>
                          <a:gd name="connsiteX6" fmla="*/ 0 w 61863"/>
                          <a:gd name="connsiteY6" fmla="*/ 0 h 184436"/>
                          <a:gd name="connsiteX7" fmla="*/ 0 w 61863"/>
                          <a:gd name="connsiteY7" fmla="*/ 0 h 1844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1863" h="184436">
                            <a:moveTo>
                              <a:pt x="61" y="0"/>
                            </a:moveTo>
                            <a:lnTo>
                              <a:pt x="61864" y="0"/>
                            </a:lnTo>
                            <a:lnTo>
                              <a:pt x="61864" y="165112"/>
                            </a:lnTo>
                            <a:cubicBezTo>
                              <a:pt x="61864" y="175747"/>
                              <a:pt x="53234" y="184437"/>
                              <a:pt x="42539" y="184437"/>
                            </a:cubicBezTo>
                            <a:lnTo>
                              <a:pt x="19325" y="184437"/>
                            </a:lnTo>
                            <a:cubicBezTo>
                              <a:pt x="8690" y="184437"/>
                              <a:pt x="0" y="175807"/>
                              <a:pt x="0" y="165112"/>
                            </a:cubicBez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D5A29F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796" name="Freeform: Shape 795">
                        <a:extLst>
                          <a:ext uri="{FF2B5EF4-FFF2-40B4-BE49-F238E27FC236}">
                            <a16:creationId xmlns:a16="http://schemas.microsoft.com/office/drawing/2014/main" id="{FE23B276-177F-1BB6-62DC-C624622269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7674" y="4129180"/>
                        <a:ext cx="477407" cy="72133"/>
                      </a:xfrm>
                      <a:custGeom>
                        <a:avLst/>
                        <a:gdLst>
                          <a:gd name="connsiteX0" fmla="*/ 0 w 477407"/>
                          <a:gd name="connsiteY0" fmla="*/ 0 h 72133"/>
                          <a:gd name="connsiteX1" fmla="*/ 56455 w 477407"/>
                          <a:gd name="connsiteY1" fmla="*/ 52505 h 72133"/>
                          <a:gd name="connsiteX2" fmla="*/ 103309 w 477407"/>
                          <a:gd name="connsiteY2" fmla="*/ 27711 h 72133"/>
                          <a:gd name="connsiteX3" fmla="*/ 169852 w 477407"/>
                          <a:gd name="connsiteY3" fmla="*/ 72134 h 72133"/>
                          <a:gd name="connsiteX4" fmla="*/ 238704 w 477407"/>
                          <a:gd name="connsiteY4" fmla="*/ 21573 h 72133"/>
                          <a:gd name="connsiteX5" fmla="*/ 307556 w 477407"/>
                          <a:gd name="connsiteY5" fmla="*/ 72134 h 72133"/>
                          <a:gd name="connsiteX6" fmla="*/ 374099 w 477407"/>
                          <a:gd name="connsiteY6" fmla="*/ 27711 h 72133"/>
                          <a:gd name="connsiteX7" fmla="*/ 420953 w 477407"/>
                          <a:gd name="connsiteY7" fmla="*/ 52505 h 72133"/>
                          <a:gd name="connsiteX8" fmla="*/ 477408 w 477407"/>
                          <a:gd name="connsiteY8" fmla="*/ 0 h 72133"/>
                          <a:gd name="connsiteX9" fmla="*/ 0 w 477407"/>
                          <a:gd name="connsiteY9" fmla="*/ 0 h 72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77407" h="72133">
                            <a:moveTo>
                              <a:pt x="0" y="0"/>
                            </a:moveTo>
                            <a:cubicBezTo>
                              <a:pt x="2127" y="29352"/>
                              <a:pt x="26556" y="52505"/>
                              <a:pt x="56455" y="52505"/>
                            </a:cubicBezTo>
                            <a:cubicBezTo>
                              <a:pt x="75902" y="52505"/>
                              <a:pt x="93099" y="42660"/>
                              <a:pt x="103309" y="27711"/>
                            </a:cubicBezTo>
                            <a:cubicBezTo>
                              <a:pt x="114187" y="53781"/>
                              <a:pt x="139892" y="72134"/>
                              <a:pt x="169852" y="72134"/>
                            </a:cubicBezTo>
                            <a:cubicBezTo>
                              <a:pt x="202181" y="72134"/>
                              <a:pt x="229528" y="50864"/>
                              <a:pt x="238704" y="21573"/>
                            </a:cubicBezTo>
                            <a:cubicBezTo>
                              <a:pt x="247880" y="50864"/>
                              <a:pt x="275227" y="72134"/>
                              <a:pt x="307556" y="72134"/>
                            </a:cubicBezTo>
                            <a:cubicBezTo>
                              <a:pt x="337576" y="72134"/>
                              <a:pt x="363282" y="53781"/>
                              <a:pt x="374099" y="27711"/>
                            </a:cubicBezTo>
                            <a:cubicBezTo>
                              <a:pt x="384308" y="42660"/>
                              <a:pt x="401446" y="52505"/>
                              <a:pt x="420953" y="52505"/>
                            </a:cubicBezTo>
                            <a:cubicBezTo>
                              <a:pt x="450851" y="52505"/>
                              <a:pt x="475220" y="29352"/>
                              <a:pt x="477408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4DAC5"/>
                      </a:solidFill>
                      <a:ln w="607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grpSp>
                    <p:nvGrpSpPr>
                      <p:cNvPr id="797" name="Graphic 2">
                        <a:extLst>
                          <a:ext uri="{FF2B5EF4-FFF2-40B4-BE49-F238E27FC236}">
                            <a16:creationId xmlns:a16="http://schemas.microsoft.com/office/drawing/2014/main" id="{F5194ACC-A4CD-F0D0-8513-CF7A2CFAD1E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4528" y="3906519"/>
                        <a:ext cx="138798" cy="247880"/>
                        <a:chOff x="924528" y="3906519"/>
                        <a:chExt cx="138798" cy="247880"/>
                      </a:xfrm>
                    </p:grpSpPr>
                    <p:grpSp>
                      <p:nvGrpSpPr>
                        <p:cNvPr id="804" name="Graphic 2">
                          <a:extLst>
                            <a:ext uri="{FF2B5EF4-FFF2-40B4-BE49-F238E27FC236}">
                              <a16:creationId xmlns:a16="http://schemas.microsoft.com/office/drawing/2014/main" id="{9D337CB0-34E4-CFF6-68C6-0B58F713E24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6344" y="3955196"/>
                          <a:ext cx="95165" cy="55786"/>
                          <a:chOff x="946344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807" name="Freeform: Shape 806">
                            <a:extLst>
                              <a:ext uri="{FF2B5EF4-FFF2-40B4-BE49-F238E27FC236}">
                                <a16:creationId xmlns:a16="http://schemas.microsoft.com/office/drawing/2014/main" id="{8053D123-402B-8478-E78F-655CA336F0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69072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08" name="Freeform: Shape 807">
                            <a:extLst>
                              <a:ext uri="{FF2B5EF4-FFF2-40B4-BE49-F238E27FC236}">
                                <a16:creationId xmlns:a16="http://schemas.microsoft.com/office/drawing/2014/main" id="{37387C0F-5CE0-301B-0483-90585DF425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344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805" name="Freeform: Shape 804">
                          <a:extLst>
                            <a:ext uri="{FF2B5EF4-FFF2-40B4-BE49-F238E27FC236}">
                              <a16:creationId xmlns:a16="http://schemas.microsoft.com/office/drawing/2014/main" id="{123E6919-8912-402E-636C-1C6F9F86A0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24528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06" name="Freeform: Shape 805">
                          <a:extLst>
                            <a:ext uri="{FF2B5EF4-FFF2-40B4-BE49-F238E27FC236}">
                              <a16:creationId xmlns:a16="http://schemas.microsoft.com/office/drawing/2014/main" id="{0BF228DE-915E-AF4C-C0E5-0EE443746B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2853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798" name="Graphic 2">
                        <a:extLst>
                          <a:ext uri="{FF2B5EF4-FFF2-40B4-BE49-F238E27FC236}">
                            <a16:creationId xmlns:a16="http://schemas.microsoft.com/office/drawing/2014/main" id="{5B6223A1-78E1-18E2-FF8D-4467028B56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69734" y="3906519"/>
                        <a:ext cx="138798" cy="247880"/>
                        <a:chOff x="1169734" y="3906519"/>
                        <a:chExt cx="138798" cy="247880"/>
                      </a:xfrm>
                    </p:grpSpPr>
                    <p:grpSp>
                      <p:nvGrpSpPr>
                        <p:cNvPr id="799" name="Graphic 2">
                          <a:extLst>
                            <a:ext uri="{FF2B5EF4-FFF2-40B4-BE49-F238E27FC236}">
                              <a16:creationId xmlns:a16="http://schemas.microsoft.com/office/drawing/2014/main" id="{B49621FB-D9E7-4114-128F-AEF90AB5C3F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91551" y="3955196"/>
                          <a:ext cx="95165" cy="55786"/>
                          <a:chOff x="1191551" y="3955196"/>
                          <a:chExt cx="95165" cy="55786"/>
                        </a:xfrm>
                        <a:solidFill>
                          <a:srgbClr val="422521"/>
                        </a:solidFill>
                      </p:grpSpPr>
                      <p:sp>
                        <p:nvSpPr>
                          <p:cNvPr id="802" name="Freeform: Shape 801">
                            <a:extLst>
                              <a:ext uri="{FF2B5EF4-FFF2-40B4-BE49-F238E27FC236}">
                                <a16:creationId xmlns:a16="http://schemas.microsoft.com/office/drawing/2014/main" id="{AB3A696C-37FB-D62A-E734-48CD68C9D6B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14278" y="3955196"/>
                            <a:ext cx="49709" cy="49709"/>
                          </a:xfrm>
                          <a:custGeom>
                            <a:avLst/>
                            <a:gdLst>
                              <a:gd name="connsiteX0" fmla="*/ 49710 w 49709"/>
                              <a:gd name="connsiteY0" fmla="*/ 24855 h 49709"/>
                              <a:gd name="connsiteX1" fmla="*/ 24855 w 49709"/>
                              <a:gd name="connsiteY1" fmla="*/ 49710 h 49709"/>
                              <a:gd name="connsiteX2" fmla="*/ 0 w 49709"/>
                              <a:gd name="connsiteY2" fmla="*/ 24855 h 49709"/>
                              <a:gd name="connsiteX3" fmla="*/ 24855 w 49709"/>
                              <a:gd name="connsiteY3" fmla="*/ 0 h 49709"/>
                              <a:gd name="connsiteX4" fmla="*/ 49710 w 49709"/>
                              <a:gd name="connsiteY4" fmla="*/ 24855 h 4970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9709" h="49709">
                                <a:moveTo>
                                  <a:pt x="49710" y="24855"/>
                                </a:moveTo>
                                <a:cubicBezTo>
                                  <a:pt x="49710" y="38582"/>
                                  <a:pt x="38582" y="49710"/>
                                  <a:pt x="24855" y="49710"/>
                                </a:cubicBezTo>
                                <a:cubicBezTo>
                                  <a:pt x="11128" y="49710"/>
                                  <a:pt x="0" y="38582"/>
                                  <a:pt x="0" y="24855"/>
                                </a:cubicBezTo>
                                <a:cubicBezTo>
                                  <a:pt x="0" y="11128"/>
                                  <a:pt x="11128" y="0"/>
                                  <a:pt x="24855" y="0"/>
                                </a:cubicBezTo>
                                <a:cubicBezTo>
                                  <a:pt x="38582" y="0"/>
                                  <a:pt x="49710" y="11128"/>
                                  <a:pt x="49710" y="2485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803" name="Freeform: Shape 802">
                            <a:extLst>
                              <a:ext uri="{FF2B5EF4-FFF2-40B4-BE49-F238E27FC236}">
                                <a16:creationId xmlns:a16="http://schemas.microsoft.com/office/drawing/2014/main" id="{69CCE622-1C62-85CB-67A6-4C98B8ACF1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91551" y="3992812"/>
                            <a:ext cx="95165" cy="18170"/>
                          </a:xfrm>
                          <a:custGeom>
                            <a:avLst/>
                            <a:gdLst>
                              <a:gd name="connsiteX0" fmla="*/ 0 w 95165"/>
                              <a:gd name="connsiteY0" fmla="*/ 0 h 18170"/>
                              <a:gd name="connsiteX1" fmla="*/ 95166 w 95165"/>
                              <a:gd name="connsiteY1" fmla="*/ 0 h 18170"/>
                              <a:gd name="connsiteX2" fmla="*/ 95166 w 95165"/>
                              <a:gd name="connsiteY2" fmla="*/ 18170 h 18170"/>
                              <a:gd name="connsiteX3" fmla="*/ 0 w 95165"/>
                              <a:gd name="connsiteY3" fmla="*/ 18170 h 1817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165" h="18170">
                                <a:moveTo>
                                  <a:pt x="0" y="0"/>
                                </a:moveTo>
                                <a:lnTo>
                                  <a:pt x="95166" y="0"/>
                                </a:lnTo>
                                <a:lnTo>
                                  <a:pt x="95166" y="18170"/>
                                </a:lnTo>
                                <a:lnTo>
                                  <a:pt x="0" y="18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422521"/>
                          </a:solidFill>
                          <a:ln w="6076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800" name="Freeform: Shape 799">
                          <a:extLst>
                            <a:ext uri="{FF2B5EF4-FFF2-40B4-BE49-F238E27FC236}">
                              <a16:creationId xmlns:a16="http://schemas.microsoft.com/office/drawing/2014/main" id="{D8181517-FD4D-3CE0-1D2C-808A890FA8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734" y="3906519"/>
                          <a:ext cx="138798" cy="27467"/>
                        </a:xfrm>
                        <a:custGeom>
                          <a:avLst/>
                          <a:gdLst>
                            <a:gd name="connsiteX0" fmla="*/ 0 w 138798"/>
                            <a:gd name="connsiteY0" fmla="*/ 0 h 27467"/>
                            <a:gd name="connsiteX1" fmla="*/ 138798 w 138798"/>
                            <a:gd name="connsiteY1" fmla="*/ 0 h 27467"/>
                            <a:gd name="connsiteX2" fmla="*/ 138798 w 138798"/>
                            <a:gd name="connsiteY2" fmla="*/ 27468 h 27467"/>
                            <a:gd name="connsiteX3" fmla="*/ 0 w 138798"/>
                            <a:gd name="connsiteY3" fmla="*/ 27468 h 274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8798" h="27467">
                              <a:moveTo>
                                <a:pt x="0" y="0"/>
                              </a:moveTo>
                              <a:lnTo>
                                <a:pt x="138798" y="0"/>
                              </a:lnTo>
                              <a:lnTo>
                                <a:pt x="138798" y="27468"/>
                              </a:lnTo>
                              <a:lnTo>
                                <a:pt x="0" y="274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4DAC5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801" name="Freeform: Shape 800">
                          <a:extLst>
                            <a:ext uri="{FF2B5EF4-FFF2-40B4-BE49-F238E27FC236}">
                              <a16:creationId xmlns:a16="http://schemas.microsoft.com/office/drawing/2014/main" id="{9024AEA0-2025-65EA-DD3D-8F61CB264E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8060" y="4032252"/>
                          <a:ext cx="122147" cy="122147"/>
                        </a:xfrm>
                        <a:custGeom>
                          <a:avLst/>
                          <a:gdLst>
                            <a:gd name="connsiteX0" fmla="*/ 122147 w 122147"/>
                            <a:gd name="connsiteY0" fmla="*/ 61074 h 122147"/>
                            <a:gd name="connsiteX1" fmla="*/ 61074 w 122147"/>
                            <a:gd name="connsiteY1" fmla="*/ 122147 h 122147"/>
                            <a:gd name="connsiteX2" fmla="*/ 0 w 122147"/>
                            <a:gd name="connsiteY2" fmla="*/ 61074 h 122147"/>
                            <a:gd name="connsiteX3" fmla="*/ 61074 w 122147"/>
                            <a:gd name="connsiteY3" fmla="*/ 0 h 122147"/>
                            <a:gd name="connsiteX4" fmla="*/ 122147 w 122147"/>
                            <a:gd name="connsiteY4" fmla="*/ 61074 h 122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2147" h="122147">
                              <a:moveTo>
                                <a:pt x="122147" y="61074"/>
                              </a:moveTo>
                              <a:cubicBezTo>
                                <a:pt x="122147" y="94804"/>
                                <a:pt x="94804" y="122147"/>
                                <a:pt x="61074" y="122147"/>
                              </a:cubicBezTo>
                              <a:cubicBezTo>
                                <a:pt x="27344" y="122147"/>
                                <a:pt x="0" y="94804"/>
                                <a:pt x="0" y="61074"/>
                              </a:cubicBezTo>
                              <a:cubicBezTo>
                                <a:pt x="0" y="27344"/>
                                <a:pt x="27344" y="0"/>
                                <a:pt x="61074" y="0"/>
                              </a:cubicBezTo>
                              <a:cubicBezTo>
                                <a:pt x="94804" y="0"/>
                                <a:pt x="122147" y="27344"/>
                                <a:pt x="122147" y="6107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6A0A3"/>
                        </a:solidFill>
                        <a:ln w="6076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80" name="Graphic 2">
                <a:extLst>
                  <a:ext uri="{FF2B5EF4-FFF2-40B4-BE49-F238E27FC236}">
                    <a16:creationId xmlns:a16="http://schemas.microsoft.com/office/drawing/2014/main" id="{7B2C27EE-33B2-35B1-2445-3139F41ACDDA}"/>
                  </a:ext>
                </a:extLst>
              </p:cNvPr>
              <p:cNvGrpSpPr/>
              <p:nvPr/>
            </p:nvGrpSpPr>
            <p:grpSpPr>
              <a:xfrm>
                <a:off x="812894" y="4851673"/>
                <a:ext cx="279905" cy="903769"/>
                <a:chOff x="812894" y="4851673"/>
                <a:chExt cx="279905" cy="903769"/>
              </a:xfrm>
            </p:grpSpPr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513DACCF-AAD6-0032-0EC2-13ABFF07D0CE}"/>
                    </a:ext>
                  </a:extLst>
                </p:cNvPr>
                <p:cNvSpPr/>
                <p:nvPr/>
              </p:nvSpPr>
              <p:spPr>
                <a:xfrm>
                  <a:off x="85087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B3D77A79-98AA-7916-3801-BA4B0EF4DAA5}"/>
                    </a:ext>
                  </a:extLst>
                </p:cNvPr>
                <p:cNvSpPr/>
                <p:nvPr/>
              </p:nvSpPr>
              <p:spPr>
                <a:xfrm>
                  <a:off x="81289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00A2D193-2E8A-72C3-1CA3-6DA74A60FD96}"/>
                    </a:ext>
                  </a:extLst>
                </p:cNvPr>
                <p:cNvSpPr/>
                <p:nvPr/>
              </p:nvSpPr>
              <p:spPr>
                <a:xfrm>
                  <a:off x="81289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81" name="Graphic 2">
                <a:extLst>
                  <a:ext uri="{FF2B5EF4-FFF2-40B4-BE49-F238E27FC236}">
                    <a16:creationId xmlns:a16="http://schemas.microsoft.com/office/drawing/2014/main" id="{482B8864-70C3-6B8E-3684-F530A9575C9D}"/>
                  </a:ext>
                </a:extLst>
              </p:cNvPr>
              <p:cNvGrpSpPr/>
              <p:nvPr/>
            </p:nvGrpSpPr>
            <p:grpSpPr>
              <a:xfrm>
                <a:off x="1140504" y="4851673"/>
                <a:ext cx="279905" cy="903769"/>
                <a:chOff x="1140504" y="4851673"/>
                <a:chExt cx="279905" cy="903769"/>
              </a:xfrm>
            </p:grpSpPr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DA165C59-CB79-3B4D-D19B-0C1F938A0F98}"/>
                    </a:ext>
                  </a:extLst>
                </p:cNvPr>
                <p:cNvSpPr/>
                <p:nvPr/>
              </p:nvSpPr>
              <p:spPr>
                <a:xfrm>
                  <a:off x="1178485" y="4851673"/>
                  <a:ext cx="204004" cy="833762"/>
                </a:xfrm>
                <a:custGeom>
                  <a:avLst/>
                  <a:gdLst>
                    <a:gd name="connsiteX0" fmla="*/ 0 w 204004"/>
                    <a:gd name="connsiteY0" fmla="*/ 0 h 833762"/>
                    <a:gd name="connsiteX1" fmla="*/ 204004 w 204004"/>
                    <a:gd name="connsiteY1" fmla="*/ 0 h 833762"/>
                    <a:gd name="connsiteX2" fmla="*/ 204004 w 204004"/>
                    <a:gd name="connsiteY2" fmla="*/ 833763 h 833762"/>
                    <a:gd name="connsiteX3" fmla="*/ 0 w 204004"/>
                    <a:gd name="connsiteY3" fmla="*/ 833763 h 8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004" h="833762">
                      <a:moveTo>
                        <a:pt x="0" y="0"/>
                      </a:moveTo>
                      <a:lnTo>
                        <a:pt x="204004" y="0"/>
                      </a:lnTo>
                      <a:lnTo>
                        <a:pt x="204004" y="833763"/>
                      </a:lnTo>
                      <a:lnTo>
                        <a:pt x="0" y="833763"/>
                      </a:lnTo>
                      <a:close/>
                    </a:path>
                  </a:pathLst>
                </a:custGeom>
                <a:solidFill>
                  <a:srgbClr val="422521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7C63975D-F6A0-5A49-5F6C-FF9650404F73}"/>
                    </a:ext>
                  </a:extLst>
                </p:cNvPr>
                <p:cNvSpPr/>
                <p:nvPr/>
              </p:nvSpPr>
              <p:spPr>
                <a:xfrm>
                  <a:off x="1140504" y="5060904"/>
                  <a:ext cx="279905" cy="279905"/>
                </a:xfrm>
                <a:custGeom>
                  <a:avLst/>
                  <a:gdLst>
                    <a:gd name="connsiteX0" fmla="*/ 279906 w 279905"/>
                    <a:gd name="connsiteY0" fmla="*/ 139953 h 279905"/>
                    <a:gd name="connsiteX1" fmla="*/ 139953 w 279905"/>
                    <a:gd name="connsiteY1" fmla="*/ 279906 h 279905"/>
                    <a:gd name="connsiteX2" fmla="*/ 0 w 279905"/>
                    <a:gd name="connsiteY2" fmla="*/ 139953 h 279905"/>
                    <a:gd name="connsiteX3" fmla="*/ 139953 w 279905"/>
                    <a:gd name="connsiteY3" fmla="*/ 0 h 279905"/>
                    <a:gd name="connsiteX4" fmla="*/ 279906 w 279905"/>
                    <a:gd name="connsiteY4" fmla="*/ 139953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905" h="279905">
                      <a:moveTo>
                        <a:pt x="279906" y="139953"/>
                      </a:moveTo>
                      <a:cubicBezTo>
                        <a:pt x="279906" y="217247"/>
                        <a:pt x="217247" y="279906"/>
                        <a:pt x="139953" y="279906"/>
                      </a:cubicBezTo>
                      <a:cubicBezTo>
                        <a:pt x="62659" y="279906"/>
                        <a:pt x="0" y="217247"/>
                        <a:pt x="0" y="139953"/>
                      </a:cubicBezTo>
                      <a:cubicBezTo>
                        <a:pt x="0" y="62659"/>
                        <a:pt x="62659" y="0"/>
                        <a:pt x="139953" y="0"/>
                      </a:cubicBezTo>
                      <a:cubicBezTo>
                        <a:pt x="217247" y="0"/>
                        <a:pt x="279906" y="62659"/>
                        <a:pt x="279906" y="139953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66878098-0658-98B0-04E3-D416D3CE1443}"/>
                    </a:ext>
                  </a:extLst>
                </p:cNvPr>
                <p:cNvSpPr/>
                <p:nvPr/>
              </p:nvSpPr>
              <p:spPr>
                <a:xfrm>
                  <a:off x="1140504" y="5615489"/>
                  <a:ext cx="279905" cy="139952"/>
                </a:xfrm>
                <a:custGeom>
                  <a:avLst/>
                  <a:gdLst>
                    <a:gd name="connsiteX0" fmla="*/ 139953 w 279905"/>
                    <a:gd name="connsiteY0" fmla="*/ 0 h 139952"/>
                    <a:gd name="connsiteX1" fmla="*/ 0 w 279905"/>
                    <a:gd name="connsiteY1" fmla="*/ 139953 h 139952"/>
                    <a:gd name="connsiteX2" fmla="*/ 279906 w 279905"/>
                    <a:gd name="connsiteY2" fmla="*/ 139953 h 139952"/>
                    <a:gd name="connsiteX3" fmla="*/ 139953 w 279905"/>
                    <a:gd name="connsiteY3" fmla="*/ 0 h 139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905" h="139952">
                      <a:moveTo>
                        <a:pt x="139953" y="0"/>
                      </a:moveTo>
                      <a:cubicBezTo>
                        <a:pt x="62654" y="0"/>
                        <a:pt x="0" y="62654"/>
                        <a:pt x="0" y="139953"/>
                      </a:cubicBezTo>
                      <a:lnTo>
                        <a:pt x="279906" y="139953"/>
                      </a:lnTo>
                      <a:cubicBezTo>
                        <a:pt x="279906" y="62654"/>
                        <a:pt x="217252" y="0"/>
                        <a:pt x="139953" y="0"/>
                      </a:cubicBezTo>
                      <a:close/>
                    </a:path>
                  </a:pathLst>
                </a:custGeom>
                <a:solidFill>
                  <a:srgbClr val="A27723"/>
                </a:solidFill>
                <a:ln w="60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242" name="Group 1241">
            <a:extLst>
              <a:ext uri="{FF2B5EF4-FFF2-40B4-BE49-F238E27FC236}">
                <a16:creationId xmlns:a16="http://schemas.microsoft.com/office/drawing/2014/main" id="{3266113F-2557-0518-D447-4A53C3F654DD}"/>
              </a:ext>
            </a:extLst>
          </p:cNvPr>
          <p:cNvGrpSpPr/>
          <p:nvPr/>
        </p:nvGrpSpPr>
        <p:grpSpPr>
          <a:xfrm>
            <a:off x="-626788" y="3885252"/>
            <a:ext cx="310326" cy="1119442"/>
            <a:chOff x="5275852" y="3621387"/>
            <a:chExt cx="356232" cy="1285039"/>
          </a:xfrm>
        </p:grpSpPr>
        <p:grpSp>
          <p:nvGrpSpPr>
            <p:cNvPr id="1243" name="Graphic 2">
              <a:extLst>
                <a:ext uri="{FF2B5EF4-FFF2-40B4-BE49-F238E27FC236}">
                  <a16:creationId xmlns:a16="http://schemas.microsoft.com/office/drawing/2014/main" id="{51E54DB9-7C1B-9BF8-BE0F-F23510D1529E}"/>
                </a:ext>
              </a:extLst>
            </p:cNvPr>
            <p:cNvGrpSpPr/>
            <p:nvPr/>
          </p:nvGrpSpPr>
          <p:grpSpPr>
            <a:xfrm>
              <a:off x="5386878" y="4225743"/>
              <a:ext cx="245206" cy="680683"/>
              <a:chOff x="1341652" y="4225743"/>
              <a:chExt cx="245206" cy="680683"/>
            </a:xfrm>
          </p:grpSpPr>
          <p:sp>
            <p:nvSpPr>
              <p:cNvPr id="1249" name="Freeform: Shape 1248">
                <a:extLst>
                  <a:ext uri="{FF2B5EF4-FFF2-40B4-BE49-F238E27FC236}">
                    <a16:creationId xmlns:a16="http://schemas.microsoft.com/office/drawing/2014/main" id="{11ADD76E-E8C3-FBF6-0111-9DED7756B585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0" name="Freeform: Shape 1249">
                <a:extLst>
                  <a:ext uri="{FF2B5EF4-FFF2-40B4-BE49-F238E27FC236}">
                    <a16:creationId xmlns:a16="http://schemas.microsoft.com/office/drawing/2014/main" id="{12BC7ABB-C867-371F-2276-DD47370AE14E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solidFill>
                <a:srgbClr val="422521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1" name="Freeform: Shape 1250">
                <a:extLst>
                  <a:ext uri="{FF2B5EF4-FFF2-40B4-BE49-F238E27FC236}">
                    <a16:creationId xmlns:a16="http://schemas.microsoft.com/office/drawing/2014/main" id="{E8E227CE-89CF-2BBA-24CF-0DA2F6E41B80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solidFill>
                <a:srgbClr val="E7B6B0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2" name="Freeform: Shape 1251">
                <a:extLst>
                  <a:ext uri="{FF2B5EF4-FFF2-40B4-BE49-F238E27FC236}">
                    <a16:creationId xmlns:a16="http://schemas.microsoft.com/office/drawing/2014/main" id="{B0F067E5-9ECF-8C76-C6C0-6C2BE4130363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solidFill>
                <a:srgbClr val="F7AECE"/>
              </a:solidFill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44" name="Graphic 2">
              <a:extLst>
                <a:ext uri="{FF2B5EF4-FFF2-40B4-BE49-F238E27FC236}">
                  <a16:creationId xmlns:a16="http://schemas.microsoft.com/office/drawing/2014/main" id="{7A69CCE8-4E53-9687-E6CD-AFCF15BA5069}"/>
                </a:ext>
              </a:extLst>
            </p:cNvPr>
            <p:cNvGrpSpPr/>
            <p:nvPr/>
          </p:nvGrpSpPr>
          <p:grpSpPr>
            <a:xfrm flipV="1">
              <a:off x="5275852" y="3621387"/>
              <a:ext cx="245206" cy="680683"/>
              <a:chOff x="1341652" y="4225743"/>
              <a:chExt cx="245206" cy="680683"/>
            </a:xfrm>
            <a:noFill/>
          </p:grpSpPr>
          <p:sp>
            <p:nvSpPr>
              <p:cNvPr id="1245" name="Freeform: Shape 1244">
                <a:extLst>
                  <a:ext uri="{FF2B5EF4-FFF2-40B4-BE49-F238E27FC236}">
                    <a16:creationId xmlns:a16="http://schemas.microsoft.com/office/drawing/2014/main" id="{B39A0844-8CDD-AD98-11CA-19AF624280E7}"/>
                  </a:ext>
                </a:extLst>
              </p:cNvPr>
              <p:cNvSpPr/>
              <p:nvPr/>
            </p:nvSpPr>
            <p:spPr>
              <a:xfrm>
                <a:off x="1341652" y="4225743"/>
                <a:ext cx="245206" cy="151073"/>
              </a:xfrm>
              <a:custGeom>
                <a:avLst/>
                <a:gdLst>
                  <a:gd name="connsiteX0" fmla="*/ 24855 w 245206"/>
                  <a:gd name="connsiteY0" fmla="*/ 0 h 151073"/>
                  <a:gd name="connsiteX1" fmla="*/ 220291 w 245206"/>
                  <a:gd name="connsiteY1" fmla="*/ 0 h 151073"/>
                  <a:gd name="connsiteX2" fmla="*/ 245206 w 245206"/>
                  <a:gd name="connsiteY2" fmla="*/ 24916 h 151073"/>
                  <a:gd name="connsiteX3" fmla="*/ 245206 w 245206"/>
                  <a:gd name="connsiteY3" fmla="*/ 151074 h 151073"/>
                  <a:gd name="connsiteX4" fmla="*/ 0 w 245206"/>
                  <a:gd name="connsiteY4" fmla="*/ 151074 h 151073"/>
                  <a:gd name="connsiteX5" fmla="*/ 0 w 245206"/>
                  <a:gd name="connsiteY5" fmla="*/ 24916 h 151073"/>
                  <a:gd name="connsiteX6" fmla="*/ 24916 w 245206"/>
                  <a:gd name="connsiteY6" fmla="*/ 0 h 151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206" h="151073">
                    <a:moveTo>
                      <a:pt x="24855" y="0"/>
                    </a:moveTo>
                    <a:lnTo>
                      <a:pt x="220291" y="0"/>
                    </a:lnTo>
                    <a:cubicBezTo>
                      <a:pt x="234025" y="0"/>
                      <a:pt x="245206" y="11182"/>
                      <a:pt x="245206" y="24916"/>
                    </a:cubicBezTo>
                    <a:lnTo>
                      <a:pt x="245206" y="151074"/>
                    </a:lnTo>
                    <a:lnTo>
                      <a:pt x="0" y="151074"/>
                    </a:lnTo>
                    <a:lnTo>
                      <a:pt x="0" y="24916"/>
                    </a:lnTo>
                    <a:cubicBezTo>
                      <a:pt x="0" y="11182"/>
                      <a:pt x="11182" y="0"/>
                      <a:pt x="24916" y="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6" name="Freeform: Shape 1245">
                <a:extLst>
                  <a:ext uri="{FF2B5EF4-FFF2-40B4-BE49-F238E27FC236}">
                    <a16:creationId xmlns:a16="http://schemas.microsoft.com/office/drawing/2014/main" id="{E93EB050-1327-670B-6617-B23E6D06B4E2}"/>
                  </a:ext>
                </a:extLst>
              </p:cNvPr>
              <p:cNvSpPr/>
              <p:nvPr/>
            </p:nvSpPr>
            <p:spPr>
              <a:xfrm>
                <a:off x="1373495" y="4376817"/>
                <a:ext cx="181458" cy="228555"/>
              </a:xfrm>
              <a:custGeom>
                <a:avLst/>
                <a:gdLst>
                  <a:gd name="connsiteX0" fmla="*/ 0 w 181458"/>
                  <a:gd name="connsiteY0" fmla="*/ 0 h 228555"/>
                  <a:gd name="connsiteX1" fmla="*/ 181459 w 181458"/>
                  <a:gd name="connsiteY1" fmla="*/ 0 h 228555"/>
                  <a:gd name="connsiteX2" fmla="*/ 181459 w 181458"/>
                  <a:gd name="connsiteY2" fmla="*/ 228555 h 228555"/>
                  <a:gd name="connsiteX3" fmla="*/ 0 w 181458"/>
                  <a:gd name="connsiteY3" fmla="*/ 228555 h 228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58" h="228555">
                    <a:moveTo>
                      <a:pt x="0" y="0"/>
                    </a:moveTo>
                    <a:lnTo>
                      <a:pt x="181459" y="0"/>
                    </a:lnTo>
                    <a:lnTo>
                      <a:pt x="181459" y="228555"/>
                    </a:lnTo>
                    <a:lnTo>
                      <a:pt x="0" y="228555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7" name="Freeform: Shape 1246">
                <a:extLst>
                  <a:ext uri="{FF2B5EF4-FFF2-40B4-BE49-F238E27FC236}">
                    <a16:creationId xmlns:a16="http://schemas.microsoft.com/office/drawing/2014/main" id="{EA04914B-BB45-1481-F057-1C18028C786C}"/>
                  </a:ext>
                </a:extLst>
              </p:cNvPr>
              <p:cNvSpPr/>
              <p:nvPr/>
            </p:nvSpPr>
            <p:spPr>
              <a:xfrm>
                <a:off x="1376899" y="4731774"/>
                <a:ext cx="174652" cy="174652"/>
              </a:xfrm>
              <a:custGeom>
                <a:avLst/>
                <a:gdLst>
                  <a:gd name="connsiteX0" fmla="*/ 174652 w 174652"/>
                  <a:gd name="connsiteY0" fmla="*/ 87326 h 174652"/>
                  <a:gd name="connsiteX1" fmla="*/ 87326 w 174652"/>
                  <a:gd name="connsiteY1" fmla="*/ 174653 h 174652"/>
                  <a:gd name="connsiteX2" fmla="*/ 0 w 174652"/>
                  <a:gd name="connsiteY2" fmla="*/ 87326 h 174652"/>
                  <a:gd name="connsiteX3" fmla="*/ 87326 w 174652"/>
                  <a:gd name="connsiteY3" fmla="*/ 0 h 174652"/>
                  <a:gd name="connsiteX4" fmla="*/ 174652 w 174652"/>
                  <a:gd name="connsiteY4" fmla="*/ 87326 h 174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652" h="174652">
                    <a:moveTo>
                      <a:pt x="174652" y="87326"/>
                    </a:moveTo>
                    <a:cubicBezTo>
                      <a:pt x="174652" y="135555"/>
                      <a:pt x="135555" y="174653"/>
                      <a:pt x="87326" y="174653"/>
                    </a:cubicBezTo>
                    <a:cubicBezTo>
                      <a:pt x="39097" y="174653"/>
                      <a:pt x="0" y="135555"/>
                      <a:pt x="0" y="87326"/>
                    </a:cubicBezTo>
                    <a:cubicBezTo>
                      <a:pt x="0" y="39097"/>
                      <a:pt x="39097" y="0"/>
                      <a:pt x="87326" y="0"/>
                    </a:cubicBezTo>
                    <a:cubicBezTo>
                      <a:pt x="135555" y="0"/>
                      <a:pt x="174652" y="39097"/>
                      <a:pt x="174652" y="87326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8" name="Freeform: Shape 1247">
                <a:extLst>
                  <a:ext uri="{FF2B5EF4-FFF2-40B4-BE49-F238E27FC236}">
                    <a16:creationId xmlns:a16="http://schemas.microsoft.com/office/drawing/2014/main" id="{A4E44BCA-4842-6DB5-79AB-0B19610BA11C}"/>
                  </a:ext>
                </a:extLst>
              </p:cNvPr>
              <p:cNvSpPr/>
              <p:nvPr/>
            </p:nvSpPr>
            <p:spPr>
              <a:xfrm>
                <a:off x="1347486" y="4605373"/>
                <a:ext cx="233477" cy="142262"/>
              </a:xfrm>
              <a:custGeom>
                <a:avLst/>
                <a:gdLst>
                  <a:gd name="connsiteX0" fmla="*/ 0 w 233477"/>
                  <a:gd name="connsiteY0" fmla="*/ 0 h 142262"/>
                  <a:gd name="connsiteX1" fmla="*/ 233478 w 233477"/>
                  <a:gd name="connsiteY1" fmla="*/ 0 h 142262"/>
                  <a:gd name="connsiteX2" fmla="*/ 233478 w 233477"/>
                  <a:gd name="connsiteY2" fmla="*/ 142262 h 142262"/>
                  <a:gd name="connsiteX3" fmla="*/ 0 w 233477"/>
                  <a:gd name="connsiteY3" fmla="*/ 142262 h 142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477" h="142262">
                    <a:moveTo>
                      <a:pt x="0" y="0"/>
                    </a:moveTo>
                    <a:lnTo>
                      <a:pt x="233478" y="0"/>
                    </a:lnTo>
                    <a:lnTo>
                      <a:pt x="233478" y="142262"/>
                    </a:lnTo>
                    <a:lnTo>
                      <a:pt x="0" y="142262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0485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1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1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1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Freeform: Shape 827">
            <a:extLst>
              <a:ext uri="{FF2B5EF4-FFF2-40B4-BE49-F238E27FC236}">
                <a16:creationId xmlns:a16="http://schemas.microsoft.com/office/drawing/2014/main" id="{57A485B9-9276-BA4B-868B-06AC9BFB8055}"/>
              </a:ext>
            </a:extLst>
          </p:cNvPr>
          <p:cNvSpPr/>
          <p:nvPr/>
        </p:nvSpPr>
        <p:spPr>
          <a:xfrm>
            <a:off x="0" y="1096018"/>
            <a:ext cx="12185653" cy="4665899"/>
          </a:xfrm>
          <a:custGeom>
            <a:avLst/>
            <a:gdLst>
              <a:gd name="connsiteX0" fmla="*/ 0 w 12185653"/>
              <a:gd name="connsiteY0" fmla="*/ 0 h 4665899"/>
              <a:gd name="connsiteX1" fmla="*/ 12185653 w 12185653"/>
              <a:gd name="connsiteY1" fmla="*/ 0 h 4665899"/>
              <a:gd name="connsiteX2" fmla="*/ 12185653 w 12185653"/>
              <a:gd name="connsiteY2" fmla="*/ 4665900 h 4665899"/>
              <a:gd name="connsiteX3" fmla="*/ 0 w 12185653"/>
              <a:gd name="connsiteY3" fmla="*/ 4665900 h 466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5653" h="4665899">
                <a:moveTo>
                  <a:pt x="0" y="0"/>
                </a:moveTo>
                <a:lnTo>
                  <a:pt x="12185653" y="0"/>
                </a:lnTo>
                <a:lnTo>
                  <a:pt x="12185653" y="4665900"/>
                </a:lnTo>
                <a:lnTo>
                  <a:pt x="0" y="4665900"/>
                </a:lnTo>
                <a:close/>
              </a:path>
            </a:pathLst>
          </a:custGeom>
          <a:solidFill>
            <a:srgbClr val="1F5D4C"/>
          </a:solidFill>
          <a:ln w="634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56" name="Graphic 1253">
            <a:extLst>
              <a:ext uri="{FF2B5EF4-FFF2-40B4-BE49-F238E27FC236}">
                <a16:creationId xmlns:a16="http://schemas.microsoft.com/office/drawing/2014/main" id="{075E4451-AE9B-EA96-4224-F0423550B432}"/>
              </a:ext>
            </a:extLst>
          </p:cNvPr>
          <p:cNvGrpSpPr/>
          <p:nvPr/>
        </p:nvGrpSpPr>
        <p:grpSpPr>
          <a:xfrm>
            <a:off x="-4598672" y="2668215"/>
            <a:ext cx="1983581" cy="3093107"/>
            <a:chOff x="1237028" y="2668215"/>
            <a:chExt cx="1983581" cy="3093107"/>
          </a:xfrm>
        </p:grpSpPr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D7C6AD62-1D5B-8E2D-1057-C621BDFA6B96}"/>
                </a:ext>
              </a:extLst>
            </p:cNvPr>
            <p:cNvSpPr/>
            <p:nvPr/>
          </p:nvSpPr>
          <p:spPr>
            <a:xfrm>
              <a:off x="1910826" y="2807811"/>
              <a:ext cx="336423" cy="322326"/>
            </a:xfrm>
            <a:custGeom>
              <a:avLst/>
              <a:gdLst>
                <a:gd name="connsiteX0" fmla="*/ 0 w 336423"/>
                <a:gd name="connsiteY0" fmla="*/ 0 h 322326"/>
                <a:gd name="connsiteX1" fmla="*/ 336423 w 336423"/>
                <a:gd name="connsiteY1" fmla="*/ 0 h 322326"/>
                <a:gd name="connsiteX2" fmla="*/ 336423 w 336423"/>
                <a:gd name="connsiteY2" fmla="*/ 322326 h 322326"/>
                <a:gd name="connsiteX3" fmla="*/ 0 w 336423"/>
                <a:gd name="connsiteY3" fmla="*/ 322326 h 3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423" h="322326">
                  <a:moveTo>
                    <a:pt x="0" y="0"/>
                  </a:moveTo>
                  <a:lnTo>
                    <a:pt x="336423" y="0"/>
                  </a:lnTo>
                  <a:lnTo>
                    <a:pt x="336423" y="322326"/>
                  </a:lnTo>
                  <a:lnTo>
                    <a:pt x="0" y="322326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2A407875-FB26-C4AB-55DC-FB7F02319C38}"/>
                </a:ext>
              </a:extLst>
            </p:cNvPr>
            <p:cNvSpPr/>
            <p:nvPr/>
          </p:nvSpPr>
          <p:spPr>
            <a:xfrm>
              <a:off x="1446292" y="2783236"/>
              <a:ext cx="1684496" cy="1352740"/>
            </a:xfrm>
            <a:custGeom>
              <a:avLst/>
              <a:gdLst>
                <a:gd name="connsiteX0" fmla="*/ 422529 w 1684496"/>
                <a:gd name="connsiteY0" fmla="*/ 1284541 h 1352740"/>
                <a:gd name="connsiteX1" fmla="*/ 398431 w 1684496"/>
                <a:gd name="connsiteY1" fmla="*/ 1352741 h 1352740"/>
                <a:gd name="connsiteX2" fmla="*/ 549878 w 1684496"/>
                <a:gd name="connsiteY2" fmla="*/ 1352741 h 1352740"/>
                <a:gd name="connsiteX3" fmla="*/ 628555 w 1684496"/>
                <a:gd name="connsiteY3" fmla="*/ 1206056 h 1352740"/>
                <a:gd name="connsiteX4" fmla="*/ 706279 w 1684496"/>
                <a:gd name="connsiteY4" fmla="*/ 1352741 h 1352740"/>
                <a:gd name="connsiteX5" fmla="*/ 823722 w 1684496"/>
                <a:gd name="connsiteY5" fmla="*/ 1352741 h 1352740"/>
                <a:gd name="connsiteX6" fmla="*/ 826103 w 1684496"/>
                <a:gd name="connsiteY6" fmla="*/ 949928 h 1352740"/>
                <a:gd name="connsiteX7" fmla="*/ 1684496 w 1684496"/>
                <a:gd name="connsiteY7" fmla="*/ 703802 h 1352740"/>
                <a:gd name="connsiteX8" fmla="*/ 464534 w 1684496"/>
                <a:gd name="connsiteY8" fmla="*/ 703802 h 1352740"/>
                <a:gd name="connsiteX9" fmla="*/ 0 w 1684496"/>
                <a:gd name="connsiteY9" fmla="*/ 0 h 1352740"/>
                <a:gd name="connsiteX10" fmla="*/ 422529 w 1684496"/>
                <a:gd name="connsiteY10" fmla="*/ 1124712 h 1352740"/>
                <a:gd name="connsiteX11" fmla="*/ 422529 w 1684496"/>
                <a:gd name="connsiteY11" fmla="*/ 1284541 h 135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4496" h="1352740">
                  <a:moveTo>
                    <a:pt x="422529" y="1284541"/>
                  </a:moveTo>
                  <a:lnTo>
                    <a:pt x="398431" y="1352741"/>
                  </a:lnTo>
                  <a:lnTo>
                    <a:pt x="549878" y="1352741"/>
                  </a:lnTo>
                  <a:lnTo>
                    <a:pt x="628555" y="1206056"/>
                  </a:lnTo>
                  <a:lnTo>
                    <a:pt x="706279" y="1352741"/>
                  </a:lnTo>
                  <a:lnTo>
                    <a:pt x="823722" y="1352741"/>
                  </a:lnTo>
                  <a:lnTo>
                    <a:pt x="826103" y="949928"/>
                  </a:lnTo>
                  <a:lnTo>
                    <a:pt x="1684496" y="703802"/>
                  </a:lnTo>
                  <a:lnTo>
                    <a:pt x="464534" y="703802"/>
                  </a:lnTo>
                  <a:lnTo>
                    <a:pt x="0" y="0"/>
                  </a:lnTo>
                  <a:lnTo>
                    <a:pt x="422529" y="1124712"/>
                  </a:lnTo>
                  <a:lnTo>
                    <a:pt x="422529" y="1284541"/>
                  </a:lnTo>
                  <a:close/>
                </a:path>
              </a:pathLst>
            </a:custGeom>
            <a:solidFill>
              <a:srgbClr val="E243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59" name="Graphic 1253">
              <a:extLst>
                <a:ext uri="{FF2B5EF4-FFF2-40B4-BE49-F238E27FC236}">
                  <a16:creationId xmlns:a16="http://schemas.microsoft.com/office/drawing/2014/main" id="{B517AF93-26B6-807B-9520-BF4F38F793A4}"/>
                </a:ext>
              </a:extLst>
            </p:cNvPr>
            <p:cNvGrpSpPr/>
            <p:nvPr/>
          </p:nvGrpSpPr>
          <p:grpSpPr>
            <a:xfrm>
              <a:off x="1910731" y="2668215"/>
              <a:ext cx="411289" cy="828443"/>
              <a:chOff x="1910731" y="2668215"/>
              <a:chExt cx="411289" cy="828443"/>
            </a:xfrm>
          </p:grpSpPr>
          <p:grpSp>
            <p:nvGrpSpPr>
              <p:cNvPr id="1260" name="Graphic 1253">
                <a:extLst>
                  <a:ext uri="{FF2B5EF4-FFF2-40B4-BE49-F238E27FC236}">
                    <a16:creationId xmlns:a16="http://schemas.microsoft.com/office/drawing/2014/main" id="{45B73B84-8875-B1C5-E20A-BA8DF2C28398}"/>
                  </a:ext>
                </a:extLst>
              </p:cNvPr>
              <p:cNvGrpSpPr/>
              <p:nvPr/>
            </p:nvGrpSpPr>
            <p:grpSpPr>
              <a:xfrm>
                <a:off x="1910826" y="2668215"/>
                <a:ext cx="336327" cy="139636"/>
                <a:chOff x="1910826" y="2668215"/>
                <a:chExt cx="336327" cy="139636"/>
              </a:xfrm>
            </p:grpSpPr>
            <p:grpSp>
              <p:nvGrpSpPr>
                <p:cNvPr id="1261" name="Graphic 1253">
                  <a:extLst>
                    <a:ext uri="{FF2B5EF4-FFF2-40B4-BE49-F238E27FC236}">
                      <a16:creationId xmlns:a16="http://schemas.microsoft.com/office/drawing/2014/main" id="{09CDA991-EBA9-912D-05B8-5A9CD36AB199}"/>
                    </a:ext>
                  </a:extLst>
                </p:cNvPr>
                <p:cNvGrpSpPr/>
                <p:nvPr/>
              </p:nvGrpSpPr>
              <p:grpSpPr>
                <a:xfrm>
                  <a:off x="1910826" y="2668215"/>
                  <a:ext cx="84105" cy="139624"/>
                  <a:chOff x="1910826" y="2668215"/>
                  <a:chExt cx="84105" cy="139624"/>
                </a:xfrm>
              </p:grpSpPr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B2340B03-40F7-B015-5644-40816CC25B33}"/>
                      </a:ext>
                    </a:extLst>
                  </p:cNvPr>
                  <p:cNvSpPr/>
                  <p:nvPr/>
                </p:nvSpPr>
                <p:spPr>
                  <a:xfrm>
                    <a:off x="1910826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5D3E0157-FD6B-3218-EC2F-743197943F84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72" y="2678434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06F89B-8A6F-2AF3-70AE-4976A921286B}"/>
                      </a:ext>
                    </a:extLst>
                  </p:cNvPr>
                  <p:cNvSpPr/>
                  <p:nvPr/>
                </p:nvSpPr>
                <p:spPr>
                  <a:xfrm>
                    <a:off x="1910826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A437F9AB-1FAE-C02C-2A3E-865FE7582EB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928142" y="2748281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39 w 49339"/>
                      <a:gd name="connsiteY1" fmla="*/ 0 h 49339"/>
                      <a:gd name="connsiteX2" fmla="*/ 49339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39" y="0"/>
                        </a:lnTo>
                        <a:lnTo>
                          <a:pt x="49339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66" name="Graphic 1253">
                  <a:extLst>
                    <a:ext uri="{FF2B5EF4-FFF2-40B4-BE49-F238E27FC236}">
                      <a16:creationId xmlns:a16="http://schemas.microsoft.com/office/drawing/2014/main" id="{D1750311-E85E-40CC-933A-9C2806728643}"/>
                    </a:ext>
                  </a:extLst>
                </p:cNvPr>
                <p:cNvGrpSpPr/>
                <p:nvPr/>
              </p:nvGrpSpPr>
              <p:grpSpPr>
                <a:xfrm>
                  <a:off x="1994932" y="2668251"/>
                  <a:ext cx="84105" cy="139529"/>
                  <a:chOff x="1994932" y="2668251"/>
                  <a:chExt cx="84105" cy="139529"/>
                </a:xfrm>
              </p:grpSpPr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32E8C4E3-3326-061F-6CB2-8E24520C0D4B}"/>
                      </a:ext>
                    </a:extLst>
                  </p:cNvPr>
                  <p:cNvSpPr/>
                  <p:nvPr/>
                </p:nvSpPr>
                <p:spPr>
                  <a:xfrm>
                    <a:off x="1994932" y="2668270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E7F7D304-C415-B25C-96F6-6D6924E19830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313" y="2678469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FA1BA063-EE43-90DF-D5BA-800AF32F1F90}"/>
                      </a:ext>
                    </a:extLst>
                  </p:cNvPr>
                  <p:cNvSpPr/>
                  <p:nvPr/>
                </p:nvSpPr>
                <p:spPr>
                  <a:xfrm>
                    <a:off x="1994932" y="2737993"/>
                    <a:ext cx="84105" cy="69723"/>
                  </a:xfrm>
                  <a:custGeom>
                    <a:avLst/>
                    <a:gdLst>
                      <a:gd name="connsiteX0" fmla="*/ 0 w 84105"/>
                      <a:gd name="connsiteY0" fmla="*/ 0 h 69723"/>
                      <a:gd name="connsiteX1" fmla="*/ 84106 w 84105"/>
                      <a:gd name="connsiteY1" fmla="*/ 0 h 69723"/>
                      <a:gd name="connsiteX2" fmla="*/ 84106 w 84105"/>
                      <a:gd name="connsiteY2" fmla="*/ 69723 h 69723"/>
                      <a:gd name="connsiteX3" fmla="*/ 0 w 84105"/>
                      <a:gd name="connsiteY3" fmla="*/ 69723 h 69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105" h="69723">
                        <a:moveTo>
                          <a:pt x="0" y="0"/>
                        </a:moveTo>
                        <a:lnTo>
                          <a:pt x="84106" y="0"/>
                        </a:lnTo>
                        <a:lnTo>
                          <a:pt x="84106" y="69723"/>
                        </a:lnTo>
                        <a:lnTo>
                          <a:pt x="0" y="69723"/>
                        </a:lnTo>
                        <a:close/>
                      </a:path>
                    </a:pathLst>
                  </a:custGeom>
                  <a:solidFill>
                    <a:srgbClr val="E243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EAFD72EE-19D4-43C7-952C-1DE47F4A0AB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012284" y="2748222"/>
                    <a:ext cx="49339" cy="49339"/>
                  </a:xfrm>
                  <a:custGeom>
                    <a:avLst/>
                    <a:gdLst>
                      <a:gd name="connsiteX0" fmla="*/ 0 w 49339"/>
                      <a:gd name="connsiteY0" fmla="*/ 0 h 49339"/>
                      <a:gd name="connsiteX1" fmla="*/ 49340 w 49339"/>
                      <a:gd name="connsiteY1" fmla="*/ 0 h 49339"/>
                      <a:gd name="connsiteX2" fmla="*/ 49340 w 49339"/>
                      <a:gd name="connsiteY2" fmla="*/ 49340 h 49339"/>
                      <a:gd name="connsiteX3" fmla="*/ 0 w 49339"/>
                      <a:gd name="connsiteY3" fmla="*/ 49340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39" h="49339">
                        <a:moveTo>
                          <a:pt x="0" y="0"/>
                        </a:moveTo>
                        <a:lnTo>
                          <a:pt x="49340" y="0"/>
                        </a:lnTo>
                        <a:lnTo>
                          <a:pt x="49340" y="49340"/>
                        </a:lnTo>
                        <a:lnTo>
                          <a:pt x="0" y="49340"/>
                        </a:lnTo>
                        <a:close/>
                      </a:path>
                    </a:pathLst>
                  </a:custGeom>
                  <a:solidFill>
                    <a:srgbClr val="A277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71" name="Graphic 1253">
                  <a:extLst>
                    <a:ext uri="{FF2B5EF4-FFF2-40B4-BE49-F238E27FC236}">
                      <a16:creationId xmlns:a16="http://schemas.microsoft.com/office/drawing/2014/main" id="{AC0CCC2C-65C5-CBCC-DF1A-408C499FF43E}"/>
                    </a:ext>
                  </a:extLst>
                </p:cNvPr>
                <p:cNvGrpSpPr/>
                <p:nvPr/>
              </p:nvGrpSpPr>
              <p:grpSpPr>
                <a:xfrm>
                  <a:off x="2078942" y="2668227"/>
                  <a:ext cx="168211" cy="139624"/>
                  <a:chOff x="2078942" y="2668227"/>
                  <a:chExt cx="168211" cy="139624"/>
                </a:xfrm>
              </p:grpSpPr>
              <p:grpSp>
                <p:nvGrpSpPr>
                  <p:cNvPr id="1272" name="Graphic 1253">
                    <a:extLst>
                      <a:ext uri="{FF2B5EF4-FFF2-40B4-BE49-F238E27FC236}">
                        <a16:creationId xmlns:a16="http://schemas.microsoft.com/office/drawing/2014/main" id="{F00BEBC8-C72F-A81E-5AD1-853E0D8CAF43}"/>
                      </a:ext>
                    </a:extLst>
                  </p:cNvPr>
                  <p:cNvGrpSpPr/>
                  <p:nvPr/>
                </p:nvGrpSpPr>
                <p:grpSpPr>
                  <a:xfrm>
                    <a:off x="2078942" y="2668270"/>
                    <a:ext cx="84105" cy="139546"/>
                    <a:chOff x="2078942" y="2668270"/>
                    <a:chExt cx="84105" cy="139546"/>
                  </a:xfrm>
                </p:grpSpPr>
                <p:sp>
                  <p:nvSpPr>
                    <p:cNvPr id="1273" name="Freeform: Shape 1272">
                      <a:extLst>
                        <a:ext uri="{FF2B5EF4-FFF2-40B4-BE49-F238E27FC236}">
                          <a16:creationId xmlns:a16="http://schemas.microsoft.com/office/drawing/2014/main" id="{575DCBB6-EAD1-815F-38A9-C0A151247E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4" name="Freeform: Shape 1273">
                      <a:extLst>
                        <a:ext uri="{FF2B5EF4-FFF2-40B4-BE49-F238E27FC236}">
                          <a16:creationId xmlns:a16="http://schemas.microsoft.com/office/drawing/2014/main" id="{71D6429F-5A9D-076B-9436-2E010694EA59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60" y="2678505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5" name="Freeform: Shape 1274">
                      <a:extLst>
                        <a:ext uri="{FF2B5EF4-FFF2-40B4-BE49-F238E27FC236}">
                          <a16:creationId xmlns:a16="http://schemas.microsoft.com/office/drawing/2014/main" id="{7365F368-6AD5-D428-36E3-3B8F0572AF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942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6" name="Freeform: Shape 1275">
                      <a:extLst>
                        <a:ext uri="{FF2B5EF4-FFF2-40B4-BE49-F238E27FC236}">
                          <a16:creationId xmlns:a16="http://schemas.microsoft.com/office/drawing/2014/main" id="{45ACB4B6-F771-989B-D32B-59F5123AF23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096330" y="2748258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277" name="Graphic 1253">
                    <a:extLst>
                      <a:ext uri="{FF2B5EF4-FFF2-40B4-BE49-F238E27FC236}">
                        <a16:creationId xmlns:a16="http://schemas.microsoft.com/office/drawing/2014/main" id="{6757ECE9-FB7F-ED49-DB36-F24730331320}"/>
                      </a:ext>
                    </a:extLst>
                  </p:cNvPr>
                  <p:cNvGrpSpPr/>
                  <p:nvPr/>
                </p:nvGrpSpPr>
                <p:grpSpPr>
                  <a:xfrm>
                    <a:off x="2163048" y="2668227"/>
                    <a:ext cx="84105" cy="139624"/>
                    <a:chOff x="2163048" y="2668227"/>
                    <a:chExt cx="84105" cy="139624"/>
                  </a:xfrm>
                </p:grpSpPr>
                <p:sp>
                  <p:nvSpPr>
                    <p:cNvPr id="1278" name="Freeform: Shape 1277">
                      <a:extLst>
                        <a:ext uri="{FF2B5EF4-FFF2-40B4-BE49-F238E27FC236}">
                          <a16:creationId xmlns:a16="http://schemas.microsoft.com/office/drawing/2014/main" id="{F09B2CA9-B8C2-B952-DDF0-7D1B0DA69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668270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79" name="Freeform: Shape 1278">
                      <a:extLst>
                        <a:ext uri="{FF2B5EF4-FFF2-40B4-BE49-F238E27FC236}">
                          <a16:creationId xmlns:a16="http://schemas.microsoft.com/office/drawing/2014/main" id="{14389D95-2958-C4BC-E686-9899CC0677EE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501" y="2678446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0" name="Freeform: Shape 1279">
                      <a:extLst>
                        <a:ext uri="{FF2B5EF4-FFF2-40B4-BE49-F238E27FC236}">
                          <a16:creationId xmlns:a16="http://schemas.microsoft.com/office/drawing/2014/main" id="{CD9EEF4F-229A-259C-B460-32B03B40E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3048" y="2737993"/>
                      <a:ext cx="84105" cy="69723"/>
                    </a:xfrm>
                    <a:custGeom>
                      <a:avLst/>
                      <a:gdLst>
                        <a:gd name="connsiteX0" fmla="*/ 0 w 84105"/>
                        <a:gd name="connsiteY0" fmla="*/ 0 h 69723"/>
                        <a:gd name="connsiteX1" fmla="*/ 84106 w 84105"/>
                        <a:gd name="connsiteY1" fmla="*/ 0 h 69723"/>
                        <a:gd name="connsiteX2" fmla="*/ 84106 w 84105"/>
                        <a:gd name="connsiteY2" fmla="*/ 69723 h 69723"/>
                        <a:gd name="connsiteX3" fmla="*/ 0 w 84105"/>
                        <a:gd name="connsiteY3" fmla="*/ 69723 h 69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105" h="69723">
                          <a:moveTo>
                            <a:pt x="0" y="0"/>
                          </a:moveTo>
                          <a:lnTo>
                            <a:pt x="84106" y="0"/>
                          </a:lnTo>
                          <a:lnTo>
                            <a:pt x="84106" y="69723"/>
                          </a:lnTo>
                          <a:lnTo>
                            <a:pt x="0" y="69723"/>
                          </a:lnTo>
                          <a:close/>
                        </a:path>
                      </a:pathLst>
                    </a:custGeom>
                    <a:solidFill>
                      <a:srgbClr val="E2432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81" name="Freeform: Shape 1280">
                      <a:extLst>
                        <a:ext uri="{FF2B5EF4-FFF2-40B4-BE49-F238E27FC236}">
                          <a16:creationId xmlns:a16="http://schemas.microsoft.com/office/drawing/2014/main" id="{F78423B8-F7FE-9FC4-8807-A2E9CC219585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2180472" y="2748293"/>
                      <a:ext cx="49339" cy="49339"/>
                    </a:xfrm>
                    <a:custGeom>
                      <a:avLst/>
                      <a:gdLst>
                        <a:gd name="connsiteX0" fmla="*/ 0 w 49339"/>
                        <a:gd name="connsiteY0" fmla="*/ 0 h 49339"/>
                        <a:gd name="connsiteX1" fmla="*/ 49340 w 49339"/>
                        <a:gd name="connsiteY1" fmla="*/ 0 h 49339"/>
                        <a:gd name="connsiteX2" fmla="*/ 49340 w 49339"/>
                        <a:gd name="connsiteY2" fmla="*/ 49340 h 49339"/>
                        <a:gd name="connsiteX3" fmla="*/ 0 w 49339"/>
                        <a:gd name="connsiteY3" fmla="*/ 49340 h 4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339" h="49339">
                          <a:moveTo>
                            <a:pt x="0" y="0"/>
                          </a:moveTo>
                          <a:lnTo>
                            <a:pt x="49340" y="0"/>
                          </a:lnTo>
                          <a:lnTo>
                            <a:pt x="49340" y="49340"/>
                          </a:lnTo>
                          <a:lnTo>
                            <a:pt x="0" y="49340"/>
                          </a:lnTo>
                          <a:close/>
                        </a:path>
                      </a:pathLst>
                    </a:custGeom>
                    <a:solidFill>
                      <a:srgbClr val="A277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282" name="Graphic 1253">
                <a:extLst>
                  <a:ext uri="{FF2B5EF4-FFF2-40B4-BE49-F238E27FC236}">
                    <a16:creationId xmlns:a16="http://schemas.microsoft.com/office/drawing/2014/main" id="{F5FDF3D6-F1B9-B757-C7A8-6B3C18D452BC}"/>
                  </a:ext>
                </a:extLst>
              </p:cNvPr>
              <p:cNvGrpSpPr/>
              <p:nvPr/>
            </p:nvGrpSpPr>
            <p:grpSpPr>
              <a:xfrm>
                <a:off x="1910826" y="2807811"/>
                <a:ext cx="336327" cy="322326"/>
                <a:chOff x="1910826" y="2807811"/>
                <a:chExt cx="336327" cy="322326"/>
              </a:xfrm>
              <a:solidFill>
                <a:srgbClr val="E24321"/>
              </a:solidFill>
            </p:grpSpPr>
            <p:sp>
              <p:nvSpPr>
                <p:cNvPr id="1283" name="Freeform: Shape 1282">
                  <a:extLst>
                    <a:ext uri="{FF2B5EF4-FFF2-40B4-BE49-F238E27FC236}">
                      <a16:creationId xmlns:a16="http://schemas.microsoft.com/office/drawing/2014/main" id="{074AB3AB-60E6-3BAC-F7AC-357C7E0964F2}"/>
                    </a:ext>
                  </a:extLst>
                </p:cNvPr>
                <p:cNvSpPr/>
                <p:nvPr/>
              </p:nvSpPr>
              <p:spPr>
                <a:xfrm>
                  <a:off x="1910826" y="2807811"/>
                  <a:ext cx="84105" cy="322326"/>
                </a:xfrm>
                <a:custGeom>
                  <a:avLst/>
                  <a:gdLst>
                    <a:gd name="connsiteX0" fmla="*/ 42005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005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4" name="Freeform: Shape 1283">
                  <a:extLst>
                    <a:ext uri="{FF2B5EF4-FFF2-40B4-BE49-F238E27FC236}">
                      <a16:creationId xmlns:a16="http://schemas.microsoft.com/office/drawing/2014/main" id="{2B3DE40E-7144-0CC8-FCD7-C0B39D7EE7E6}"/>
                    </a:ext>
                  </a:extLst>
                </p:cNvPr>
                <p:cNvSpPr/>
                <p:nvPr/>
              </p:nvSpPr>
              <p:spPr>
                <a:xfrm>
                  <a:off x="1994932" y="2807811"/>
                  <a:ext cx="84010" cy="322326"/>
                </a:xfrm>
                <a:custGeom>
                  <a:avLst/>
                  <a:gdLst>
                    <a:gd name="connsiteX0" fmla="*/ 42005 w 84010"/>
                    <a:gd name="connsiteY0" fmla="*/ 0 h 322326"/>
                    <a:gd name="connsiteX1" fmla="*/ 0 w 84010"/>
                    <a:gd name="connsiteY1" fmla="*/ 322326 h 322326"/>
                    <a:gd name="connsiteX2" fmla="*/ 84011 w 84010"/>
                    <a:gd name="connsiteY2" fmla="*/ 322326 h 322326"/>
                    <a:gd name="connsiteX3" fmla="*/ 42005 w 84010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010" h="322326">
                      <a:moveTo>
                        <a:pt x="42005" y="0"/>
                      </a:moveTo>
                      <a:lnTo>
                        <a:pt x="0" y="322326"/>
                      </a:lnTo>
                      <a:lnTo>
                        <a:pt x="84011" y="322326"/>
                      </a:lnTo>
                      <a:lnTo>
                        <a:pt x="42005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5" name="Freeform: Shape 1284">
                  <a:extLst>
                    <a:ext uri="{FF2B5EF4-FFF2-40B4-BE49-F238E27FC236}">
                      <a16:creationId xmlns:a16="http://schemas.microsoft.com/office/drawing/2014/main" id="{184B49CD-6AC8-7B49-ECE4-F792DADC503A}"/>
                    </a:ext>
                  </a:extLst>
                </p:cNvPr>
                <p:cNvSpPr/>
                <p:nvPr/>
              </p:nvSpPr>
              <p:spPr>
                <a:xfrm>
                  <a:off x="2078942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86" name="Freeform: Shape 1285">
                  <a:extLst>
                    <a:ext uri="{FF2B5EF4-FFF2-40B4-BE49-F238E27FC236}">
                      <a16:creationId xmlns:a16="http://schemas.microsoft.com/office/drawing/2014/main" id="{D6C446F0-1ACB-A9D8-575F-5C4D2C59A71C}"/>
                    </a:ext>
                  </a:extLst>
                </p:cNvPr>
                <p:cNvSpPr/>
                <p:nvPr/>
              </p:nvSpPr>
              <p:spPr>
                <a:xfrm>
                  <a:off x="2163048" y="2807811"/>
                  <a:ext cx="84105" cy="322326"/>
                </a:xfrm>
                <a:custGeom>
                  <a:avLst/>
                  <a:gdLst>
                    <a:gd name="connsiteX0" fmla="*/ 42100 w 84105"/>
                    <a:gd name="connsiteY0" fmla="*/ 0 h 322326"/>
                    <a:gd name="connsiteX1" fmla="*/ 0 w 84105"/>
                    <a:gd name="connsiteY1" fmla="*/ 322326 h 322326"/>
                    <a:gd name="connsiteX2" fmla="*/ 84106 w 84105"/>
                    <a:gd name="connsiteY2" fmla="*/ 322326 h 322326"/>
                    <a:gd name="connsiteX3" fmla="*/ 42100 w 84105"/>
                    <a:gd name="connsiteY3" fmla="*/ 0 h 322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105" h="322326">
                      <a:moveTo>
                        <a:pt x="42100" y="0"/>
                      </a:moveTo>
                      <a:lnTo>
                        <a:pt x="0" y="322326"/>
                      </a:lnTo>
                      <a:lnTo>
                        <a:pt x="84106" y="322326"/>
                      </a:lnTo>
                      <a:lnTo>
                        <a:pt x="4210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87" name="Freeform: Shape 1286">
                <a:extLst>
                  <a:ext uri="{FF2B5EF4-FFF2-40B4-BE49-F238E27FC236}">
                    <a16:creationId xmlns:a16="http://schemas.microsoft.com/office/drawing/2014/main" id="{F6AE6459-11FE-F4D8-5262-EEA3622EF418}"/>
                  </a:ext>
                </a:extLst>
              </p:cNvPr>
              <p:cNvSpPr/>
              <p:nvPr/>
            </p:nvSpPr>
            <p:spPr>
              <a:xfrm>
                <a:off x="1910731" y="3130137"/>
                <a:ext cx="378237" cy="325183"/>
              </a:xfrm>
              <a:custGeom>
                <a:avLst/>
                <a:gdLst>
                  <a:gd name="connsiteX0" fmla="*/ 336423 w 378237"/>
                  <a:gd name="connsiteY0" fmla="*/ 0 h 325183"/>
                  <a:gd name="connsiteX1" fmla="*/ 378238 w 378237"/>
                  <a:gd name="connsiteY1" fmla="*/ 177355 h 325183"/>
                  <a:gd name="connsiteX2" fmla="*/ 330898 w 378237"/>
                  <a:gd name="connsiteY2" fmla="*/ 177355 h 325183"/>
                  <a:gd name="connsiteX3" fmla="*/ 321278 w 378237"/>
                  <a:gd name="connsiteY3" fmla="*/ 232220 h 325183"/>
                  <a:gd name="connsiteX4" fmla="*/ 274034 w 378237"/>
                  <a:gd name="connsiteY4" fmla="*/ 271939 h 325183"/>
                  <a:gd name="connsiteX5" fmla="*/ 243364 w 378237"/>
                  <a:gd name="connsiteY5" fmla="*/ 271939 h 325183"/>
                  <a:gd name="connsiteX6" fmla="*/ 243364 w 378237"/>
                  <a:gd name="connsiteY6" fmla="*/ 325183 h 325183"/>
                  <a:gd name="connsiteX7" fmla="*/ 60103 w 378237"/>
                  <a:gd name="connsiteY7" fmla="*/ 325183 h 325183"/>
                  <a:gd name="connsiteX8" fmla="*/ 23813 w 378237"/>
                  <a:gd name="connsiteY8" fmla="*/ 170116 h 325183"/>
                  <a:gd name="connsiteX9" fmla="*/ 2667 w 378237"/>
                  <a:gd name="connsiteY9" fmla="*/ 34004 h 325183"/>
                  <a:gd name="connsiteX10" fmla="*/ 0 w 378237"/>
                  <a:gd name="connsiteY10" fmla="*/ 0 h 325183"/>
                  <a:gd name="connsiteX11" fmla="*/ 336423 w 378237"/>
                  <a:gd name="connsiteY11" fmla="*/ 0 h 325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8237" h="325183">
                    <a:moveTo>
                      <a:pt x="336423" y="0"/>
                    </a:moveTo>
                    <a:lnTo>
                      <a:pt x="378238" y="177355"/>
                    </a:lnTo>
                    <a:lnTo>
                      <a:pt x="330898" y="177355"/>
                    </a:lnTo>
                    <a:lnTo>
                      <a:pt x="321278" y="232220"/>
                    </a:lnTo>
                    <a:cubicBezTo>
                      <a:pt x="317278" y="255175"/>
                      <a:pt x="297370" y="271939"/>
                      <a:pt x="274034" y="271939"/>
                    </a:cubicBezTo>
                    <a:lnTo>
                      <a:pt x="243364" y="271939"/>
                    </a:lnTo>
                    <a:lnTo>
                      <a:pt x="243364" y="325183"/>
                    </a:lnTo>
                    <a:lnTo>
                      <a:pt x="60103" y="325183"/>
                    </a:lnTo>
                    <a:lnTo>
                      <a:pt x="23813" y="170116"/>
                    </a:lnTo>
                    <a:cubicBezTo>
                      <a:pt x="13335" y="125349"/>
                      <a:pt x="6286" y="79915"/>
                      <a:pt x="2667" y="34004"/>
                    </a:cubicBezTo>
                    <a:lnTo>
                      <a:pt x="0" y="0"/>
                    </a:lnTo>
                    <a:lnTo>
                      <a:pt x="336423" y="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8" name="Freeform: Shape 1287">
                <a:extLst>
                  <a:ext uri="{FF2B5EF4-FFF2-40B4-BE49-F238E27FC236}">
                    <a16:creationId xmlns:a16="http://schemas.microsoft.com/office/drawing/2014/main" id="{0F2F41DF-DDB2-7C07-0315-9EAEBB3276DA}"/>
                  </a:ext>
                </a:extLst>
              </p:cNvPr>
              <p:cNvSpPr/>
              <p:nvPr/>
            </p:nvSpPr>
            <p:spPr>
              <a:xfrm>
                <a:off x="1996068" y="3130137"/>
                <a:ext cx="292805" cy="366521"/>
              </a:xfrm>
              <a:custGeom>
                <a:avLst/>
                <a:gdLst>
                  <a:gd name="connsiteX0" fmla="*/ 251086 w 292805"/>
                  <a:gd name="connsiteY0" fmla="*/ 0 h 366521"/>
                  <a:gd name="connsiteX1" fmla="*/ 131547 w 292805"/>
                  <a:gd name="connsiteY1" fmla="*/ 0 h 366521"/>
                  <a:gd name="connsiteX2" fmla="*/ 129928 w 292805"/>
                  <a:gd name="connsiteY2" fmla="*/ 18574 h 366521"/>
                  <a:gd name="connsiteX3" fmla="*/ 71159 w 292805"/>
                  <a:gd name="connsiteY3" fmla="*/ 99822 h 366521"/>
                  <a:gd name="connsiteX4" fmla="*/ 14485 w 292805"/>
                  <a:gd name="connsiteY4" fmla="*/ 167735 h 366521"/>
                  <a:gd name="connsiteX5" fmla="*/ 2484 w 292805"/>
                  <a:gd name="connsiteY5" fmla="*/ 219932 h 366521"/>
                  <a:gd name="connsiteX6" fmla="*/ 674 w 292805"/>
                  <a:gd name="connsiteY6" fmla="*/ 253270 h 366521"/>
                  <a:gd name="connsiteX7" fmla="*/ 5151 w 292805"/>
                  <a:gd name="connsiteY7" fmla="*/ 366522 h 366521"/>
                  <a:gd name="connsiteX8" fmla="*/ 160599 w 292805"/>
                  <a:gd name="connsiteY8" fmla="*/ 343472 h 366521"/>
                  <a:gd name="connsiteX9" fmla="*/ 157932 w 292805"/>
                  <a:gd name="connsiteY9" fmla="*/ 271939 h 366521"/>
                  <a:gd name="connsiteX10" fmla="*/ 188602 w 292805"/>
                  <a:gd name="connsiteY10" fmla="*/ 271939 h 366521"/>
                  <a:gd name="connsiteX11" fmla="*/ 235846 w 292805"/>
                  <a:gd name="connsiteY11" fmla="*/ 232220 h 366521"/>
                  <a:gd name="connsiteX12" fmla="*/ 245466 w 292805"/>
                  <a:gd name="connsiteY12" fmla="*/ 177355 h 366521"/>
                  <a:gd name="connsiteX13" fmla="*/ 292806 w 292805"/>
                  <a:gd name="connsiteY13" fmla="*/ 177355 h 366521"/>
                  <a:gd name="connsiteX14" fmla="*/ 250991 w 292805"/>
                  <a:gd name="connsiteY14" fmla="*/ 0 h 36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2805" h="366521">
                    <a:moveTo>
                      <a:pt x="251086" y="0"/>
                    </a:moveTo>
                    <a:lnTo>
                      <a:pt x="131547" y="0"/>
                    </a:lnTo>
                    <a:lnTo>
                      <a:pt x="129928" y="18574"/>
                    </a:lnTo>
                    <a:cubicBezTo>
                      <a:pt x="126785" y="54388"/>
                      <a:pt x="104211" y="85630"/>
                      <a:pt x="71159" y="99822"/>
                    </a:cubicBezTo>
                    <a:cubicBezTo>
                      <a:pt x="42489" y="112109"/>
                      <a:pt x="21438" y="137350"/>
                      <a:pt x="14485" y="167735"/>
                    </a:cubicBezTo>
                    <a:lnTo>
                      <a:pt x="2484" y="219932"/>
                    </a:lnTo>
                    <a:cubicBezTo>
                      <a:pt x="7" y="230886"/>
                      <a:pt x="-660" y="242126"/>
                      <a:pt x="674" y="253270"/>
                    </a:cubicBezTo>
                    <a:lnTo>
                      <a:pt x="5151" y="366522"/>
                    </a:lnTo>
                    <a:lnTo>
                      <a:pt x="160599" y="343472"/>
                    </a:lnTo>
                    <a:lnTo>
                      <a:pt x="157932" y="271939"/>
                    </a:lnTo>
                    <a:lnTo>
                      <a:pt x="188602" y="271939"/>
                    </a:lnTo>
                    <a:cubicBezTo>
                      <a:pt x="211938" y="271939"/>
                      <a:pt x="231846" y="255175"/>
                      <a:pt x="235846" y="232220"/>
                    </a:cubicBezTo>
                    <a:lnTo>
                      <a:pt x="245466" y="177355"/>
                    </a:lnTo>
                    <a:lnTo>
                      <a:pt x="292806" y="177355"/>
                    </a:lnTo>
                    <a:lnTo>
                      <a:pt x="250991" y="0"/>
                    </a:lnTo>
                    <a:close/>
                  </a:path>
                </a:pathLst>
              </a:custGeom>
              <a:solidFill>
                <a:srgbClr val="E7B6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9" name="Freeform: Shape 1288">
                <a:extLst>
                  <a:ext uri="{FF2B5EF4-FFF2-40B4-BE49-F238E27FC236}">
                    <a16:creationId xmlns:a16="http://schemas.microsoft.com/office/drawing/2014/main" id="{810DFD0D-B065-1411-76C1-B1EB8AA7524F}"/>
                  </a:ext>
                </a:extLst>
              </p:cNvPr>
              <p:cNvSpPr/>
              <p:nvPr/>
            </p:nvSpPr>
            <p:spPr>
              <a:xfrm>
                <a:off x="2100469" y="3130137"/>
                <a:ext cx="221551" cy="85168"/>
              </a:xfrm>
              <a:custGeom>
                <a:avLst/>
                <a:gdLst>
                  <a:gd name="connsiteX0" fmla="*/ 95 w 221551"/>
                  <a:gd name="connsiteY0" fmla="*/ 0 h 85168"/>
                  <a:gd name="connsiteX1" fmla="*/ 146685 w 221551"/>
                  <a:gd name="connsiteY1" fmla="*/ 0 h 85168"/>
                  <a:gd name="connsiteX2" fmla="*/ 221552 w 221551"/>
                  <a:gd name="connsiteY2" fmla="*/ 83534 h 85168"/>
                  <a:gd name="connsiteX3" fmla="*/ 0 w 221551"/>
                  <a:gd name="connsiteY3" fmla="*/ 0 h 8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1551" h="85168">
                    <a:moveTo>
                      <a:pt x="95" y="0"/>
                    </a:moveTo>
                    <a:lnTo>
                      <a:pt x="146685" y="0"/>
                    </a:lnTo>
                    <a:lnTo>
                      <a:pt x="221552" y="83534"/>
                    </a:lnTo>
                    <a:cubicBezTo>
                      <a:pt x="221552" y="83534"/>
                      <a:pt x="22098" y="104013"/>
                      <a:pt x="0" y="0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1" name="Freeform: Shape 1290">
                <a:extLst>
                  <a:ext uri="{FF2B5EF4-FFF2-40B4-BE49-F238E27FC236}">
                    <a16:creationId xmlns:a16="http://schemas.microsoft.com/office/drawing/2014/main" id="{4F596A9E-1818-19BA-1B92-257084CD7ADD}"/>
                  </a:ext>
                </a:extLst>
              </p:cNvPr>
              <p:cNvSpPr/>
              <p:nvPr/>
            </p:nvSpPr>
            <p:spPr>
              <a:xfrm>
                <a:off x="2100564" y="3267202"/>
                <a:ext cx="80390" cy="80390"/>
              </a:xfrm>
              <a:custGeom>
                <a:avLst/>
                <a:gdLst>
                  <a:gd name="connsiteX0" fmla="*/ 80391 w 80390"/>
                  <a:gd name="connsiteY0" fmla="*/ 40195 h 80390"/>
                  <a:gd name="connsiteX1" fmla="*/ 40195 w 80390"/>
                  <a:gd name="connsiteY1" fmla="*/ 80391 h 80390"/>
                  <a:gd name="connsiteX2" fmla="*/ 0 w 80390"/>
                  <a:gd name="connsiteY2" fmla="*/ 40195 h 80390"/>
                  <a:gd name="connsiteX3" fmla="*/ 40195 w 80390"/>
                  <a:gd name="connsiteY3" fmla="*/ 0 h 80390"/>
                  <a:gd name="connsiteX4" fmla="*/ 80391 w 80390"/>
                  <a:gd name="connsiteY4" fmla="*/ 40195 h 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90" h="80390">
                    <a:moveTo>
                      <a:pt x="80391" y="40195"/>
                    </a:moveTo>
                    <a:cubicBezTo>
                      <a:pt x="80391" y="62395"/>
                      <a:pt x="62395" y="80391"/>
                      <a:pt x="40195" y="80391"/>
                    </a:cubicBezTo>
                    <a:cubicBezTo>
                      <a:pt x="17996" y="80391"/>
                      <a:pt x="0" y="62395"/>
                      <a:pt x="0" y="40195"/>
                    </a:cubicBezTo>
                    <a:cubicBezTo>
                      <a:pt x="0" y="17996"/>
                      <a:pt x="17996" y="0"/>
                      <a:pt x="40195" y="0"/>
                    </a:cubicBezTo>
                    <a:cubicBezTo>
                      <a:pt x="62395" y="0"/>
                      <a:pt x="80391" y="17996"/>
                      <a:pt x="80391" y="40195"/>
                    </a:cubicBezTo>
                    <a:close/>
                  </a:path>
                </a:pathLst>
              </a:custGeom>
              <a:solidFill>
                <a:srgbClr val="E6A0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92" name="Graphic 1253">
              <a:extLst>
                <a:ext uri="{FF2B5EF4-FFF2-40B4-BE49-F238E27FC236}">
                  <a16:creationId xmlns:a16="http://schemas.microsoft.com/office/drawing/2014/main" id="{021F57C8-0085-B58A-D8E3-8B099619AF16}"/>
                </a:ext>
              </a:extLst>
            </p:cNvPr>
            <p:cNvGrpSpPr/>
            <p:nvPr/>
          </p:nvGrpSpPr>
          <p:grpSpPr>
            <a:xfrm>
              <a:off x="1910826" y="3419506"/>
              <a:ext cx="328041" cy="565499"/>
              <a:chOff x="1910826" y="3419506"/>
              <a:chExt cx="328041" cy="565499"/>
            </a:xfrm>
          </p:grpSpPr>
          <p:grpSp>
            <p:nvGrpSpPr>
              <p:cNvPr id="1293" name="Graphic 1253">
                <a:extLst>
                  <a:ext uri="{FF2B5EF4-FFF2-40B4-BE49-F238E27FC236}">
                    <a16:creationId xmlns:a16="http://schemas.microsoft.com/office/drawing/2014/main" id="{91E50A45-8D2B-450B-4EE9-F56DDC28C525}"/>
                  </a:ext>
                </a:extLst>
              </p:cNvPr>
              <p:cNvGrpSpPr/>
              <p:nvPr/>
            </p:nvGrpSpPr>
            <p:grpSpPr>
              <a:xfrm>
                <a:off x="1910826" y="3419506"/>
                <a:ext cx="328041" cy="565499"/>
                <a:chOff x="1910826" y="3419506"/>
                <a:chExt cx="328041" cy="565499"/>
              </a:xfrm>
            </p:grpSpPr>
            <p:sp>
              <p:nvSpPr>
                <p:cNvPr id="1294" name="Freeform: Shape 1293">
                  <a:extLst>
                    <a:ext uri="{FF2B5EF4-FFF2-40B4-BE49-F238E27FC236}">
                      <a16:creationId xmlns:a16="http://schemas.microsoft.com/office/drawing/2014/main" id="{E43EB7B0-0ED7-D0B2-A90A-4DC059FF9EB2}"/>
                    </a:ext>
                  </a:extLst>
                </p:cNvPr>
                <p:cNvSpPr/>
                <p:nvPr/>
              </p:nvSpPr>
              <p:spPr>
                <a:xfrm>
                  <a:off x="1910826" y="3487038"/>
                  <a:ext cx="328041" cy="497967"/>
                </a:xfrm>
                <a:custGeom>
                  <a:avLst/>
                  <a:gdLst>
                    <a:gd name="connsiteX0" fmla="*/ 0 w 328041"/>
                    <a:gd name="connsiteY0" fmla="*/ 0 h 497967"/>
                    <a:gd name="connsiteX1" fmla="*/ 164021 w 328041"/>
                    <a:gd name="connsiteY1" fmla="*/ 497967 h 497967"/>
                    <a:gd name="connsiteX2" fmla="*/ 328041 w 328041"/>
                    <a:gd name="connsiteY2" fmla="*/ 0 h 497967"/>
                    <a:gd name="connsiteX3" fmla="*/ 0 w 328041"/>
                    <a:gd name="connsiteY3" fmla="*/ 0 h 49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41" h="497967">
                      <a:moveTo>
                        <a:pt x="0" y="0"/>
                      </a:moveTo>
                      <a:lnTo>
                        <a:pt x="164021" y="497967"/>
                      </a:lnTo>
                      <a:lnTo>
                        <a:pt x="3280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DAC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1295" name="Graphic 1253">
                  <a:extLst>
                    <a:ext uri="{FF2B5EF4-FFF2-40B4-BE49-F238E27FC236}">
                      <a16:creationId xmlns:a16="http://schemas.microsoft.com/office/drawing/2014/main" id="{B4F5C4A4-F0B8-DD63-DB44-8C7098CE5C06}"/>
                    </a:ext>
                  </a:extLst>
                </p:cNvPr>
                <p:cNvGrpSpPr/>
                <p:nvPr/>
              </p:nvGrpSpPr>
              <p:grpSpPr>
                <a:xfrm>
                  <a:off x="1958165" y="3419506"/>
                  <a:ext cx="233362" cy="135064"/>
                  <a:chOff x="1958165" y="3419506"/>
                  <a:chExt cx="233362" cy="135064"/>
                </a:xfrm>
                <a:solidFill>
                  <a:srgbClr val="422521"/>
                </a:solidFill>
              </p:grpSpPr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4A3F961C-2046-62BF-133B-0C80057A87D9}"/>
                      </a:ext>
                    </a:extLst>
                  </p:cNvPr>
                  <p:cNvSpPr/>
                  <p:nvPr/>
                </p:nvSpPr>
                <p:spPr>
                  <a:xfrm>
                    <a:off x="1958165" y="3419506"/>
                    <a:ext cx="116871" cy="135064"/>
                  </a:xfrm>
                  <a:custGeom>
                    <a:avLst/>
                    <a:gdLst>
                      <a:gd name="connsiteX0" fmla="*/ 0 w 116871"/>
                      <a:gd name="connsiteY0" fmla="*/ 0 h 135064"/>
                      <a:gd name="connsiteX1" fmla="*/ 0 w 116871"/>
                      <a:gd name="connsiteY1" fmla="*/ 135065 h 135064"/>
                      <a:gd name="connsiteX2" fmla="*/ 116872 w 116871"/>
                      <a:gd name="connsiteY2" fmla="*/ 67532 h 135064"/>
                      <a:gd name="connsiteX3" fmla="*/ 0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0" y="0"/>
                        </a:moveTo>
                        <a:lnTo>
                          <a:pt x="0" y="135065"/>
                        </a:lnTo>
                        <a:lnTo>
                          <a:pt x="116872" y="675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E6614F1E-E2C3-3D26-62D9-CB8930DEC8EA}"/>
                      </a:ext>
                    </a:extLst>
                  </p:cNvPr>
                  <p:cNvSpPr/>
                  <p:nvPr/>
                </p:nvSpPr>
                <p:spPr>
                  <a:xfrm>
                    <a:off x="2074656" y="3419506"/>
                    <a:ext cx="116871" cy="135064"/>
                  </a:xfrm>
                  <a:custGeom>
                    <a:avLst/>
                    <a:gdLst>
                      <a:gd name="connsiteX0" fmla="*/ 116872 w 116871"/>
                      <a:gd name="connsiteY0" fmla="*/ 0 h 135064"/>
                      <a:gd name="connsiteX1" fmla="*/ 116872 w 116871"/>
                      <a:gd name="connsiteY1" fmla="*/ 135065 h 135064"/>
                      <a:gd name="connsiteX2" fmla="*/ 0 w 116871"/>
                      <a:gd name="connsiteY2" fmla="*/ 67532 h 135064"/>
                      <a:gd name="connsiteX3" fmla="*/ 116872 w 116871"/>
                      <a:gd name="connsiteY3" fmla="*/ 0 h 135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871" h="135064">
                        <a:moveTo>
                          <a:pt x="116872" y="0"/>
                        </a:moveTo>
                        <a:lnTo>
                          <a:pt x="116872" y="135065"/>
                        </a:lnTo>
                        <a:lnTo>
                          <a:pt x="0" y="67532"/>
                        </a:lnTo>
                        <a:lnTo>
                          <a:pt x="116872" y="0"/>
                        </a:lnTo>
                        <a:close/>
                      </a:path>
                    </a:pathLst>
                  </a:custGeom>
                  <a:solidFill>
                    <a:srgbClr val="4225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2F16D8E8-D923-D7DC-C779-F11D0A74E367}"/>
                  </a:ext>
                </a:extLst>
              </p:cNvPr>
              <p:cNvSpPr/>
              <p:nvPr/>
            </p:nvSpPr>
            <p:spPr>
              <a:xfrm>
                <a:off x="2053606" y="3559619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55BEA724-BE77-4680-F7F1-212D553A9FF2}"/>
                  </a:ext>
                </a:extLst>
              </p:cNvPr>
              <p:cNvSpPr/>
              <p:nvPr/>
            </p:nvSpPr>
            <p:spPr>
              <a:xfrm>
                <a:off x="2053606" y="3650488"/>
                <a:ext cx="42481" cy="42481"/>
              </a:xfrm>
              <a:custGeom>
                <a:avLst/>
                <a:gdLst>
                  <a:gd name="connsiteX0" fmla="*/ 42482 w 42481"/>
                  <a:gd name="connsiteY0" fmla="*/ 21241 h 42481"/>
                  <a:gd name="connsiteX1" fmla="*/ 21241 w 42481"/>
                  <a:gd name="connsiteY1" fmla="*/ 42482 h 42481"/>
                  <a:gd name="connsiteX2" fmla="*/ 0 w 42481"/>
                  <a:gd name="connsiteY2" fmla="*/ 21241 h 42481"/>
                  <a:gd name="connsiteX3" fmla="*/ 21241 w 42481"/>
                  <a:gd name="connsiteY3" fmla="*/ 0 h 42481"/>
                  <a:gd name="connsiteX4" fmla="*/ 42482 w 42481"/>
                  <a:gd name="connsiteY4" fmla="*/ 21241 h 4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81" h="42481">
                    <a:moveTo>
                      <a:pt x="42482" y="21241"/>
                    </a:moveTo>
                    <a:cubicBezTo>
                      <a:pt x="42482" y="32972"/>
                      <a:pt x="32972" y="42482"/>
                      <a:pt x="21241" y="42482"/>
                    </a:cubicBezTo>
                    <a:cubicBezTo>
                      <a:pt x="9510" y="42482"/>
                      <a:pt x="0" y="32972"/>
                      <a:pt x="0" y="21241"/>
                    </a:cubicBezTo>
                    <a:cubicBezTo>
                      <a:pt x="0" y="9510"/>
                      <a:pt x="9510" y="0"/>
                      <a:pt x="21241" y="0"/>
                    </a:cubicBezTo>
                    <a:cubicBezTo>
                      <a:pt x="32972" y="0"/>
                      <a:pt x="42482" y="9510"/>
                      <a:pt x="42482" y="21241"/>
                    </a:cubicBez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D9CACD85-504F-DED9-2B44-1215D834539A}"/>
                </a:ext>
              </a:extLst>
            </p:cNvPr>
            <p:cNvSpPr/>
            <p:nvPr/>
          </p:nvSpPr>
          <p:spPr>
            <a:xfrm>
              <a:off x="1446292" y="2783236"/>
              <a:ext cx="177641" cy="310514"/>
            </a:xfrm>
            <a:custGeom>
              <a:avLst/>
              <a:gdLst>
                <a:gd name="connsiteX0" fmla="*/ 116681 w 177641"/>
                <a:gd name="connsiteY0" fmla="*/ 310515 h 310514"/>
                <a:gd name="connsiteX1" fmla="*/ 177641 w 177641"/>
                <a:gd name="connsiteY1" fmla="*/ 269177 h 310514"/>
                <a:gd name="connsiteX2" fmla="*/ 177641 w 177641"/>
                <a:gd name="connsiteY2" fmla="*/ 269177 h 310514"/>
                <a:gd name="connsiteX3" fmla="*/ 0 w 177641"/>
                <a:gd name="connsiteY3" fmla="*/ 0 h 310514"/>
                <a:gd name="connsiteX4" fmla="*/ 116681 w 177641"/>
                <a:gd name="connsiteY4" fmla="*/ 310515 h 310514"/>
                <a:gd name="connsiteX5" fmla="*/ 116681 w 177641"/>
                <a:gd name="connsiteY5" fmla="*/ 310515 h 31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41" h="310514">
                  <a:moveTo>
                    <a:pt x="116681" y="310515"/>
                  </a:moveTo>
                  <a:lnTo>
                    <a:pt x="177641" y="269177"/>
                  </a:lnTo>
                  <a:lnTo>
                    <a:pt x="177641" y="269177"/>
                  </a:lnTo>
                  <a:lnTo>
                    <a:pt x="0" y="0"/>
                  </a:lnTo>
                  <a:lnTo>
                    <a:pt x="116681" y="310515"/>
                  </a:lnTo>
                  <a:lnTo>
                    <a:pt x="116681" y="31051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9B50E313-A8C8-31E0-9AC0-C3AE23C265E1}"/>
                </a:ext>
              </a:extLst>
            </p:cNvPr>
            <p:cNvSpPr/>
            <p:nvPr/>
          </p:nvSpPr>
          <p:spPr>
            <a:xfrm>
              <a:off x="1839008" y="3452463"/>
              <a:ext cx="235838" cy="532542"/>
            </a:xfrm>
            <a:custGeom>
              <a:avLst/>
              <a:gdLst>
                <a:gd name="connsiteX0" fmla="*/ 48958 w 235838"/>
                <a:gd name="connsiteY0" fmla="*/ 0 h 532542"/>
                <a:gd name="connsiteX1" fmla="*/ 0 w 235838"/>
                <a:gd name="connsiteY1" fmla="*/ 44196 h 532542"/>
                <a:gd name="connsiteX2" fmla="*/ 94012 w 235838"/>
                <a:gd name="connsiteY2" fmla="*/ 102108 h 532542"/>
                <a:gd name="connsiteX3" fmla="*/ 25432 w 235838"/>
                <a:gd name="connsiteY3" fmla="*/ 144685 h 532542"/>
                <a:gd name="connsiteX4" fmla="*/ 235839 w 235838"/>
                <a:gd name="connsiteY4" fmla="*/ 532543 h 532542"/>
                <a:gd name="connsiteX5" fmla="*/ 71818 w 235838"/>
                <a:gd name="connsiteY5" fmla="*/ 34576 h 532542"/>
                <a:gd name="connsiteX6" fmla="*/ 48958 w 235838"/>
                <a:gd name="connsiteY6" fmla="*/ 0 h 5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838" h="532542">
                  <a:moveTo>
                    <a:pt x="48958" y="0"/>
                  </a:moveTo>
                  <a:lnTo>
                    <a:pt x="0" y="44196"/>
                  </a:lnTo>
                  <a:lnTo>
                    <a:pt x="94012" y="102108"/>
                  </a:lnTo>
                  <a:lnTo>
                    <a:pt x="25432" y="144685"/>
                  </a:lnTo>
                  <a:lnTo>
                    <a:pt x="235839" y="532543"/>
                  </a:lnTo>
                  <a:lnTo>
                    <a:pt x="71818" y="34576"/>
                  </a:lnTo>
                  <a:lnTo>
                    <a:pt x="48958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229C6A02-BFEF-F5B0-3CBD-F1E55C820B29}"/>
                </a:ext>
              </a:extLst>
            </p:cNvPr>
            <p:cNvSpPr/>
            <p:nvPr/>
          </p:nvSpPr>
          <p:spPr>
            <a:xfrm>
              <a:off x="2074846" y="3487038"/>
              <a:ext cx="234219" cy="497967"/>
            </a:xfrm>
            <a:custGeom>
              <a:avLst/>
              <a:gdLst>
                <a:gd name="connsiteX0" fmla="*/ 164021 w 234219"/>
                <a:gd name="connsiteY0" fmla="*/ 0 h 497967"/>
                <a:gd name="connsiteX1" fmla="*/ 0 w 234219"/>
                <a:gd name="connsiteY1" fmla="*/ 497967 h 497967"/>
                <a:gd name="connsiteX2" fmla="*/ 198692 w 234219"/>
                <a:gd name="connsiteY2" fmla="*/ 112490 h 497967"/>
                <a:gd name="connsiteX3" fmla="*/ 142589 w 234219"/>
                <a:gd name="connsiteY3" fmla="*/ 63437 h 497967"/>
                <a:gd name="connsiteX4" fmla="*/ 234220 w 234219"/>
                <a:gd name="connsiteY4" fmla="*/ 1905 h 497967"/>
                <a:gd name="connsiteX5" fmla="*/ 164021 w 234219"/>
                <a:gd name="connsiteY5" fmla="*/ 0 h 49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219" h="497967">
                  <a:moveTo>
                    <a:pt x="164021" y="0"/>
                  </a:moveTo>
                  <a:lnTo>
                    <a:pt x="0" y="497967"/>
                  </a:lnTo>
                  <a:lnTo>
                    <a:pt x="198692" y="112490"/>
                  </a:lnTo>
                  <a:lnTo>
                    <a:pt x="142589" y="63437"/>
                  </a:lnTo>
                  <a:lnTo>
                    <a:pt x="234220" y="1905"/>
                  </a:lnTo>
                  <a:lnTo>
                    <a:pt x="164021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03" name="Graphic 1253">
              <a:extLst>
                <a:ext uri="{FF2B5EF4-FFF2-40B4-BE49-F238E27FC236}">
                  <a16:creationId xmlns:a16="http://schemas.microsoft.com/office/drawing/2014/main" id="{33B56286-9A83-B443-6BD6-877438E375FE}"/>
                </a:ext>
              </a:extLst>
            </p:cNvPr>
            <p:cNvGrpSpPr/>
            <p:nvPr/>
          </p:nvGrpSpPr>
          <p:grpSpPr>
            <a:xfrm>
              <a:off x="1920827" y="3801173"/>
              <a:ext cx="308038" cy="48005"/>
              <a:chOff x="1920827" y="3801173"/>
              <a:chExt cx="308038" cy="48005"/>
            </a:xfrm>
            <a:solidFill>
              <a:srgbClr val="A27723"/>
            </a:solidFill>
          </p:grpSpPr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1F433147-8C1D-0596-F422-FB31E36CCD1B}"/>
                  </a:ext>
                </a:extLst>
              </p:cNvPr>
              <p:cNvSpPr/>
              <p:nvPr/>
            </p:nvSpPr>
            <p:spPr>
              <a:xfrm>
                <a:off x="1920827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60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DF2DF399-4EF3-218A-EE57-E1F4B91EA768}"/>
                  </a:ext>
                </a:extLst>
              </p:cNvPr>
              <p:cNvSpPr/>
              <p:nvPr/>
            </p:nvSpPr>
            <p:spPr>
              <a:xfrm>
                <a:off x="2180860" y="3801173"/>
                <a:ext cx="48005" cy="48005"/>
              </a:xfrm>
              <a:custGeom>
                <a:avLst/>
                <a:gdLst>
                  <a:gd name="connsiteX0" fmla="*/ 48006 w 48005"/>
                  <a:gd name="connsiteY0" fmla="*/ 24003 h 48005"/>
                  <a:gd name="connsiteX1" fmla="*/ 24003 w 48005"/>
                  <a:gd name="connsiteY1" fmla="*/ 48006 h 48005"/>
                  <a:gd name="connsiteX2" fmla="*/ 0 w 48005"/>
                  <a:gd name="connsiteY2" fmla="*/ 24003 h 48005"/>
                  <a:gd name="connsiteX3" fmla="*/ 24003 w 48005"/>
                  <a:gd name="connsiteY3" fmla="*/ 0 h 48005"/>
                  <a:gd name="connsiteX4" fmla="*/ 48006 w 48005"/>
                  <a:gd name="connsiteY4" fmla="*/ 24003 h 4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5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59"/>
                      <a:pt x="0" y="24003"/>
                    </a:cubicBezTo>
                    <a:cubicBezTo>
                      <a:pt x="0" y="10747"/>
                      <a:pt x="10747" y="0"/>
                      <a:pt x="24003" y="0"/>
                    </a:cubicBezTo>
                    <a:cubicBezTo>
                      <a:pt x="37259" y="0"/>
                      <a:pt x="48006" y="10747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6" name="Freeform: Shape 1305">
                <a:extLst>
                  <a:ext uri="{FF2B5EF4-FFF2-40B4-BE49-F238E27FC236}">
                    <a16:creationId xmlns:a16="http://schemas.microsoft.com/office/drawing/2014/main" id="{A1582D92-D67A-3BCB-B8DC-8416CE404D04}"/>
                  </a:ext>
                </a:extLst>
              </p:cNvPr>
              <p:cNvSpPr/>
              <p:nvPr/>
            </p:nvSpPr>
            <p:spPr>
              <a:xfrm>
                <a:off x="1944830" y="3816985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07" name="Graphic 1253">
              <a:extLst>
                <a:ext uri="{FF2B5EF4-FFF2-40B4-BE49-F238E27FC236}">
                  <a16:creationId xmlns:a16="http://schemas.microsoft.com/office/drawing/2014/main" id="{29B991DA-52C8-C444-16BD-3506E76B394B}"/>
                </a:ext>
              </a:extLst>
            </p:cNvPr>
            <p:cNvGrpSpPr/>
            <p:nvPr/>
          </p:nvGrpSpPr>
          <p:grpSpPr>
            <a:xfrm>
              <a:off x="1920827" y="3883945"/>
              <a:ext cx="308038" cy="48006"/>
              <a:chOff x="1920827" y="3883945"/>
              <a:chExt cx="308038" cy="48006"/>
            </a:xfrm>
            <a:solidFill>
              <a:srgbClr val="A27723"/>
            </a:solidFill>
          </p:grpSpPr>
          <p:sp>
            <p:nvSpPr>
              <p:cNvPr id="1308" name="Freeform: Shape 1307">
                <a:extLst>
                  <a:ext uri="{FF2B5EF4-FFF2-40B4-BE49-F238E27FC236}">
                    <a16:creationId xmlns:a16="http://schemas.microsoft.com/office/drawing/2014/main" id="{AF8C69FF-BA9C-5E86-0F40-11FA2B890079}"/>
                  </a:ext>
                </a:extLst>
              </p:cNvPr>
              <p:cNvSpPr/>
              <p:nvPr/>
            </p:nvSpPr>
            <p:spPr>
              <a:xfrm>
                <a:off x="1920827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60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60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9" name="Freeform: Shape 1308">
                <a:extLst>
                  <a:ext uri="{FF2B5EF4-FFF2-40B4-BE49-F238E27FC236}">
                    <a16:creationId xmlns:a16="http://schemas.microsoft.com/office/drawing/2014/main" id="{D5E3D245-4AD1-96F8-249B-18426255A0D6}"/>
                  </a:ext>
                </a:extLst>
              </p:cNvPr>
              <p:cNvSpPr/>
              <p:nvPr/>
            </p:nvSpPr>
            <p:spPr>
              <a:xfrm>
                <a:off x="2180860" y="3883945"/>
                <a:ext cx="48005" cy="48006"/>
              </a:xfrm>
              <a:custGeom>
                <a:avLst/>
                <a:gdLst>
                  <a:gd name="connsiteX0" fmla="*/ 48006 w 48005"/>
                  <a:gd name="connsiteY0" fmla="*/ 24003 h 48006"/>
                  <a:gd name="connsiteX1" fmla="*/ 24003 w 48005"/>
                  <a:gd name="connsiteY1" fmla="*/ 48006 h 48006"/>
                  <a:gd name="connsiteX2" fmla="*/ 0 w 48005"/>
                  <a:gd name="connsiteY2" fmla="*/ 24003 h 48006"/>
                  <a:gd name="connsiteX3" fmla="*/ 24003 w 48005"/>
                  <a:gd name="connsiteY3" fmla="*/ 0 h 48006"/>
                  <a:gd name="connsiteX4" fmla="*/ 48006 w 48005"/>
                  <a:gd name="connsiteY4" fmla="*/ 24003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05" h="48006">
                    <a:moveTo>
                      <a:pt x="48006" y="24003"/>
                    </a:moveTo>
                    <a:cubicBezTo>
                      <a:pt x="48006" y="37259"/>
                      <a:pt x="37259" y="48006"/>
                      <a:pt x="24003" y="48006"/>
                    </a:cubicBezTo>
                    <a:cubicBezTo>
                      <a:pt x="10747" y="48006"/>
                      <a:pt x="0" y="37260"/>
                      <a:pt x="0" y="24003"/>
                    </a:cubicBezTo>
                    <a:cubicBezTo>
                      <a:pt x="0" y="10746"/>
                      <a:pt x="10747" y="0"/>
                      <a:pt x="24003" y="0"/>
                    </a:cubicBezTo>
                    <a:cubicBezTo>
                      <a:pt x="37259" y="0"/>
                      <a:pt x="48006" y="10746"/>
                      <a:pt x="48006" y="24003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0" name="Freeform: Shape 1309">
                <a:extLst>
                  <a:ext uri="{FF2B5EF4-FFF2-40B4-BE49-F238E27FC236}">
                    <a16:creationId xmlns:a16="http://schemas.microsoft.com/office/drawing/2014/main" id="{B3FF9856-8C28-4487-B4CB-37BFC580B6E1}"/>
                  </a:ext>
                </a:extLst>
              </p:cNvPr>
              <p:cNvSpPr/>
              <p:nvPr/>
            </p:nvSpPr>
            <p:spPr>
              <a:xfrm>
                <a:off x="1944830" y="3899757"/>
                <a:ext cx="248888" cy="16382"/>
              </a:xfrm>
              <a:custGeom>
                <a:avLst/>
                <a:gdLst>
                  <a:gd name="connsiteX0" fmla="*/ 0 w 248888"/>
                  <a:gd name="connsiteY0" fmla="*/ 0 h 16382"/>
                  <a:gd name="connsiteX1" fmla="*/ 248888 w 248888"/>
                  <a:gd name="connsiteY1" fmla="*/ 0 h 16382"/>
                  <a:gd name="connsiteX2" fmla="*/ 248888 w 248888"/>
                  <a:gd name="connsiteY2" fmla="*/ 16383 h 16382"/>
                  <a:gd name="connsiteX3" fmla="*/ 0 w 248888"/>
                  <a:gd name="connsiteY3" fmla="*/ 16383 h 1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88" h="16382">
                    <a:moveTo>
                      <a:pt x="0" y="0"/>
                    </a:moveTo>
                    <a:lnTo>
                      <a:pt x="248888" y="0"/>
                    </a:lnTo>
                    <a:lnTo>
                      <a:pt x="248888" y="16383"/>
                    </a:lnTo>
                    <a:lnTo>
                      <a:pt x="0" y="16383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2996143A-53F3-1E9B-698B-B3DA345D9AAF}"/>
                </a:ext>
              </a:extLst>
            </p:cNvPr>
            <p:cNvSpPr/>
            <p:nvPr/>
          </p:nvSpPr>
          <p:spPr>
            <a:xfrm>
              <a:off x="1342660" y="3989292"/>
              <a:ext cx="927353" cy="1718500"/>
            </a:xfrm>
            <a:custGeom>
              <a:avLst/>
              <a:gdLst>
                <a:gd name="connsiteX0" fmla="*/ 502063 w 927353"/>
                <a:gd name="connsiteY0" fmla="*/ 146685 h 1718500"/>
                <a:gd name="connsiteX1" fmla="*/ 653510 w 927353"/>
                <a:gd name="connsiteY1" fmla="*/ 146685 h 1718500"/>
                <a:gd name="connsiteX2" fmla="*/ 732187 w 927353"/>
                <a:gd name="connsiteY2" fmla="*/ 0 h 1718500"/>
                <a:gd name="connsiteX3" fmla="*/ 809911 w 927353"/>
                <a:gd name="connsiteY3" fmla="*/ 146685 h 1718500"/>
                <a:gd name="connsiteX4" fmla="*/ 927354 w 927353"/>
                <a:gd name="connsiteY4" fmla="*/ 146685 h 1718500"/>
                <a:gd name="connsiteX5" fmla="*/ 917924 w 927353"/>
                <a:gd name="connsiteY5" fmla="*/ 1718500 h 1718500"/>
                <a:gd name="connsiteX6" fmla="*/ 626174 w 927353"/>
                <a:gd name="connsiteY6" fmla="*/ 734663 h 1718500"/>
                <a:gd name="connsiteX7" fmla="*/ 0 w 927353"/>
                <a:gd name="connsiteY7" fmla="*/ 1631347 h 1718500"/>
                <a:gd name="connsiteX8" fmla="*/ 502063 w 927353"/>
                <a:gd name="connsiteY8" fmla="*/ 146685 h 171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7353" h="1718500">
                  <a:moveTo>
                    <a:pt x="502063" y="146685"/>
                  </a:moveTo>
                  <a:lnTo>
                    <a:pt x="653510" y="146685"/>
                  </a:lnTo>
                  <a:lnTo>
                    <a:pt x="732187" y="0"/>
                  </a:lnTo>
                  <a:lnTo>
                    <a:pt x="809911" y="146685"/>
                  </a:lnTo>
                  <a:lnTo>
                    <a:pt x="927354" y="146685"/>
                  </a:lnTo>
                  <a:lnTo>
                    <a:pt x="917924" y="1718500"/>
                  </a:lnTo>
                  <a:lnTo>
                    <a:pt x="626174" y="734663"/>
                  </a:lnTo>
                  <a:lnTo>
                    <a:pt x="0" y="1631347"/>
                  </a:lnTo>
                  <a:lnTo>
                    <a:pt x="502063" y="146685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12" name="Graphic 1253">
              <a:extLst>
                <a:ext uri="{FF2B5EF4-FFF2-40B4-BE49-F238E27FC236}">
                  <a16:creationId xmlns:a16="http://schemas.microsoft.com/office/drawing/2014/main" id="{2A66EB86-988D-DFF6-47CA-0CB8B0519BCF}"/>
                </a:ext>
              </a:extLst>
            </p:cNvPr>
            <p:cNvGrpSpPr/>
            <p:nvPr/>
          </p:nvGrpSpPr>
          <p:grpSpPr>
            <a:xfrm>
              <a:off x="1868821" y="3983100"/>
              <a:ext cx="402526" cy="86296"/>
              <a:chOff x="1868821" y="3983100"/>
              <a:chExt cx="402526" cy="86296"/>
            </a:xfrm>
          </p:grpSpPr>
          <p:sp>
            <p:nvSpPr>
              <p:cNvPr id="1313" name="Freeform: Shape 1312">
                <a:extLst>
                  <a:ext uri="{FF2B5EF4-FFF2-40B4-BE49-F238E27FC236}">
                    <a16:creationId xmlns:a16="http://schemas.microsoft.com/office/drawing/2014/main" id="{894C8642-5ABB-B68B-0E5C-733663181E87}"/>
                  </a:ext>
                </a:extLst>
              </p:cNvPr>
              <p:cNvSpPr/>
              <p:nvPr/>
            </p:nvSpPr>
            <p:spPr>
              <a:xfrm>
                <a:off x="1868821" y="3983101"/>
                <a:ext cx="402526" cy="86296"/>
              </a:xfrm>
              <a:custGeom>
                <a:avLst/>
                <a:gdLst>
                  <a:gd name="connsiteX0" fmla="*/ 0 w 402526"/>
                  <a:gd name="connsiteY0" fmla="*/ 0 h 86296"/>
                  <a:gd name="connsiteX1" fmla="*/ 402527 w 402526"/>
                  <a:gd name="connsiteY1" fmla="*/ 0 h 86296"/>
                  <a:gd name="connsiteX2" fmla="*/ 402527 w 402526"/>
                  <a:gd name="connsiteY2" fmla="*/ 86296 h 86296"/>
                  <a:gd name="connsiteX3" fmla="*/ 0 w 402526"/>
                  <a:gd name="connsiteY3" fmla="*/ 86296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2526" h="86296">
                    <a:moveTo>
                      <a:pt x="0" y="0"/>
                    </a:moveTo>
                    <a:lnTo>
                      <a:pt x="402527" y="0"/>
                    </a:lnTo>
                    <a:lnTo>
                      <a:pt x="402527" y="86296"/>
                    </a:lnTo>
                    <a:lnTo>
                      <a:pt x="0" y="86296"/>
                    </a:lnTo>
                    <a:close/>
                  </a:path>
                </a:pathLst>
              </a:custGeom>
              <a:solidFill>
                <a:srgbClr val="4225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4" name="Freeform: Shape 1313">
                <a:extLst>
                  <a:ext uri="{FF2B5EF4-FFF2-40B4-BE49-F238E27FC236}">
                    <a16:creationId xmlns:a16="http://schemas.microsoft.com/office/drawing/2014/main" id="{3BC39DAE-65C4-4FC2-1F69-67AFCF8CCDBC}"/>
                  </a:ext>
                </a:extLst>
              </p:cNvPr>
              <p:cNvSpPr/>
              <p:nvPr/>
            </p:nvSpPr>
            <p:spPr>
              <a:xfrm>
                <a:off x="2016268" y="3983100"/>
                <a:ext cx="107632" cy="86296"/>
              </a:xfrm>
              <a:custGeom>
                <a:avLst/>
                <a:gdLst>
                  <a:gd name="connsiteX0" fmla="*/ 0 w 107632"/>
                  <a:gd name="connsiteY0" fmla="*/ 0 h 86296"/>
                  <a:gd name="connsiteX1" fmla="*/ 0 w 107632"/>
                  <a:gd name="connsiteY1" fmla="*/ 86297 h 86296"/>
                  <a:gd name="connsiteX2" fmla="*/ 107633 w 107632"/>
                  <a:gd name="connsiteY2" fmla="*/ 86297 h 86296"/>
                  <a:gd name="connsiteX3" fmla="*/ 107633 w 107632"/>
                  <a:gd name="connsiteY3" fmla="*/ 0 h 86296"/>
                  <a:gd name="connsiteX4" fmla="*/ 0 w 107632"/>
                  <a:gd name="connsiteY4" fmla="*/ 0 h 86296"/>
                  <a:gd name="connsiteX5" fmla="*/ 80677 w 107632"/>
                  <a:gd name="connsiteY5" fmla="*/ 64770 h 86296"/>
                  <a:gd name="connsiteX6" fmla="*/ 26860 w 107632"/>
                  <a:gd name="connsiteY6" fmla="*/ 64770 h 86296"/>
                  <a:gd name="connsiteX7" fmla="*/ 26860 w 107632"/>
                  <a:gd name="connsiteY7" fmla="*/ 21622 h 86296"/>
                  <a:gd name="connsiteX8" fmla="*/ 80677 w 107632"/>
                  <a:gd name="connsiteY8" fmla="*/ 21622 h 86296"/>
                  <a:gd name="connsiteX9" fmla="*/ 80677 w 107632"/>
                  <a:gd name="connsiteY9" fmla="*/ 64770 h 86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632" h="86296">
                    <a:moveTo>
                      <a:pt x="0" y="0"/>
                    </a:moveTo>
                    <a:lnTo>
                      <a:pt x="0" y="86297"/>
                    </a:lnTo>
                    <a:lnTo>
                      <a:pt x="107633" y="86297"/>
                    </a:lnTo>
                    <a:lnTo>
                      <a:pt x="107633" y="0"/>
                    </a:lnTo>
                    <a:lnTo>
                      <a:pt x="0" y="0"/>
                    </a:lnTo>
                    <a:close/>
                    <a:moveTo>
                      <a:pt x="80677" y="64770"/>
                    </a:moveTo>
                    <a:lnTo>
                      <a:pt x="26860" y="64770"/>
                    </a:lnTo>
                    <a:lnTo>
                      <a:pt x="26860" y="21622"/>
                    </a:lnTo>
                    <a:lnTo>
                      <a:pt x="80677" y="21622"/>
                    </a:lnTo>
                    <a:lnTo>
                      <a:pt x="80677" y="6477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5" name="Freeform: Shape 1314">
                <a:extLst>
                  <a:ext uri="{FF2B5EF4-FFF2-40B4-BE49-F238E27FC236}">
                    <a16:creationId xmlns:a16="http://schemas.microsoft.com/office/drawing/2014/main" id="{7822FC7D-55EE-05EB-B0CE-14243707D6EE}"/>
                  </a:ext>
                </a:extLst>
              </p:cNvPr>
              <p:cNvSpPr/>
              <p:nvPr/>
            </p:nvSpPr>
            <p:spPr>
              <a:xfrm>
                <a:off x="1868821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6" name="Freeform: Shape 1315">
                <a:extLst>
                  <a:ext uri="{FF2B5EF4-FFF2-40B4-BE49-F238E27FC236}">
                    <a16:creationId xmlns:a16="http://schemas.microsoft.com/office/drawing/2014/main" id="{377A8357-2C97-73E4-9151-2BCA26E04205}"/>
                  </a:ext>
                </a:extLst>
              </p:cNvPr>
              <p:cNvSpPr/>
              <p:nvPr/>
            </p:nvSpPr>
            <p:spPr>
              <a:xfrm>
                <a:off x="1944830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7" name="Freeform: Shape 1316">
                <a:extLst>
                  <a:ext uri="{FF2B5EF4-FFF2-40B4-BE49-F238E27FC236}">
                    <a16:creationId xmlns:a16="http://schemas.microsoft.com/office/drawing/2014/main" id="{7C4CB2FB-4818-958F-C2CD-F41C0593EA5B}"/>
                  </a:ext>
                </a:extLst>
              </p:cNvPr>
              <p:cNvSpPr/>
              <p:nvPr/>
            </p:nvSpPr>
            <p:spPr>
              <a:xfrm>
                <a:off x="2125424" y="3994054"/>
                <a:ext cx="68580" cy="68579"/>
              </a:xfrm>
              <a:custGeom>
                <a:avLst/>
                <a:gdLst>
                  <a:gd name="connsiteX0" fmla="*/ 34290 w 68580"/>
                  <a:gd name="connsiteY0" fmla="*/ 68580 h 68579"/>
                  <a:gd name="connsiteX1" fmla="*/ 34290 w 68580"/>
                  <a:gd name="connsiteY1" fmla="*/ 68580 h 68579"/>
                  <a:gd name="connsiteX2" fmla="*/ 0 w 68580"/>
                  <a:gd name="connsiteY2" fmla="*/ 34290 h 68579"/>
                  <a:gd name="connsiteX3" fmla="*/ 0 w 68580"/>
                  <a:gd name="connsiteY3" fmla="*/ 34290 h 68579"/>
                  <a:gd name="connsiteX4" fmla="*/ 34290 w 68580"/>
                  <a:gd name="connsiteY4" fmla="*/ 0 h 68579"/>
                  <a:gd name="connsiteX5" fmla="*/ 34290 w 68580"/>
                  <a:gd name="connsiteY5" fmla="*/ 0 h 68579"/>
                  <a:gd name="connsiteX6" fmla="*/ 34290 w 68580"/>
                  <a:gd name="connsiteY6" fmla="*/ 0 h 68579"/>
                  <a:gd name="connsiteX7" fmla="*/ 68580 w 68580"/>
                  <a:gd name="connsiteY7" fmla="*/ 34290 h 68579"/>
                  <a:gd name="connsiteX8" fmla="*/ 68580 w 68580"/>
                  <a:gd name="connsiteY8" fmla="*/ 34290 h 68579"/>
                  <a:gd name="connsiteX9" fmla="*/ 34290 w 68580"/>
                  <a:gd name="connsiteY9" fmla="*/ 68580 h 68579"/>
                  <a:gd name="connsiteX10" fmla="*/ 34290 w 68580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80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8" name="Freeform: Shape 1317">
                <a:extLst>
                  <a:ext uri="{FF2B5EF4-FFF2-40B4-BE49-F238E27FC236}">
                    <a16:creationId xmlns:a16="http://schemas.microsoft.com/office/drawing/2014/main" id="{C35AD6E2-22E9-E7E5-D1E7-2014764EE094}"/>
                  </a:ext>
                </a:extLst>
              </p:cNvPr>
              <p:cNvSpPr/>
              <p:nvPr/>
            </p:nvSpPr>
            <p:spPr>
              <a:xfrm>
                <a:off x="2201434" y="3994054"/>
                <a:ext cx="68579" cy="68579"/>
              </a:xfrm>
              <a:custGeom>
                <a:avLst/>
                <a:gdLst>
                  <a:gd name="connsiteX0" fmla="*/ 34290 w 68579"/>
                  <a:gd name="connsiteY0" fmla="*/ 68580 h 68579"/>
                  <a:gd name="connsiteX1" fmla="*/ 34290 w 68579"/>
                  <a:gd name="connsiteY1" fmla="*/ 68580 h 68579"/>
                  <a:gd name="connsiteX2" fmla="*/ 0 w 68579"/>
                  <a:gd name="connsiteY2" fmla="*/ 34290 h 68579"/>
                  <a:gd name="connsiteX3" fmla="*/ 0 w 68579"/>
                  <a:gd name="connsiteY3" fmla="*/ 34290 h 68579"/>
                  <a:gd name="connsiteX4" fmla="*/ 34290 w 68579"/>
                  <a:gd name="connsiteY4" fmla="*/ 0 h 68579"/>
                  <a:gd name="connsiteX5" fmla="*/ 34290 w 68579"/>
                  <a:gd name="connsiteY5" fmla="*/ 0 h 68579"/>
                  <a:gd name="connsiteX6" fmla="*/ 34290 w 68579"/>
                  <a:gd name="connsiteY6" fmla="*/ 0 h 68579"/>
                  <a:gd name="connsiteX7" fmla="*/ 68580 w 68579"/>
                  <a:gd name="connsiteY7" fmla="*/ 34290 h 68579"/>
                  <a:gd name="connsiteX8" fmla="*/ 68580 w 68579"/>
                  <a:gd name="connsiteY8" fmla="*/ 34290 h 68579"/>
                  <a:gd name="connsiteX9" fmla="*/ 34290 w 68579"/>
                  <a:gd name="connsiteY9" fmla="*/ 68580 h 68579"/>
                  <a:gd name="connsiteX10" fmla="*/ 34290 w 68579"/>
                  <a:gd name="connsiteY10" fmla="*/ 68580 h 6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579" h="68579">
                    <a:moveTo>
                      <a:pt x="34290" y="68580"/>
                    </a:moveTo>
                    <a:lnTo>
                      <a:pt x="34290" y="68580"/>
                    </a:lnTo>
                    <a:cubicBezTo>
                      <a:pt x="26384" y="54102"/>
                      <a:pt x="14478" y="42196"/>
                      <a:pt x="0" y="34290"/>
                    </a:cubicBezTo>
                    <a:lnTo>
                      <a:pt x="0" y="34290"/>
                    </a:lnTo>
                    <a:cubicBezTo>
                      <a:pt x="14478" y="26384"/>
                      <a:pt x="26384" y="14478"/>
                      <a:pt x="34290" y="0"/>
                    </a:cubicBezTo>
                    <a:lnTo>
                      <a:pt x="34290" y="0"/>
                    </a:lnTo>
                    <a:cubicBezTo>
                      <a:pt x="34290" y="0"/>
                      <a:pt x="34290" y="0"/>
                      <a:pt x="34290" y="0"/>
                    </a:cubicBezTo>
                    <a:cubicBezTo>
                      <a:pt x="42196" y="14478"/>
                      <a:pt x="54102" y="26384"/>
                      <a:pt x="68580" y="34290"/>
                    </a:cubicBezTo>
                    <a:lnTo>
                      <a:pt x="68580" y="34290"/>
                    </a:lnTo>
                    <a:cubicBezTo>
                      <a:pt x="54102" y="42196"/>
                      <a:pt x="42196" y="54102"/>
                      <a:pt x="34290" y="68580"/>
                    </a:cubicBezTo>
                    <a:lnTo>
                      <a:pt x="34290" y="68580"/>
                    </a:ln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65F6CCE-4A29-1141-DB46-2DE0A475BDA7}"/>
                </a:ext>
              </a:extLst>
            </p:cNvPr>
            <p:cNvSpPr/>
            <p:nvPr/>
          </p:nvSpPr>
          <p:spPr>
            <a:xfrm>
              <a:off x="1356376" y="2738278"/>
              <a:ext cx="89820" cy="44957"/>
            </a:xfrm>
            <a:custGeom>
              <a:avLst/>
              <a:gdLst>
                <a:gd name="connsiteX0" fmla="*/ 44958 w 89820"/>
                <a:gd name="connsiteY0" fmla="*/ 0 h 44957"/>
                <a:gd name="connsiteX1" fmla="*/ 0 w 89820"/>
                <a:gd name="connsiteY1" fmla="*/ 44958 h 44957"/>
                <a:gd name="connsiteX2" fmla="*/ 89821 w 89820"/>
                <a:gd name="connsiteY2" fmla="*/ 44958 h 44957"/>
                <a:gd name="connsiteX3" fmla="*/ 44863 w 89820"/>
                <a:gd name="connsiteY3" fmla="*/ 0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7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474E2ED3-7A2D-E646-2570-943AEB3186F7}"/>
                </a:ext>
              </a:extLst>
            </p:cNvPr>
            <p:cNvSpPr/>
            <p:nvPr/>
          </p:nvSpPr>
          <p:spPr>
            <a:xfrm>
              <a:off x="3130788" y="3442080"/>
              <a:ext cx="89820" cy="44958"/>
            </a:xfrm>
            <a:custGeom>
              <a:avLst/>
              <a:gdLst>
                <a:gd name="connsiteX0" fmla="*/ 44958 w 89820"/>
                <a:gd name="connsiteY0" fmla="*/ 0 h 44958"/>
                <a:gd name="connsiteX1" fmla="*/ 0 w 89820"/>
                <a:gd name="connsiteY1" fmla="*/ 44958 h 44958"/>
                <a:gd name="connsiteX2" fmla="*/ 89821 w 89820"/>
                <a:gd name="connsiteY2" fmla="*/ 44958 h 44958"/>
                <a:gd name="connsiteX3" fmla="*/ 44863 w 89820"/>
                <a:gd name="connsiteY3" fmla="*/ 0 h 4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20" h="44958">
                  <a:moveTo>
                    <a:pt x="44958" y="0"/>
                  </a:moveTo>
                  <a:cubicBezTo>
                    <a:pt x="20098" y="0"/>
                    <a:pt x="0" y="20098"/>
                    <a:pt x="0" y="44958"/>
                  </a:cubicBezTo>
                  <a:lnTo>
                    <a:pt x="89821" y="44958"/>
                  </a:lnTo>
                  <a:cubicBezTo>
                    <a:pt x="89821" y="20098"/>
                    <a:pt x="69723" y="0"/>
                    <a:pt x="44863" y="0"/>
                  </a:cubicBezTo>
                  <a:close/>
                </a:path>
              </a:pathLst>
            </a:custGeom>
            <a:solidFill>
              <a:srgbClr val="E7B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98EF5E38-59F1-227C-1992-A7EDB5EFE6D7}"/>
                </a:ext>
              </a:extLst>
            </p:cNvPr>
            <p:cNvSpPr/>
            <p:nvPr/>
          </p:nvSpPr>
          <p:spPr>
            <a:xfrm>
              <a:off x="2260584" y="5707792"/>
              <a:ext cx="178974" cy="53530"/>
            </a:xfrm>
            <a:custGeom>
              <a:avLst/>
              <a:gdLst>
                <a:gd name="connsiteX0" fmla="*/ 0 w 178974"/>
                <a:gd name="connsiteY0" fmla="*/ 0 h 53530"/>
                <a:gd name="connsiteX1" fmla="*/ 0 w 178974"/>
                <a:gd name="connsiteY1" fmla="*/ 53531 h 53530"/>
                <a:gd name="connsiteX2" fmla="*/ 178975 w 178974"/>
                <a:gd name="connsiteY2" fmla="*/ 53531 h 53530"/>
                <a:gd name="connsiteX3" fmla="*/ 0 w 178974"/>
                <a:gd name="connsiteY3" fmla="*/ 0 h 5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74" h="53530">
                  <a:moveTo>
                    <a:pt x="0" y="0"/>
                  </a:moveTo>
                  <a:lnTo>
                    <a:pt x="0" y="53531"/>
                  </a:lnTo>
                  <a:lnTo>
                    <a:pt x="178975" y="53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49077CA0-465B-3B16-7364-981DB423D3BF}"/>
                </a:ext>
              </a:extLst>
            </p:cNvPr>
            <p:cNvSpPr/>
            <p:nvPr/>
          </p:nvSpPr>
          <p:spPr>
            <a:xfrm>
              <a:off x="1237028" y="5611304"/>
              <a:ext cx="143255" cy="150018"/>
            </a:xfrm>
            <a:custGeom>
              <a:avLst/>
              <a:gdLst>
                <a:gd name="connsiteX0" fmla="*/ 111157 w 143255"/>
                <a:gd name="connsiteY0" fmla="*/ 0 h 150018"/>
                <a:gd name="connsiteX1" fmla="*/ 143256 w 143255"/>
                <a:gd name="connsiteY1" fmla="*/ 42863 h 150018"/>
                <a:gd name="connsiteX2" fmla="*/ 0 w 143255"/>
                <a:gd name="connsiteY2" fmla="*/ 150019 h 150018"/>
                <a:gd name="connsiteX3" fmla="*/ 111157 w 143255"/>
                <a:gd name="connsiteY3" fmla="*/ 0 h 15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255" h="150018">
                  <a:moveTo>
                    <a:pt x="111157" y="0"/>
                  </a:moveTo>
                  <a:lnTo>
                    <a:pt x="143256" y="42863"/>
                  </a:lnTo>
                  <a:lnTo>
                    <a:pt x="0" y="150019"/>
                  </a:lnTo>
                  <a:lnTo>
                    <a:pt x="111157" y="0"/>
                  </a:lnTo>
                  <a:close/>
                </a:path>
              </a:pathLst>
            </a:custGeom>
            <a:solidFill>
              <a:srgbClr val="42252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24" name="Group 1423">
            <a:extLst>
              <a:ext uri="{FF2B5EF4-FFF2-40B4-BE49-F238E27FC236}">
                <a16:creationId xmlns:a16="http://schemas.microsoft.com/office/drawing/2014/main" id="{884ADD89-612E-4DA6-88ED-070FC2CCBB08}"/>
              </a:ext>
            </a:extLst>
          </p:cNvPr>
          <p:cNvGrpSpPr/>
          <p:nvPr/>
        </p:nvGrpSpPr>
        <p:grpSpPr>
          <a:xfrm>
            <a:off x="-4373360" y="3360804"/>
            <a:ext cx="3425564" cy="2403198"/>
            <a:chOff x="1462340" y="3360804"/>
            <a:chExt cx="3425564" cy="2403198"/>
          </a:xfrm>
        </p:grpSpPr>
        <p:pic>
          <p:nvPicPr>
            <p:cNvPr id="1422" name="Graphic 1421">
              <a:extLst>
                <a:ext uri="{FF2B5EF4-FFF2-40B4-BE49-F238E27FC236}">
                  <a16:creationId xmlns:a16="http://schemas.microsoft.com/office/drawing/2014/main" id="{698FFBD9-5C49-0C7C-E957-8F0B6C675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73404" y="3382752"/>
              <a:ext cx="1714500" cy="2381250"/>
            </a:xfrm>
            <a:prstGeom prst="rect">
              <a:avLst/>
            </a:prstGeom>
          </p:spPr>
        </p:pic>
        <p:pic>
          <p:nvPicPr>
            <p:cNvPr id="1423" name="Graphic 1422">
              <a:extLst>
                <a:ext uri="{FF2B5EF4-FFF2-40B4-BE49-F238E27FC236}">
                  <a16:creationId xmlns:a16="http://schemas.microsoft.com/office/drawing/2014/main" id="{DD17065D-CAC4-D126-5906-322813947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2340" y="3360804"/>
              <a:ext cx="1714500" cy="2381250"/>
            </a:xfrm>
            <a:prstGeom prst="rect">
              <a:avLst/>
            </a:prstGeom>
          </p:spPr>
        </p:pic>
      </p:grpSp>
      <p:grpSp>
        <p:nvGrpSpPr>
          <p:cNvPr id="1339" name="Graphic 1161">
            <a:extLst>
              <a:ext uri="{FF2B5EF4-FFF2-40B4-BE49-F238E27FC236}">
                <a16:creationId xmlns:a16="http://schemas.microsoft.com/office/drawing/2014/main" id="{A418A105-5B79-02EF-A370-BC12D13B7DBB}"/>
              </a:ext>
            </a:extLst>
          </p:cNvPr>
          <p:cNvGrpSpPr/>
          <p:nvPr/>
        </p:nvGrpSpPr>
        <p:grpSpPr>
          <a:xfrm>
            <a:off x="-5126259" y="-15931735"/>
            <a:ext cx="31218616" cy="22821900"/>
            <a:chOff x="5649759" y="5113829"/>
            <a:chExt cx="884048" cy="646270"/>
          </a:xfrm>
        </p:grpSpPr>
        <p:grpSp>
          <p:nvGrpSpPr>
            <p:cNvPr id="1340" name="Graphic 1161">
              <a:extLst>
                <a:ext uri="{FF2B5EF4-FFF2-40B4-BE49-F238E27FC236}">
                  <a16:creationId xmlns:a16="http://schemas.microsoft.com/office/drawing/2014/main" id="{0F9C2B10-CF72-D889-C61A-03307FCC4333}"/>
                </a:ext>
              </a:extLst>
            </p:cNvPr>
            <p:cNvGrpSpPr/>
            <p:nvPr/>
          </p:nvGrpSpPr>
          <p:grpSpPr>
            <a:xfrm>
              <a:off x="5649759" y="5324583"/>
              <a:ext cx="435516" cy="435516"/>
              <a:chOff x="5649759" y="5324583"/>
              <a:chExt cx="435516" cy="435516"/>
            </a:xfrm>
          </p:grpSpPr>
          <p:sp>
            <p:nvSpPr>
              <p:cNvPr id="1482" name="Freeform: Shape 1481">
                <a:extLst>
                  <a:ext uri="{FF2B5EF4-FFF2-40B4-BE49-F238E27FC236}">
                    <a16:creationId xmlns:a16="http://schemas.microsoft.com/office/drawing/2014/main" id="{832BF06C-EA4B-79F3-7218-68A787DE9E56}"/>
                  </a:ext>
                </a:extLst>
              </p:cNvPr>
              <p:cNvSpPr/>
              <p:nvPr/>
            </p:nvSpPr>
            <p:spPr>
              <a:xfrm>
                <a:off x="5649759" y="5324583"/>
                <a:ext cx="435516" cy="435516"/>
              </a:xfrm>
              <a:custGeom>
                <a:avLst/>
                <a:gdLst>
                  <a:gd name="connsiteX0" fmla="*/ 0 w 435516"/>
                  <a:gd name="connsiteY0" fmla="*/ 0 h 435516"/>
                  <a:gd name="connsiteX1" fmla="*/ 435517 w 435516"/>
                  <a:gd name="connsiteY1" fmla="*/ 0 h 435516"/>
                  <a:gd name="connsiteX2" fmla="*/ 435517 w 435516"/>
                  <a:gd name="connsiteY2" fmla="*/ 435517 h 435516"/>
                  <a:gd name="connsiteX3" fmla="*/ 0 w 435516"/>
                  <a:gd name="connsiteY3" fmla="*/ 435517 h 435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516" h="435516">
                    <a:moveTo>
                      <a:pt x="0" y="0"/>
                    </a:moveTo>
                    <a:lnTo>
                      <a:pt x="435517" y="0"/>
                    </a:lnTo>
                    <a:lnTo>
                      <a:pt x="435517" y="435517"/>
                    </a:lnTo>
                    <a:lnTo>
                      <a:pt x="0" y="435517"/>
                    </a:ln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3" name="Freeform: Shape 1482">
                <a:extLst>
                  <a:ext uri="{FF2B5EF4-FFF2-40B4-BE49-F238E27FC236}">
                    <a16:creationId xmlns:a16="http://schemas.microsoft.com/office/drawing/2014/main" id="{FAC65EE1-FEB3-D245-5849-3FD5FEBD86EA}"/>
                  </a:ext>
                </a:extLst>
              </p:cNvPr>
              <p:cNvSpPr/>
              <p:nvPr/>
            </p:nvSpPr>
            <p:spPr>
              <a:xfrm>
                <a:off x="5649759" y="5349516"/>
                <a:ext cx="23207" cy="50074"/>
              </a:xfrm>
              <a:custGeom>
                <a:avLst/>
                <a:gdLst>
                  <a:gd name="connsiteX0" fmla="*/ 23208 w 23207"/>
                  <a:gd name="connsiteY0" fmla="*/ 25038 h 50074"/>
                  <a:gd name="connsiteX1" fmla="*/ 0 w 23207"/>
                  <a:gd name="connsiteY1" fmla="*/ 50075 h 50074"/>
                  <a:gd name="connsiteX2" fmla="*/ 0 w 23207"/>
                  <a:gd name="connsiteY2" fmla="*/ 0 h 50074"/>
                  <a:gd name="connsiteX3" fmla="*/ 23208 w 23207"/>
                  <a:gd name="connsiteY3" fmla="*/ 25038 h 50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07" h="50074">
                    <a:moveTo>
                      <a:pt x="23208" y="25038"/>
                    </a:moveTo>
                    <a:cubicBezTo>
                      <a:pt x="23208" y="38262"/>
                      <a:pt x="12963" y="49082"/>
                      <a:pt x="0" y="50075"/>
                    </a:cubicBezTo>
                    <a:lnTo>
                      <a:pt x="0" y="0"/>
                    </a:lnTo>
                    <a:cubicBezTo>
                      <a:pt x="12963" y="993"/>
                      <a:pt x="23208" y="11813"/>
                      <a:pt x="23208" y="25038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4" name="Freeform: Shape 1483">
                <a:extLst>
                  <a:ext uri="{FF2B5EF4-FFF2-40B4-BE49-F238E27FC236}">
                    <a16:creationId xmlns:a16="http://schemas.microsoft.com/office/drawing/2014/main" id="{320B45D1-03A2-37A7-D0EB-04ACB0A129C4}"/>
                  </a:ext>
                </a:extLst>
              </p:cNvPr>
              <p:cNvSpPr/>
              <p:nvPr/>
            </p:nvSpPr>
            <p:spPr>
              <a:xfrm>
                <a:off x="5709974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5" name="Freeform: Shape 1484">
                <a:extLst>
                  <a:ext uri="{FF2B5EF4-FFF2-40B4-BE49-F238E27FC236}">
                    <a16:creationId xmlns:a16="http://schemas.microsoft.com/office/drawing/2014/main" id="{A70CA0BF-2926-BBF8-AE76-C0E9C7538171}"/>
                  </a:ext>
                </a:extLst>
              </p:cNvPr>
              <p:cNvSpPr/>
              <p:nvPr/>
            </p:nvSpPr>
            <p:spPr>
              <a:xfrm>
                <a:off x="5797161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6" name="Freeform: Shape 1485">
                <a:extLst>
                  <a:ext uri="{FF2B5EF4-FFF2-40B4-BE49-F238E27FC236}">
                    <a16:creationId xmlns:a16="http://schemas.microsoft.com/office/drawing/2014/main" id="{06ADF18B-E241-F71B-78F1-90749ACAA82C}"/>
                  </a:ext>
                </a:extLst>
              </p:cNvPr>
              <p:cNvSpPr/>
              <p:nvPr/>
            </p:nvSpPr>
            <p:spPr>
              <a:xfrm>
                <a:off x="5884348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7" name="Freeform: Shape 1486">
                <a:extLst>
                  <a:ext uri="{FF2B5EF4-FFF2-40B4-BE49-F238E27FC236}">
                    <a16:creationId xmlns:a16="http://schemas.microsoft.com/office/drawing/2014/main" id="{7AC433B5-1F10-668D-3949-0254E0C9C2B3}"/>
                  </a:ext>
                </a:extLst>
              </p:cNvPr>
              <p:cNvSpPr/>
              <p:nvPr/>
            </p:nvSpPr>
            <p:spPr>
              <a:xfrm>
                <a:off x="5971535" y="534946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8" name="Freeform: Shape 1487">
                <a:extLst>
                  <a:ext uri="{FF2B5EF4-FFF2-40B4-BE49-F238E27FC236}">
                    <a16:creationId xmlns:a16="http://schemas.microsoft.com/office/drawing/2014/main" id="{975F8D4A-EF37-38A2-CEB4-EC2D389FE623}"/>
                  </a:ext>
                </a:extLst>
              </p:cNvPr>
              <p:cNvSpPr/>
              <p:nvPr/>
            </p:nvSpPr>
            <p:spPr>
              <a:xfrm>
                <a:off x="6058722" y="5349412"/>
                <a:ext cx="26553" cy="50179"/>
              </a:xfrm>
              <a:custGeom>
                <a:avLst/>
                <a:gdLst>
                  <a:gd name="connsiteX0" fmla="*/ 26553 w 26553"/>
                  <a:gd name="connsiteY0" fmla="*/ 104 h 50179"/>
                  <a:gd name="connsiteX1" fmla="*/ 26553 w 26553"/>
                  <a:gd name="connsiteY1" fmla="*/ 50179 h 50179"/>
                  <a:gd name="connsiteX2" fmla="*/ 25090 w 26553"/>
                  <a:gd name="connsiteY2" fmla="*/ 50179 h 50179"/>
                  <a:gd name="connsiteX3" fmla="*/ 0 w 26553"/>
                  <a:gd name="connsiteY3" fmla="*/ 25090 h 50179"/>
                  <a:gd name="connsiteX4" fmla="*/ 25090 w 26553"/>
                  <a:gd name="connsiteY4" fmla="*/ 0 h 50179"/>
                  <a:gd name="connsiteX5" fmla="*/ 26553 w 26553"/>
                  <a:gd name="connsiteY5" fmla="*/ 52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53" h="50179">
                    <a:moveTo>
                      <a:pt x="26553" y="104"/>
                    </a:moveTo>
                    <a:lnTo>
                      <a:pt x="26553" y="50179"/>
                    </a:lnTo>
                    <a:cubicBezTo>
                      <a:pt x="26083" y="50179"/>
                      <a:pt x="25612" y="50179"/>
                      <a:pt x="25090" y="50179"/>
                    </a:cubicBezTo>
                    <a:cubicBezTo>
                      <a:pt x="11238" y="50179"/>
                      <a:pt x="0" y="38941"/>
                      <a:pt x="0" y="25090"/>
                    </a:cubicBezTo>
                    <a:cubicBezTo>
                      <a:pt x="0" y="11238"/>
                      <a:pt x="11238" y="0"/>
                      <a:pt x="25090" y="0"/>
                    </a:cubicBezTo>
                    <a:cubicBezTo>
                      <a:pt x="25612" y="0"/>
                      <a:pt x="26083" y="0"/>
                      <a:pt x="26553" y="52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9" name="Freeform: Shape 1488">
                <a:extLst>
                  <a:ext uri="{FF2B5EF4-FFF2-40B4-BE49-F238E27FC236}">
                    <a16:creationId xmlns:a16="http://schemas.microsoft.com/office/drawing/2014/main" id="{E3734DE5-54AF-DA28-D14C-463468193857}"/>
                  </a:ext>
                </a:extLst>
              </p:cNvPr>
              <p:cNvSpPr/>
              <p:nvPr/>
            </p:nvSpPr>
            <p:spPr>
              <a:xfrm>
                <a:off x="5668054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0" name="Freeform: Shape 1489">
                <a:extLst>
                  <a:ext uri="{FF2B5EF4-FFF2-40B4-BE49-F238E27FC236}">
                    <a16:creationId xmlns:a16="http://schemas.microsoft.com/office/drawing/2014/main" id="{D23558DD-8902-663A-F94D-C7E29720C336}"/>
                  </a:ext>
                </a:extLst>
              </p:cNvPr>
              <p:cNvSpPr/>
              <p:nvPr/>
            </p:nvSpPr>
            <p:spPr>
              <a:xfrm>
                <a:off x="5755240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1" name="Freeform: Shape 1490">
                <a:extLst>
                  <a:ext uri="{FF2B5EF4-FFF2-40B4-BE49-F238E27FC236}">
                    <a16:creationId xmlns:a16="http://schemas.microsoft.com/office/drawing/2014/main" id="{ED567BD9-CBA4-465F-AA7C-0C0B97035044}"/>
                  </a:ext>
                </a:extLst>
              </p:cNvPr>
              <p:cNvSpPr/>
              <p:nvPr/>
            </p:nvSpPr>
            <p:spPr>
              <a:xfrm>
                <a:off x="5842427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2" name="Freeform: Shape 1491">
                <a:extLst>
                  <a:ext uri="{FF2B5EF4-FFF2-40B4-BE49-F238E27FC236}">
                    <a16:creationId xmlns:a16="http://schemas.microsoft.com/office/drawing/2014/main" id="{A3749E71-12B4-8F6D-3F52-2C6A167FE923}"/>
                  </a:ext>
                </a:extLst>
              </p:cNvPr>
              <p:cNvSpPr/>
              <p:nvPr/>
            </p:nvSpPr>
            <p:spPr>
              <a:xfrm>
                <a:off x="5929614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3" name="Freeform: Shape 1492">
                <a:extLst>
                  <a:ext uri="{FF2B5EF4-FFF2-40B4-BE49-F238E27FC236}">
                    <a16:creationId xmlns:a16="http://schemas.microsoft.com/office/drawing/2014/main" id="{0C2BEB2F-073D-50FF-973D-688C1D493F62}"/>
                  </a:ext>
                </a:extLst>
              </p:cNvPr>
              <p:cNvSpPr/>
              <p:nvPr/>
            </p:nvSpPr>
            <p:spPr>
              <a:xfrm>
                <a:off x="6016801" y="5426772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4" name="Freeform: Shape 1493">
                <a:extLst>
                  <a:ext uri="{FF2B5EF4-FFF2-40B4-BE49-F238E27FC236}">
                    <a16:creationId xmlns:a16="http://schemas.microsoft.com/office/drawing/2014/main" id="{6B0EA5B8-0101-C343-BDBB-6159E1F119A5}"/>
                  </a:ext>
                </a:extLst>
              </p:cNvPr>
              <p:cNvSpPr/>
              <p:nvPr/>
            </p:nvSpPr>
            <p:spPr>
              <a:xfrm>
                <a:off x="5649759" y="5506118"/>
                <a:ext cx="23207" cy="50127"/>
              </a:xfrm>
              <a:custGeom>
                <a:avLst/>
                <a:gdLst>
                  <a:gd name="connsiteX0" fmla="*/ 23208 w 23207"/>
                  <a:gd name="connsiteY0" fmla="*/ 25090 h 50127"/>
                  <a:gd name="connsiteX1" fmla="*/ 0 w 23207"/>
                  <a:gd name="connsiteY1" fmla="*/ 50127 h 50127"/>
                  <a:gd name="connsiteX2" fmla="*/ 0 w 23207"/>
                  <a:gd name="connsiteY2" fmla="*/ 0 h 50127"/>
                  <a:gd name="connsiteX3" fmla="*/ 23208 w 23207"/>
                  <a:gd name="connsiteY3" fmla="*/ 25090 h 50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07" h="50127">
                    <a:moveTo>
                      <a:pt x="23208" y="25090"/>
                    </a:moveTo>
                    <a:cubicBezTo>
                      <a:pt x="23208" y="38314"/>
                      <a:pt x="12963" y="49134"/>
                      <a:pt x="0" y="50127"/>
                    </a:cubicBezTo>
                    <a:lnTo>
                      <a:pt x="0" y="0"/>
                    </a:lnTo>
                    <a:cubicBezTo>
                      <a:pt x="12963" y="993"/>
                      <a:pt x="23208" y="11813"/>
                      <a:pt x="23208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5" name="Freeform: Shape 1494">
                <a:extLst>
                  <a:ext uri="{FF2B5EF4-FFF2-40B4-BE49-F238E27FC236}">
                    <a16:creationId xmlns:a16="http://schemas.microsoft.com/office/drawing/2014/main" id="{9889EE90-49AA-EE89-A848-7C96234AD2DC}"/>
                  </a:ext>
                </a:extLst>
              </p:cNvPr>
              <p:cNvSpPr/>
              <p:nvPr/>
            </p:nvSpPr>
            <p:spPr>
              <a:xfrm>
                <a:off x="5709974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6" name="Freeform: Shape 1495">
                <a:extLst>
                  <a:ext uri="{FF2B5EF4-FFF2-40B4-BE49-F238E27FC236}">
                    <a16:creationId xmlns:a16="http://schemas.microsoft.com/office/drawing/2014/main" id="{488FB676-5E69-8DFB-D395-769BABB0602E}"/>
                  </a:ext>
                </a:extLst>
              </p:cNvPr>
              <p:cNvSpPr/>
              <p:nvPr/>
            </p:nvSpPr>
            <p:spPr>
              <a:xfrm>
                <a:off x="5797161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7" name="Freeform: Shape 1496">
                <a:extLst>
                  <a:ext uri="{FF2B5EF4-FFF2-40B4-BE49-F238E27FC236}">
                    <a16:creationId xmlns:a16="http://schemas.microsoft.com/office/drawing/2014/main" id="{A60A198A-3099-A45F-B3A8-85754A0B38FF}"/>
                  </a:ext>
                </a:extLst>
              </p:cNvPr>
              <p:cNvSpPr/>
              <p:nvPr/>
            </p:nvSpPr>
            <p:spPr>
              <a:xfrm>
                <a:off x="5884348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8" name="Freeform: Shape 1497">
                <a:extLst>
                  <a:ext uri="{FF2B5EF4-FFF2-40B4-BE49-F238E27FC236}">
                    <a16:creationId xmlns:a16="http://schemas.microsoft.com/office/drawing/2014/main" id="{A761D1F5-792E-4A6F-E139-16531C877481}"/>
                  </a:ext>
                </a:extLst>
              </p:cNvPr>
              <p:cNvSpPr/>
              <p:nvPr/>
            </p:nvSpPr>
            <p:spPr>
              <a:xfrm>
                <a:off x="5971535" y="550611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9" name="Freeform: Shape 1498">
                <a:extLst>
                  <a:ext uri="{FF2B5EF4-FFF2-40B4-BE49-F238E27FC236}">
                    <a16:creationId xmlns:a16="http://schemas.microsoft.com/office/drawing/2014/main" id="{648B653B-1FC5-6F47-AC89-AC2F4446CD6A}"/>
                  </a:ext>
                </a:extLst>
              </p:cNvPr>
              <p:cNvSpPr/>
              <p:nvPr/>
            </p:nvSpPr>
            <p:spPr>
              <a:xfrm>
                <a:off x="6058722" y="5506066"/>
                <a:ext cx="26553" cy="50231"/>
              </a:xfrm>
              <a:custGeom>
                <a:avLst/>
                <a:gdLst>
                  <a:gd name="connsiteX0" fmla="*/ 26553 w 26553"/>
                  <a:gd name="connsiteY0" fmla="*/ 52 h 50231"/>
                  <a:gd name="connsiteX1" fmla="*/ 26553 w 26553"/>
                  <a:gd name="connsiteY1" fmla="*/ 50179 h 50231"/>
                  <a:gd name="connsiteX2" fmla="*/ 25090 w 26553"/>
                  <a:gd name="connsiteY2" fmla="*/ 50232 h 50231"/>
                  <a:gd name="connsiteX3" fmla="*/ 0 w 26553"/>
                  <a:gd name="connsiteY3" fmla="*/ 25142 h 50231"/>
                  <a:gd name="connsiteX4" fmla="*/ 25090 w 26553"/>
                  <a:gd name="connsiteY4" fmla="*/ 0 h 50231"/>
                  <a:gd name="connsiteX5" fmla="*/ 26553 w 26553"/>
                  <a:gd name="connsiteY5" fmla="*/ 0 h 50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53" h="50231">
                    <a:moveTo>
                      <a:pt x="26553" y="52"/>
                    </a:moveTo>
                    <a:lnTo>
                      <a:pt x="26553" y="50179"/>
                    </a:lnTo>
                    <a:cubicBezTo>
                      <a:pt x="26083" y="50232"/>
                      <a:pt x="25612" y="50232"/>
                      <a:pt x="25090" y="50232"/>
                    </a:cubicBezTo>
                    <a:cubicBezTo>
                      <a:pt x="11238" y="50232"/>
                      <a:pt x="0" y="38994"/>
                      <a:pt x="0" y="25142"/>
                    </a:cubicBezTo>
                    <a:cubicBezTo>
                      <a:pt x="0" y="11290"/>
                      <a:pt x="11238" y="0"/>
                      <a:pt x="25090" y="0"/>
                    </a:cubicBezTo>
                    <a:cubicBezTo>
                      <a:pt x="25612" y="0"/>
                      <a:pt x="26083" y="0"/>
                      <a:pt x="26553" y="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0" name="Freeform: Shape 1499">
                <a:extLst>
                  <a:ext uri="{FF2B5EF4-FFF2-40B4-BE49-F238E27FC236}">
                    <a16:creationId xmlns:a16="http://schemas.microsoft.com/office/drawing/2014/main" id="{982AFF64-BA83-3AFE-8540-BA153A9B137A}"/>
                  </a:ext>
                </a:extLst>
              </p:cNvPr>
              <p:cNvSpPr/>
              <p:nvPr/>
            </p:nvSpPr>
            <p:spPr>
              <a:xfrm>
                <a:off x="5672967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1" name="Freeform: Shape 1500">
                <a:extLst>
                  <a:ext uri="{FF2B5EF4-FFF2-40B4-BE49-F238E27FC236}">
                    <a16:creationId xmlns:a16="http://schemas.microsoft.com/office/drawing/2014/main" id="{119C86E2-5D52-4A3A-4A49-3CCA80BBE620}"/>
                  </a:ext>
                </a:extLst>
              </p:cNvPr>
              <p:cNvSpPr/>
              <p:nvPr/>
            </p:nvSpPr>
            <p:spPr>
              <a:xfrm>
                <a:off x="5760154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7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2" name="Freeform: Shape 1501">
                <a:extLst>
                  <a:ext uri="{FF2B5EF4-FFF2-40B4-BE49-F238E27FC236}">
                    <a16:creationId xmlns:a16="http://schemas.microsoft.com/office/drawing/2014/main" id="{55B9A4F7-20BC-7144-7B21-F6594A1C5427}"/>
                  </a:ext>
                </a:extLst>
              </p:cNvPr>
              <p:cNvSpPr/>
              <p:nvPr/>
            </p:nvSpPr>
            <p:spPr>
              <a:xfrm>
                <a:off x="5847341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3" name="Freeform: Shape 1502">
                <a:extLst>
                  <a:ext uri="{FF2B5EF4-FFF2-40B4-BE49-F238E27FC236}">
                    <a16:creationId xmlns:a16="http://schemas.microsoft.com/office/drawing/2014/main" id="{6D744D58-0CA6-A8B4-BA99-B6A187C31A22}"/>
                  </a:ext>
                </a:extLst>
              </p:cNvPr>
              <p:cNvSpPr/>
              <p:nvPr/>
            </p:nvSpPr>
            <p:spPr>
              <a:xfrm>
                <a:off x="5934528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4" name="Freeform: Shape 1503">
                <a:extLst>
                  <a:ext uri="{FF2B5EF4-FFF2-40B4-BE49-F238E27FC236}">
                    <a16:creationId xmlns:a16="http://schemas.microsoft.com/office/drawing/2014/main" id="{D0AF2F98-599A-0C6E-3365-D7580DA762BD}"/>
                  </a:ext>
                </a:extLst>
              </p:cNvPr>
              <p:cNvSpPr/>
              <p:nvPr/>
            </p:nvSpPr>
            <p:spPr>
              <a:xfrm>
                <a:off x="6021715" y="5583374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80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7"/>
                      <a:pt x="38946" y="50180"/>
                      <a:pt x="25090" y="50180"/>
                    </a:cubicBezTo>
                    <a:cubicBezTo>
                      <a:pt x="11233" y="50180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5" name="Freeform: Shape 1504">
                <a:extLst>
                  <a:ext uri="{FF2B5EF4-FFF2-40B4-BE49-F238E27FC236}">
                    <a16:creationId xmlns:a16="http://schemas.microsoft.com/office/drawing/2014/main" id="{57123A0D-02E3-C31A-2200-DC247985B257}"/>
                  </a:ext>
                </a:extLst>
              </p:cNvPr>
              <p:cNvSpPr/>
              <p:nvPr/>
            </p:nvSpPr>
            <p:spPr>
              <a:xfrm>
                <a:off x="5649759" y="5665438"/>
                <a:ext cx="23207" cy="50074"/>
              </a:xfrm>
              <a:custGeom>
                <a:avLst/>
                <a:gdLst>
                  <a:gd name="connsiteX0" fmla="*/ 23208 w 23207"/>
                  <a:gd name="connsiteY0" fmla="*/ 25038 h 50074"/>
                  <a:gd name="connsiteX1" fmla="*/ 0 w 23207"/>
                  <a:gd name="connsiteY1" fmla="*/ 50075 h 50074"/>
                  <a:gd name="connsiteX2" fmla="*/ 0 w 23207"/>
                  <a:gd name="connsiteY2" fmla="*/ 0 h 50074"/>
                  <a:gd name="connsiteX3" fmla="*/ 23208 w 23207"/>
                  <a:gd name="connsiteY3" fmla="*/ 25038 h 50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07" h="50074">
                    <a:moveTo>
                      <a:pt x="23208" y="25038"/>
                    </a:moveTo>
                    <a:cubicBezTo>
                      <a:pt x="23208" y="38314"/>
                      <a:pt x="12963" y="49082"/>
                      <a:pt x="0" y="50075"/>
                    </a:cubicBezTo>
                    <a:lnTo>
                      <a:pt x="0" y="0"/>
                    </a:lnTo>
                    <a:cubicBezTo>
                      <a:pt x="12963" y="993"/>
                      <a:pt x="23208" y="11813"/>
                      <a:pt x="23208" y="25038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6" name="Freeform: Shape 1505">
                <a:extLst>
                  <a:ext uri="{FF2B5EF4-FFF2-40B4-BE49-F238E27FC236}">
                    <a16:creationId xmlns:a16="http://schemas.microsoft.com/office/drawing/2014/main" id="{0A709C1D-FF7C-E3B3-9D1C-C37458A11C5B}"/>
                  </a:ext>
                </a:extLst>
              </p:cNvPr>
              <p:cNvSpPr/>
              <p:nvPr/>
            </p:nvSpPr>
            <p:spPr>
              <a:xfrm>
                <a:off x="5709974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7" name="Freeform: Shape 1506">
                <a:extLst>
                  <a:ext uri="{FF2B5EF4-FFF2-40B4-BE49-F238E27FC236}">
                    <a16:creationId xmlns:a16="http://schemas.microsoft.com/office/drawing/2014/main" id="{DD30FEEE-39B5-5EBA-A935-4CBAFDAECAD0}"/>
                  </a:ext>
                </a:extLst>
              </p:cNvPr>
              <p:cNvSpPr/>
              <p:nvPr/>
            </p:nvSpPr>
            <p:spPr>
              <a:xfrm>
                <a:off x="5797161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8" name="Freeform: Shape 1507">
                <a:extLst>
                  <a:ext uri="{FF2B5EF4-FFF2-40B4-BE49-F238E27FC236}">
                    <a16:creationId xmlns:a16="http://schemas.microsoft.com/office/drawing/2014/main" id="{B07C6A7A-B958-FE26-E3DE-0DE072100B9E}"/>
                  </a:ext>
                </a:extLst>
              </p:cNvPr>
              <p:cNvSpPr/>
              <p:nvPr/>
            </p:nvSpPr>
            <p:spPr>
              <a:xfrm>
                <a:off x="5884348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6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9" name="Freeform: Shape 1508">
                <a:extLst>
                  <a:ext uri="{FF2B5EF4-FFF2-40B4-BE49-F238E27FC236}">
                    <a16:creationId xmlns:a16="http://schemas.microsoft.com/office/drawing/2014/main" id="{DC0882F5-DE9E-4C98-A290-3C4859EBE260}"/>
                  </a:ext>
                </a:extLst>
              </p:cNvPr>
              <p:cNvSpPr/>
              <p:nvPr/>
            </p:nvSpPr>
            <p:spPr>
              <a:xfrm>
                <a:off x="5971535" y="5665438"/>
                <a:ext cx="50179" cy="50179"/>
              </a:xfrm>
              <a:custGeom>
                <a:avLst/>
                <a:gdLst>
                  <a:gd name="connsiteX0" fmla="*/ 50180 w 50179"/>
                  <a:gd name="connsiteY0" fmla="*/ 25090 h 50179"/>
                  <a:gd name="connsiteX1" fmla="*/ 25090 w 50179"/>
                  <a:gd name="connsiteY1" fmla="*/ 50179 h 50179"/>
                  <a:gd name="connsiteX2" fmla="*/ 0 w 50179"/>
                  <a:gd name="connsiteY2" fmla="*/ 25090 h 50179"/>
                  <a:gd name="connsiteX3" fmla="*/ 25090 w 50179"/>
                  <a:gd name="connsiteY3" fmla="*/ 0 h 50179"/>
                  <a:gd name="connsiteX4" fmla="*/ 50180 w 50179"/>
                  <a:gd name="connsiteY4" fmla="*/ 25090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79" h="50179">
                    <a:moveTo>
                      <a:pt x="50180" y="25090"/>
                    </a:moveTo>
                    <a:cubicBezTo>
                      <a:pt x="50180" y="38946"/>
                      <a:pt x="38946" y="50179"/>
                      <a:pt x="25090" y="50179"/>
                    </a:cubicBezTo>
                    <a:cubicBezTo>
                      <a:pt x="11233" y="50179"/>
                      <a:pt x="0" y="38946"/>
                      <a:pt x="0" y="25090"/>
                    </a:cubicBezTo>
                    <a:cubicBezTo>
                      <a:pt x="0" y="11233"/>
                      <a:pt x="11233" y="0"/>
                      <a:pt x="25090" y="0"/>
                    </a:cubicBezTo>
                    <a:cubicBezTo>
                      <a:pt x="38947" y="0"/>
                      <a:pt x="50180" y="11233"/>
                      <a:pt x="50180" y="25090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0" name="Freeform: Shape 1509">
                <a:extLst>
                  <a:ext uri="{FF2B5EF4-FFF2-40B4-BE49-F238E27FC236}">
                    <a16:creationId xmlns:a16="http://schemas.microsoft.com/office/drawing/2014/main" id="{65F88649-1AC6-495D-56BE-9761F01F9A9A}"/>
                  </a:ext>
                </a:extLst>
              </p:cNvPr>
              <p:cNvSpPr/>
              <p:nvPr/>
            </p:nvSpPr>
            <p:spPr>
              <a:xfrm>
                <a:off x="6058722" y="5665334"/>
                <a:ext cx="26553" cy="50179"/>
              </a:xfrm>
              <a:custGeom>
                <a:avLst/>
                <a:gdLst>
                  <a:gd name="connsiteX0" fmla="*/ 26553 w 26553"/>
                  <a:gd name="connsiteY0" fmla="*/ 104 h 50179"/>
                  <a:gd name="connsiteX1" fmla="*/ 26553 w 26553"/>
                  <a:gd name="connsiteY1" fmla="*/ 50179 h 50179"/>
                  <a:gd name="connsiteX2" fmla="*/ 25090 w 26553"/>
                  <a:gd name="connsiteY2" fmla="*/ 50179 h 50179"/>
                  <a:gd name="connsiteX3" fmla="*/ 0 w 26553"/>
                  <a:gd name="connsiteY3" fmla="*/ 25090 h 50179"/>
                  <a:gd name="connsiteX4" fmla="*/ 25090 w 26553"/>
                  <a:gd name="connsiteY4" fmla="*/ 0 h 50179"/>
                  <a:gd name="connsiteX5" fmla="*/ 26553 w 26553"/>
                  <a:gd name="connsiteY5" fmla="*/ 52 h 50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53" h="50179">
                    <a:moveTo>
                      <a:pt x="26553" y="104"/>
                    </a:moveTo>
                    <a:lnTo>
                      <a:pt x="26553" y="50179"/>
                    </a:lnTo>
                    <a:cubicBezTo>
                      <a:pt x="26083" y="50179"/>
                      <a:pt x="25612" y="50179"/>
                      <a:pt x="25090" y="50179"/>
                    </a:cubicBezTo>
                    <a:cubicBezTo>
                      <a:pt x="11238" y="50179"/>
                      <a:pt x="0" y="38994"/>
                      <a:pt x="0" y="25090"/>
                    </a:cubicBezTo>
                    <a:cubicBezTo>
                      <a:pt x="0" y="11186"/>
                      <a:pt x="11238" y="0"/>
                      <a:pt x="25090" y="0"/>
                    </a:cubicBezTo>
                    <a:cubicBezTo>
                      <a:pt x="25612" y="0"/>
                      <a:pt x="26083" y="0"/>
                      <a:pt x="26553" y="52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1" name="Freeform: Shape 1510">
                <a:extLst>
                  <a:ext uri="{FF2B5EF4-FFF2-40B4-BE49-F238E27FC236}">
                    <a16:creationId xmlns:a16="http://schemas.microsoft.com/office/drawing/2014/main" id="{B7C96C12-EB10-5A6F-630A-14EA9520CC71}"/>
                  </a:ext>
                </a:extLst>
              </p:cNvPr>
              <p:cNvSpPr/>
              <p:nvPr/>
            </p:nvSpPr>
            <p:spPr>
              <a:xfrm>
                <a:off x="5674221" y="5742694"/>
                <a:ext cx="47670" cy="17405"/>
              </a:xfrm>
              <a:custGeom>
                <a:avLst/>
                <a:gdLst>
                  <a:gd name="connsiteX0" fmla="*/ 47671 w 47670"/>
                  <a:gd name="connsiteY0" fmla="*/ 17406 h 17405"/>
                  <a:gd name="connsiteX1" fmla="*/ 0 w 47670"/>
                  <a:gd name="connsiteY1" fmla="*/ 17406 h 17405"/>
                  <a:gd name="connsiteX2" fmla="*/ 23835 w 47670"/>
                  <a:gd name="connsiteY2" fmla="*/ 0 h 17405"/>
                  <a:gd name="connsiteX3" fmla="*/ 47671 w 47670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70" h="17405">
                    <a:moveTo>
                      <a:pt x="47671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35" y="0"/>
                    </a:cubicBezTo>
                    <a:cubicBezTo>
                      <a:pt x="34969" y="0"/>
                      <a:pt x="44482" y="7266"/>
                      <a:pt x="47671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2" name="Freeform: Shape 1511">
                <a:extLst>
                  <a:ext uri="{FF2B5EF4-FFF2-40B4-BE49-F238E27FC236}">
                    <a16:creationId xmlns:a16="http://schemas.microsoft.com/office/drawing/2014/main" id="{64EC5E86-40D6-0F9F-EF60-8C81F4F59D18}"/>
                  </a:ext>
                </a:extLst>
              </p:cNvPr>
              <p:cNvSpPr/>
              <p:nvPr/>
            </p:nvSpPr>
            <p:spPr>
              <a:xfrm>
                <a:off x="5761408" y="5742694"/>
                <a:ext cx="47722" cy="17405"/>
              </a:xfrm>
              <a:custGeom>
                <a:avLst/>
                <a:gdLst>
                  <a:gd name="connsiteX0" fmla="*/ 47723 w 47722"/>
                  <a:gd name="connsiteY0" fmla="*/ 17406 h 17405"/>
                  <a:gd name="connsiteX1" fmla="*/ 0 w 47722"/>
                  <a:gd name="connsiteY1" fmla="*/ 17406 h 17405"/>
                  <a:gd name="connsiteX2" fmla="*/ 23835 w 47722"/>
                  <a:gd name="connsiteY2" fmla="*/ 0 h 17405"/>
                  <a:gd name="connsiteX3" fmla="*/ 47723 w 47722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722" h="17405">
                    <a:moveTo>
                      <a:pt x="47723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35" y="0"/>
                    </a:cubicBezTo>
                    <a:cubicBezTo>
                      <a:pt x="34969" y="0"/>
                      <a:pt x="44482" y="7266"/>
                      <a:pt x="47723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3" name="Freeform: Shape 1512">
                <a:extLst>
                  <a:ext uri="{FF2B5EF4-FFF2-40B4-BE49-F238E27FC236}">
                    <a16:creationId xmlns:a16="http://schemas.microsoft.com/office/drawing/2014/main" id="{125E2E9F-E5D7-687D-E2BA-EB3460F1FF8B}"/>
                  </a:ext>
                </a:extLst>
              </p:cNvPr>
              <p:cNvSpPr/>
              <p:nvPr/>
            </p:nvSpPr>
            <p:spPr>
              <a:xfrm>
                <a:off x="5848595" y="5742694"/>
                <a:ext cx="47722" cy="17405"/>
              </a:xfrm>
              <a:custGeom>
                <a:avLst/>
                <a:gdLst>
                  <a:gd name="connsiteX0" fmla="*/ 47723 w 47722"/>
                  <a:gd name="connsiteY0" fmla="*/ 17406 h 17405"/>
                  <a:gd name="connsiteX1" fmla="*/ 0 w 47722"/>
                  <a:gd name="connsiteY1" fmla="*/ 17406 h 17405"/>
                  <a:gd name="connsiteX2" fmla="*/ 23888 w 47722"/>
                  <a:gd name="connsiteY2" fmla="*/ 0 h 17405"/>
                  <a:gd name="connsiteX3" fmla="*/ 47723 w 47722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722" h="17405">
                    <a:moveTo>
                      <a:pt x="47723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88" y="0"/>
                    </a:cubicBezTo>
                    <a:cubicBezTo>
                      <a:pt x="35073" y="0"/>
                      <a:pt x="44482" y="7266"/>
                      <a:pt x="47723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4" name="Freeform: Shape 1513">
                <a:extLst>
                  <a:ext uri="{FF2B5EF4-FFF2-40B4-BE49-F238E27FC236}">
                    <a16:creationId xmlns:a16="http://schemas.microsoft.com/office/drawing/2014/main" id="{C5D374CF-59AF-6FC4-363A-6349A4E3495E}"/>
                  </a:ext>
                </a:extLst>
              </p:cNvPr>
              <p:cNvSpPr/>
              <p:nvPr/>
            </p:nvSpPr>
            <p:spPr>
              <a:xfrm>
                <a:off x="5935782" y="5742694"/>
                <a:ext cx="47722" cy="17405"/>
              </a:xfrm>
              <a:custGeom>
                <a:avLst/>
                <a:gdLst>
                  <a:gd name="connsiteX0" fmla="*/ 47723 w 47722"/>
                  <a:gd name="connsiteY0" fmla="*/ 17406 h 17405"/>
                  <a:gd name="connsiteX1" fmla="*/ 0 w 47722"/>
                  <a:gd name="connsiteY1" fmla="*/ 17406 h 17405"/>
                  <a:gd name="connsiteX2" fmla="*/ 23888 w 47722"/>
                  <a:gd name="connsiteY2" fmla="*/ 0 h 17405"/>
                  <a:gd name="connsiteX3" fmla="*/ 47723 w 47722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722" h="17405">
                    <a:moveTo>
                      <a:pt x="47723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88" y="0"/>
                    </a:cubicBezTo>
                    <a:cubicBezTo>
                      <a:pt x="35073" y="0"/>
                      <a:pt x="44482" y="7266"/>
                      <a:pt x="47723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5" name="Freeform: Shape 1514">
                <a:extLst>
                  <a:ext uri="{FF2B5EF4-FFF2-40B4-BE49-F238E27FC236}">
                    <a16:creationId xmlns:a16="http://schemas.microsoft.com/office/drawing/2014/main" id="{8F4665F7-1C6F-104D-C83A-20769A672D68}"/>
                  </a:ext>
                </a:extLst>
              </p:cNvPr>
              <p:cNvSpPr/>
              <p:nvPr/>
            </p:nvSpPr>
            <p:spPr>
              <a:xfrm>
                <a:off x="6023021" y="5742694"/>
                <a:ext cx="47670" cy="17405"/>
              </a:xfrm>
              <a:custGeom>
                <a:avLst/>
                <a:gdLst>
                  <a:gd name="connsiteX0" fmla="*/ 47671 w 47670"/>
                  <a:gd name="connsiteY0" fmla="*/ 17406 h 17405"/>
                  <a:gd name="connsiteX1" fmla="*/ 0 w 47670"/>
                  <a:gd name="connsiteY1" fmla="*/ 17406 h 17405"/>
                  <a:gd name="connsiteX2" fmla="*/ 23835 w 47670"/>
                  <a:gd name="connsiteY2" fmla="*/ 0 h 17405"/>
                  <a:gd name="connsiteX3" fmla="*/ 47671 w 47670"/>
                  <a:gd name="connsiteY3" fmla="*/ 17406 h 1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70" h="17405">
                    <a:moveTo>
                      <a:pt x="47671" y="17406"/>
                    </a:moveTo>
                    <a:lnTo>
                      <a:pt x="0" y="17406"/>
                    </a:lnTo>
                    <a:cubicBezTo>
                      <a:pt x="3241" y="7266"/>
                      <a:pt x="12702" y="0"/>
                      <a:pt x="23835" y="0"/>
                    </a:cubicBezTo>
                    <a:cubicBezTo>
                      <a:pt x="34969" y="0"/>
                      <a:pt x="44430" y="7266"/>
                      <a:pt x="47671" y="17406"/>
                    </a:cubicBezTo>
                    <a:close/>
                  </a:path>
                </a:pathLst>
              </a:custGeom>
              <a:solidFill>
                <a:srgbClr val="E7B6B0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41" name="Freeform: Shape 1340">
              <a:extLst>
                <a:ext uri="{FF2B5EF4-FFF2-40B4-BE49-F238E27FC236}">
                  <a16:creationId xmlns:a16="http://schemas.microsoft.com/office/drawing/2014/main" id="{6476E80A-A914-3E35-2A9B-394E766D3B5B}"/>
                </a:ext>
              </a:extLst>
            </p:cNvPr>
            <p:cNvSpPr/>
            <p:nvPr/>
          </p:nvSpPr>
          <p:spPr>
            <a:xfrm>
              <a:off x="5817651" y="5324583"/>
              <a:ext cx="11656" cy="435516"/>
            </a:xfrm>
            <a:custGeom>
              <a:avLst/>
              <a:gdLst>
                <a:gd name="connsiteX0" fmla="*/ 0 w 11656"/>
                <a:gd name="connsiteY0" fmla="*/ 0 h 435516"/>
                <a:gd name="connsiteX1" fmla="*/ 11656 w 11656"/>
                <a:gd name="connsiteY1" fmla="*/ 0 h 435516"/>
                <a:gd name="connsiteX2" fmla="*/ 11656 w 11656"/>
                <a:gd name="connsiteY2" fmla="*/ 435517 h 435516"/>
                <a:gd name="connsiteX3" fmla="*/ 0 w 11656"/>
                <a:gd name="connsiteY3" fmla="*/ 435517 h 43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56" h="435516">
                  <a:moveTo>
                    <a:pt x="0" y="0"/>
                  </a:moveTo>
                  <a:lnTo>
                    <a:pt x="11656" y="0"/>
                  </a:lnTo>
                  <a:lnTo>
                    <a:pt x="11656" y="435517"/>
                  </a:lnTo>
                  <a:lnTo>
                    <a:pt x="0" y="435517"/>
                  </a:lnTo>
                  <a:close/>
                </a:path>
              </a:pathLst>
            </a:custGeom>
            <a:solidFill>
              <a:srgbClr val="E24321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42" name="Graphic 1161">
              <a:extLst>
                <a:ext uri="{FF2B5EF4-FFF2-40B4-BE49-F238E27FC236}">
                  <a16:creationId xmlns:a16="http://schemas.microsoft.com/office/drawing/2014/main" id="{4FAAAFC1-6248-AB7A-4727-A50432601890}"/>
                </a:ext>
              </a:extLst>
            </p:cNvPr>
            <p:cNvGrpSpPr/>
            <p:nvPr/>
          </p:nvGrpSpPr>
          <p:grpSpPr>
            <a:xfrm>
              <a:off x="5938919" y="5113829"/>
              <a:ext cx="366833" cy="576960"/>
              <a:chOff x="5938919" y="5113829"/>
              <a:chExt cx="366833" cy="576960"/>
            </a:xfrm>
          </p:grpSpPr>
          <p:sp>
            <p:nvSpPr>
              <p:cNvPr id="1479" name="Freeform: Shape 1478">
                <a:extLst>
                  <a:ext uri="{FF2B5EF4-FFF2-40B4-BE49-F238E27FC236}">
                    <a16:creationId xmlns:a16="http://schemas.microsoft.com/office/drawing/2014/main" id="{3171FADA-4061-A1E4-7F03-B3EE9F251E5B}"/>
                  </a:ext>
                </a:extLst>
              </p:cNvPr>
              <p:cNvSpPr/>
              <p:nvPr/>
            </p:nvSpPr>
            <p:spPr>
              <a:xfrm>
                <a:off x="5971797" y="5304721"/>
                <a:ext cx="301077" cy="386016"/>
              </a:xfrm>
              <a:custGeom>
                <a:avLst/>
                <a:gdLst>
                  <a:gd name="connsiteX0" fmla="*/ 0 w 301077"/>
                  <a:gd name="connsiteY0" fmla="*/ 0 h 386016"/>
                  <a:gd name="connsiteX1" fmla="*/ 301077 w 301077"/>
                  <a:gd name="connsiteY1" fmla="*/ 0 h 386016"/>
                  <a:gd name="connsiteX2" fmla="*/ 301077 w 301077"/>
                  <a:gd name="connsiteY2" fmla="*/ 386017 h 386016"/>
                  <a:gd name="connsiteX3" fmla="*/ 0 w 301077"/>
                  <a:gd name="connsiteY3" fmla="*/ 386017 h 38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077" h="386016">
                    <a:moveTo>
                      <a:pt x="0" y="0"/>
                    </a:moveTo>
                    <a:lnTo>
                      <a:pt x="301077" y="0"/>
                    </a:lnTo>
                    <a:lnTo>
                      <a:pt x="301077" y="386017"/>
                    </a:lnTo>
                    <a:lnTo>
                      <a:pt x="0" y="386017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0" name="Freeform: Shape 1479">
                <a:extLst>
                  <a:ext uri="{FF2B5EF4-FFF2-40B4-BE49-F238E27FC236}">
                    <a16:creationId xmlns:a16="http://schemas.microsoft.com/office/drawing/2014/main" id="{D61FFC61-77F1-532D-87EC-C2B963CED569}"/>
                  </a:ext>
                </a:extLst>
              </p:cNvPr>
              <p:cNvSpPr/>
              <p:nvPr/>
            </p:nvSpPr>
            <p:spPr>
              <a:xfrm>
                <a:off x="5938919" y="5230288"/>
                <a:ext cx="366833" cy="74380"/>
              </a:xfrm>
              <a:custGeom>
                <a:avLst/>
                <a:gdLst>
                  <a:gd name="connsiteX0" fmla="*/ 0 w 366833"/>
                  <a:gd name="connsiteY0" fmla="*/ 0 h 74380"/>
                  <a:gd name="connsiteX1" fmla="*/ 366833 w 366833"/>
                  <a:gd name="connsiteY1" fmla="*/ 0 h 74380"/>
                  <a:gd name="connsiteX2" fmla="*/ 366833 w 366833"/>
                  <a:gd name="connsiteY2" fmla="*/ 74381 h 74380"/>
                  <a:gd name="connsiteX3" fmla="*/ 0 w 366833"/>
                  <a:gd name="connsiteY3" fmla="*/ 74381 h 7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833" h="74380">
                    <a:moveTo>
                      <a:pt x="0" y="0"/>
                    </a:moveTo>
                    <a:lnTo>
                      <a:pt x="366833" y="0"/>
                    </a:lnTo>
                    <a:lnTo>
                      <a:pt x="366833" y="74381"/>
                    </a:lnTo>
                    <a:lnTo>
                      <a:pt x="0" y="74381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1" name="Freeform: Shape 1480">
                <a:extLst>
                  <a:ext uri="{FF2B5EF4-FFF2-40B4-BE49-F238E27FC236}">
                    <a16:creationId xmlns:a16="http://schemas.microsoft.com/office/drawing/2014/main" id="{E3B988F0-9D53-EC05-E659-383E832AB557}"/>
                  </a:ext>
                </a:extLst>
              </p:cNvPr>
              <p:cNvSpPr/>
              <p:nvPr/>
            </p:nvSpPr>
            <p:spPr>
              <a:xfrm>
                <a:off x="6019076" y="5113829"/>
                <a:ext cx="206517" cy="576960"/>
              </a:xfrm>
              <a:custGeom>
                <a:avLst/>
                <a:gdLst>
                  <a:gd name="connsiteX0" fmla="*/ 200848 w 206517"/>
                  <a:gd name="connsiteY0" fmla="*/ 49918 h 576960"/>
                  <a:gd name="connsiteX1" fmla="*/ 172569 w 206517"/>
                  <a:gd name="connsiteY1" fmla="*/ 34394 h 576960"/>
                  <a:gd name="connsiteX2" fmla="*/ 141782 w 206517"/>
                  <a:gd name="connsiteY2" fmla="*/ 42966 h 576960"/>
                  <a:gd name="connsiteX3" fmla="*/ 131903 w 206517"/>
                  <a:gd name="connsiteY3" fmla="*/ 14897 h 576960"/>
                  <a:gd name="connsiteX4" fmla="*/ 103259 w 206517"/>
                  <a:gd name="connsiteY4" fmla="*/ 0 h 576960"/>
                  <a:gd name="connsiteX5" fmla="*/ 74615 w 206517"/>
                  <a:gd name="connsiteY5" fmla="*/ 14897 h 576960"/>
                  <a:gd name="connsiteX6" fmla="*/ 64735 w 206517"/>
                  <a:gd name="connsiteY6" fmla="*/ 42966 h 576960"/>
                  <a:gd name="connsiteX7" fmla="*/ 33948 w 206517"/>
                  <a:gd name="connsiteY7" fmla="*/ 34394 h 576960"/>
                  <a:gd name="connsiteX8" fmla="*/ 5670 w 206517"/>
                  <a:gd name="connsiteY8" fmla="*/ 49918 h 576960"/>
                  <a:gd name="connsiteX9" fmla="*/ 2168 w 206517"/>
                  <a:gd name="connsiteY9" fmla="*/ 82012 h 576960"/>
                  <a:gd name="connsiteX10" fmla="*/ 48688 w 206517"/>
                  <a:gd name="connsiteY10" fmla="*/ 115936 h 576960"/>
                  <a:gd name="connsiteX11" fmla="*/ 99861 w 206517"/>
                  <a:gd name="connsiteY11" fmla="*/ 117242 h 576960"/>
                  <a:gd name="connsiteX12" fmla="*/ 99861 w 206517"/>
                  <a:gd name="connsiteY12" fmla="*/ 117399 h 576960"/>
                  <a:gd name="connsiteX13" fmla="*/ 100018 w 206517"/>
                  <a:gd name="connsiteY13" fmla="*/ 117399 h 576960"/>
                  <a:gd name="connsiteX14" fmla="*/ 100018 w 206517"/>
                  <a:gd name="connsiteY14" fmla="*/ 576960 h 576960"/>
                  <a:gd name="connsiteX15" fmla="*/ 105245 w 206517"/>
                  <a:gd name="connsiteY15" fmla="*/ 576960 h 576960"/>
                  <a:gd name="connsiteX16" fmla="*/ 105245 w 206517"/>
                  <a:gd name="connsiteY16" fmla="*/ 118392 h 576960"/>
                  <a:gd name="connsiteX17" fmla="*/ 105872 w 206517"/>
                  <a:gd name="connsiteY17" fmla="*/ 117399 h 576960"/>
                  <a:gd name="connsiteX18" fmla="*/ 106709 w 206517"/>
                  <a:gd name="connsiteY18" fmla="*/ 117399 h 576960"/>
                  <a:gd name="connsiteX19" fmla="*/ 106656 w 206517"/>
                  <a:gd name="connsiteY19" fmla="*/ 117242 h 576960"/>
                  <a:gd name="connsiteX20" fmla="*/ 157829 w 206517"/>
                  <a:gd name="connsiteY20" fmla="*/ 115936 h 576960"/>
                  <a:gd name="connsiteX21" fmla="*/ 204350 w 206517"/>
                  <a:gd name="connsiteY21" fmla="*/ 82012 h 576960"/>
                  <a:gd name="connsiteX22" fmla="*/ 200848 w 206517"/>
                  <a:gd name="connsiteY22" fmla="*/ 49918 h 576960"/>
                  <a:gd name="connsiteX23" fmla="*/ 78796 w 206517"/>
                  <a:gd name="connsiteY23" fmla="*/ 18138 h 576960"/>
                  <a:gd name="connsiteX24" fmla="*/ 103311 w 206517"/>
                  <a:gd name="connsiteY24" fmla="*/ 5279 h 576960"/>
                  <a:gd name="connsiteX25" fmla="*/ 127826 w 206517"/>
                  <a:gd name="connsiteY25" fmla="*/ 18138 h 576960"/>
                  <a:gd name="connsiteX26" fmla="*/ 136607 w 206517"/>
                  <a:gd name="connsiteY26" fmla="*/ 46991 h 576960"/>
                  <a:gd name="connsiteX27" fmla="*/ 123487 w 206517"/>
                  <a:gd name="connsiteY27" fmla="*/ 64345 h 576960"/>
                  <a:gd name="connsiteX28" fmla="*/ 103363 w 206517"/>
                  <a:gd name="connsiteY28" fmla="*/ 109611 h 576960"/>
                  <a:gd name="connsiteX29" fmla="*/ 83239 w 206517"/>
                  <a:gd name="connsiteY29" fmla="*/ 64345 h 576960"/>
                  <a:gd name="connsiteX30" fmla="*/ 70119 w 206517"/>
                  <a:gd name="connsiteY30" fmla="*/ 46991 h 576960"/>
                  <a:gd name="connsiteX31" fmla="*/ 78901 w 206517"/>
                  <a:gd name="connsiteY31" fmla="*/ 18138 h 576960"/>
                  <a:gd name="connsiteX32" fmla="*/ 135562 w 206517"/>
                  <a:gd name="connsiteY32" fmla="*/ 55197 h 576960"/>
                  <a:gd name="connsiteX33" fmla="*/ 129864 w 206517"/>
                  <a:gd name="connsiteY33" fmla="*/ 69676 h 576960"/>
                  <a:gd name="connsiteX34" fmla="*/ 119410 w 206517"/>
                  <a:gd name="connsiteY34" fmla="*/ 86246 h 576960"/>
                  <a:gd name="connsiteX35" fmla="*/ 128192 w 206517"/>
                  <a:gd name="connsiteY35" fmla="*/ 66488 h 576960"/>
                  <a:gd name="connsiteX36" fmla="*/ 135562 w 206517"/>
                  <a:gd name="connsiteY36" fmla="*/ 55250 h 576960"/>
                  <a:gd name="connsiteX37" fmla="*/ 87160 w 206517"/>
                  <a:gd name="connsiteY37" fmla="*/ 86246 h 576960"/>
                  <a:gd name="connsiteX38" fmla="*/ 76705 w 206517"/>
                  <a:gd name="connsiteY38" fmla="*/ 69676 h 576960"/>
                  <a:gd name="connsiteX39" fmla="*/ 71008 w 206517"/>
                  <a:gd name="connsiteY39" fmla="*/ 55197 h 576960"/>
                  <a:gd name="connsiteX40" fmla="*/ 78378 w 206517"/>
                  <a:gd name="connsiteY40" fmla="*/ 66488 h 576960"/>
                  <a:gd name="connsiteX41" fmla="*/ 87160 w 206517"/>
                  <a:gd name="connsiteY41" fmla="*/ 86246 h 576960"/>
                  <a:gd name="connsiteX42" fmla="*/ 7134 w 206517"/>
                  <a:gd name="connsiteY42" fmla="*/ 80392 h 576960"/>
                  <a:gd name="connsiteX43" fmla="*/ 10008 w 206517"/>
                  <a:gd name="connsiteY43" fmla="*/ 52898 h 576960"/>
                  <a:gd name="connsiteX44" fmla="*/ 34314 w 206517"/>
                  <a:gd name="connsiteY44" fmla="*/ 39673 h 576960"/>
                  <a:gd name="connsiteX45" fmla="*/ 64892 w 206517"/>
                  <a:gd name="connsiteY45" fmla="*/ 49657 h 576960"/>
                  <a:gd name="connsiteX46" fmla="*/ 72210 w 206517"/>
                  <a:gd name="connsiteY46" fmla="*/ 72551 h 576960"/>
                  <a:gd name="connsiteX47" fmla="*/ 97143 w 206517"/>
                  <a:gd name="connsiteY47" fmla="*/ 112015 h 576960"/>
                  <a:gd name="connsiteX48" fmla="*/ 48793 w 206517"/>
                  <a:gd name="connsiteY48" fmla="*/ 110813 h 576960"/>
                  <a:gd name="connsiteX49" fmla="*/ 7134 w 206517"/>
                  <a:gd name="connsiteY49" fmla="*/ 80444 h 576960"/>
                  <a:gd name="connsiteX50" fmla="*/ 199384 w 206517"/>
                  <a:gd name="connsiteY50" fmla="*/ 80392 h 576960"/>
                  <a:gd name="connsiteX51" fmla="*/ 157724 w 206517"/>
                  <a:gd name="connsiteY51" fmla="*/ 110761 h 576960"/>
                  <a:gd name="connsiteX52" fmla="*/ 109374 w 206517"/>
                  <a:gd name="connsiteY52" fmla="*/ 111963 h 576960"/>
                  <a:gd name="connsiteX53" fmla="*/ 134307 w 206517"/>
                  <a:gd name="connsiteY53" fmla="*/ 72499 h 576960"/>
                  <a:gd name="connsiteX54" fmla="*/ 141677 w 206517"/>
                  <a:gd name="connsiteY54" fmla="*/ 49657 h 576960"/>
                  <a:gd name="connsiteX55" fmla="*/ 169537 w 206517"/>
                  <a:gd name="connsiteY55" fmla="*/ 39569 h 576960"/>
                  <a:gd name="connsiteX56" fmla="*/ 172256 w 206517"/>
                  <a:gd name="connsiteY56" fmla="*/ 39673 h 576960"/>
                  <a:gd name="connsiteX57" fmla="*/ 196561 w 206517"/>
                  <a:gd name="connsiteY57" fmla="*/ 52898 h 576960"/>
                  <a:gd name="connsiteX58" fmla="*/ 199436 w 206517"/>
                  <a:gd name="connsiteY58" fmla="*/ 80392 h 576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06517" h="576960">
                    <a:moveTo>
                      <a:pt x="200848" y="49918"/>
                    </a:moveTo>
                    <a:cubicBezTo>
                      <a:pt x="194784" y="40875"/>
                      <a:pt x="184487" y="35178"/>
                      <a:pt x="172569" y="34394"/>
                    </a:cubicBezTo>
                    <a:cubicBezTo>
                      <a:pt x="161802" y="33662"/>
                      <a:pt x="150877" y="36955"/>
                      <a:pt x="141782" y="42966"/>
                    </a:cubicBezTo>
                    <a:cubicBezTo>
                      <a:pt x="141312" y="32826"/>
                      <a:pt x="138018" y="22842"/>
                      <a:pt x="131903" y="14897"/>
                    </a:cubicBezTo>
                    <a:cubicBezTo>
                      <a:pt x="124585" y="5436"/>
                      <a:pt x="114183" y="0"/>
                      <a:pt x="103259" y="0"/>
                    </a:cubicBezTo>
                    <a:cubicBezTo>
                      <a:pt x="92334" y="0"/>
                      <a:pt x="81932" y="5436"/>
                      <a:pt x="74615" y="14897"/>
                    </a:cubicBezTo>
                    <a:cubicBezTo>
                      <a:pt x="68499" y="22842"/>
                      <a:pt x="65154" y="32826"/>
                      <a:pt x="64735" y="42966"/>
                    </a:cubicBezTo>
                    <a:cubicBezTo>
                      <a:pt x="55640" y="36903"/>
                      <a:pt x="44716" y="33610"/>
                      <a:pt x="33948" y="34394"/>
                    </a:cubicBezTo>
                    <a:cubicBezTo>
                      <a:pt x="22031" y="35230"/>
                      <a:pt x="11733" y="40875"/>
                      <a:pt x="5670" y="49918"/>
                    </a:cubicBezTo>
                    <a:cubicBezTo>
                      <a:pt x="-393" y="58961"/>
                      <a:pt x="-1648" y="70669"/>
                      <a:pt x="2168" y="82012"/>
                    </a:cubicBezTo>
                    <a:cubicBezTo>
                      <a:pt x="8649" y="101143"/>
                      <a:pt x="28199" y="115413"/>
                      <a:pt x="48688" y="115936"/>
                    </a:cubicBezTo>
                    <a:lnTo>
                      <a:pt x="99861" y="117242"/>
                    </a:lnTo>
                    <a:lnTo>
                      <a:pt x="99861" y="117399"/>
                    </a:lnTo>
                    <a:cubicBezTo>
                      <a:pt x="99861" y="117399"/>
                      <a:pt x="100018" y="117399"/>
                      <a:pt x="100018" y="117399"/>
                    </a:cubicBezTo>
                    <a:lnTo>
                      <a:pt x="100018" y="576960"/>
                    </a:lnTo>
                    <a:lnTo>
                      <a:pt x="105245" y="576960"/>
                    </a:lnTo>
                    <a:lnTo>
                      <a:pt x="105245" y="118392"/>
                    </a:lnTo>
                    <a:lnTo>
                      <a:pt x="105872" y="117399"/>
                    </a:lnTo>
                    <a:lnTo>
                      <a:pt x="106709" y="117399"/>
                    </a:lnTo>
                    <a:cubicBezTo>
                      <a:pt x="106709" y="117399"/>
                      <a:pt x="106656" y="117242"/>
                      <a:pt x="106656" y="117242"/>
                    </a:cubicBezTo>
                    <a:lnTo>
                      <a:pt x="157829" y="115936"/>
                    </a:lnTo>
                    <a:cubicBezTo>
                      <a:pt x="178319" y="115413"/>
                      <a:pt x="197868" y="101143"/>
                      <a:pt x="204350" y="82012"/>
                    </a:cubicBezTo>
                    <a:cubicBezTo>
                      <a:pt x="208165" y="70669"/>
                      <a:pt x="206911" y="58961"/>
                      <a:pt x="200848" y="49918"/>
                    </a:cubicBezTo>
                    <a:close/>
                    <a:moveTo>
                      <a:pt x="78796" y="18138"/>
                    </a:moveTo>
                    <a:cubicBezTo>
                      <a:pt x="85173" y="9827"/>
                      <a:pt x="93902" y="5279"/>
                      <a:pt x="103311" y="5279"/>
                    </a:cubicBezTo>
                    <a:cubicBezTo>
                      <a:pt x="112720" y="5279"/>
                      <a:pt x="121397" y="9827"/>
                      <a:pt x="127826" y="18138"/>
                    </a:cubicBezTo>
                    <a:cubicBezTo>
                      <a:pt x="134046" y="26240"/>
                      <a:pt x="136921" y="36642"/>
                      <a:pt x="136607" y="46991"/>
                    </a:cubicBezTo>
                    <a:cubicBezTo>
                      <a:pt x="131067" y="51748"/>
                      <a:pt x="126467" y="57654"/>
                      <a:pt x="123487" y="64345"/>
                    </a:cubicBezTo>
                    <a:lnTo>
                      <a:pt x="103363" y="109611"/>
                    </a:lnTo>
                    <a:lnTo>
                      <a:pt x="83239" y="64345"/>
                    </a:lnTo>
                    <a:cubicBezTo>
                      <a:pt x="80260" y="57654"/>
                      <a:pt x="75660" y="51748"/>
                      <a:pt x="70119" y="46991"/>
                    </a:cubicBezTo>
                    <a:cubicBezTo>
                      <a:pt x="69806" y="36642"/>
                      <a:pt x="72628" y="26240"/>
                      <a:pt x="78901" y="18138"/>
                    </a:cubicBezTo>
                    <a:close/>
                    <a:moveTo>
                      <a:pt x="135562" y="55197"/>
                    </a:moveTo>
                    <a:cubicBezTo>
                      <a:pt x="134464" y="60320"/>
                      <a:pt x="132687" y="65233"/>
                      <a:pt x="129864" y="69676"/>
                    </a:cubicBezTo>
                    <a:lnTo>
                      <a:pt x="119410" y="86246"/>
                    </a:lnTo>
                    <a:lnTo>
                      <a:pt x="128192" y="66488"/>
                    </a:lnTo>
                    <a:cubicBezTo>
                      <a:pt x="130021" y="62358"/>
                      <a:pt x="132530" y="58595"/>
                      <a:pt x="135562" y="55250"/>
                    </a:cubicBezTo>
                    <a:close/>
                    <a:moveTo>
                      <a:pt x="87160" y="86246"/>
                    </a:moveTo>
                    <a:lnTo>
                      <a:pt x="76705" y="69676"/>
                    </a:lnTo>
                    <a:cubicBezTo>
                      <a:pt x="73883" y="65233"/>
                      <a:pt x="72106" y="60320"/>
                      <a:pt x="71008" y="55197"/>
                    </a:cubicBezTo>
                    <a:cubicBezTo>
                      <a:pt x="74040" y="58543"/>
                      <a:pt x="76549" y="62358"/>
                      <a:pt x="78378" y="66488"/>
                    </a:cubicBezTo>
                    <a:lnTo>
                      <a:pt x="87160" y="86246"/>
                    </a:lnTo>
                    <a:close/>
                    <a:moveTo>
                      <a:pt x="7134" y="80392"/>
                    </a:moveTo>
                    <a:cubicBezTo>
                      <a:pt x="3788" y="70460"/>
                      <a:pt x="4834" y="60686"/>
                      <a:pt x="10008" y="52898"/>
                    </a:cubicBezTo>
                    <a:cubicBezTo>
                      <a:pt x="15235" y="45057"/>
                      <a:pt x="23860" y="40405"/>
                      <a:pt x="34314" y="39673"/>
                    </a:cubicBezTo>
                    <a:cubicBezTo>
                      <a:pt x="45186" y="38941"/>
                      <a:pt x="56215" y="42809"/>
                      <a:pt x="64892" y="49657"/>
                    </a:cubicBezTo>
                    <a:cubicBezTo>
                      <a:pt x="65520" y="57707"/>
                      <a:pt x="67924" y="65652"/>
                      <a:pt x="72210" y="72551"/>
                    </a:cubicBezTo>
                    <a:lnTo>
                      <a:pt x="97143" y="112015"/>
                    </a:lnTo>
                    <a:lnTo>
                      <a:pt x="48793" y="110813"/>
                    </a:lnTo>
                    <a:cubicBezTo>
                      <a:pt x="30446" y="110343"/>
                      <a:pt x="12883" y="97589"/>
                      <a:pt x="7134" y="80444"/>
                    </a:cubicBezTo>
                    <a:close/>
                    <a:moveTo>
                      <a:pt x="199384" y="80392"/>
                    </a:moveTo>
                    <a:cubicBezTo>
                      <a:pt x="193582" y="97536"/>
                      <a:pt x="176071" y="110290"/>
                      <a:pt x="157724" y="110761"/>
                    </a:cubicBezTo>
                    <a:lnTo>
                      <a:pt x="109374" y="111963"/>
                    </a:lnTo>
                    <a:lnTo>
                      <a:pt x="134307" y="72499"/>
                    </a:lnTo>
                    <a:cubicBezTo>
                      <a:pt x="138646" y="65652"/>
                      <a:pt x="140998" y="57707"/>
                      <a:pt x="141677" y="49657"/>
                    </a:cubicBezTo>
                    <a:cubicBezTo>
                      <a:pt x="149675" y="43384"/>
                      <a:pt x="159554" y="39569"/>
                      <a:pt x="169537" y="39569"/>
                    </a:cubicBezTo>
                    <a:cubicBezTo>
                      <a:pt x="170426" y="39569"/>
                      <a:pt x="171315" y="39569"/>
                      <a:pt x="172256" y="39673"/>
                    </a:cubicBezTo>
                    <a:cubicBezTo>
                      <a:pt x="182710" y="40405"/>
                      <a:pt x="191334" y="45109"/>
                      <a:pt x="196561" y="52898"/>
                    </a:cubicBezTo>
                    <a:cubicBezTo>
                      <a:pt x="201788" y="60738"/>
                      <a:pt x="202782" y="70460"/>
                      <a:pt x="199436" y="80392"/>
                    </a:cubicBez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43" name="Graphic 1161">
              <a:extLst>
                <a:ext uri="{FF2B5EF4-FFF2-40B4-BE49-F238E27FC236}">
                  <a16:creationId xmlns:a16="http://schemas.microsoft.com/office/drawing/2014/main" id="{CB8E7833-1B8C-BE5E-8646-1A0654E0D9C1}"/>
                </a:ext>
              </a:extLst>
            </p:cNvPr>
            <p:cNvGrpSpPr/>
            <p:nvPr/>
          </p:nvGrpSpPr>
          <p:grpSpPr>
            <a:xfrm>
              <a:off x="5895273" y="5461532"/>
              <a:ext cx="638534" cy="298463"/>
              <a:chOff x="5895273" y="5461532"/>
              <a:chExt cx="638534" cy="298463"/>
            </a:xfrm>
          </p:grpSpPr>
          <p:sp>
            <p:nvSpPr>
              <p:cNvPr id="1476" name="Freeform: Shape 1475">
                <a:extLst>
                  <a:ext uri="{FF2B5EF4-FFF2-40B4-BE49-F238E27FC236}">
                    <a16:creationId xmlns:a16="http://schemas.microsoft.com/office/drawing/2014/main" id="{E7FF3C8D-A120-1E0F-1B6B-D6BC3E9A2E12}"/>
                  </a:ext>
                </a:extLst>
              </p:cNvPr>
              <p:cNvSpPr/>
              <p:nvPr/>
            </p:nvSpPr>
            <p:spPr>
              <a:xfrm>
                <a:off x="5895273" y="5461532"/>
                <a:ext cx="638482" cy="298463"/>
              </a:xfrm>
              <a:custGeom>
                <a:avLst/>
                <a:gdLst>
                  <a:gd name="connsiteX0" fmla="*/ 0 w 638482"/>
                  <a:gd name="connsiteY0" fmla="*/ 0 h 298463"/>
                  <a:gd name="connsiteX1" fmla="*/ 638482 w 638482"/>
                  <a:gd name="connsiteY1" fmla="*/ 0 h 298463"/>
                  <a:gd name="connsiteX2" fmla="*/ 638482 w 638482"/>
                  <a:gd name="connsiteY2" fmla="*/ 298464 h 298463"/>
                  <a:gd name="connsiteX3" fmla="*/ 0 w 638482"/>
                  <a:gd name="connsiteY3" fmla="*/ 298464 h 29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8482" h="298463">
                    <a:moveTo>
                      <a:pt x="0" y="0"/>
                    </a:moveTo>
                    <a:lnTo>
                      <a:pt x="638482" y="0"/>
                    </a:lnTo>
                    <a:lnTo>
                      <a:pt x="638482" y="298464"/>
                    </a:lnTo>
                    <a:lnTo>
                      <a:pt x="0" y="298464"/>
                    </a:lnTo>
                    <a:close/>
                  </a:path>
                </a:pathLst>
              </a:custGeom>
              <a:solidFill>
                <a:srgbClr val="4225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7" name="Freeform: Shape 1476">
                <a:extLst>
                  <a:ext uri="{FF2B5EF4-FFF2-40B4-BE49-F238E27FC236}">
                    <a16:creationId xmlns:a16="http://schemas.microsoft.com/office/drawing/2014/main" id="{DFC4E102-D860-4E9B-CBE3-63B0FDBEC245}"/>
                  </a:ext>
                </a:extLst>
              </p:cNvPr>
              <p:cNvSpPr/>
              <p:nvPr/>
            </p:nvSpPr>
            <p:spPr>
              <a:xfrm>
                <a:off x="6291277" y="5486922"/>
                <a:ext cx="130459" cy="131486"/>
              </a:xfrm>
              <a:custGeom>
                <a:avLst/>
                <a:gdLst>
                  <a:gd name="connsiteX0" fmla="*/ 107203 w 130459"/>
                  <a:gd name="connsiteY0" fmla="*/ 69010 h 131486"/>
                  <a:gd name="connsiteX1" fmla="*/ 88072 w 130459"/>
                  <a:gd name="connsiteY1" fmla="*/ 65769 h 131486"/>
                  <a:gd name="connsiteX2" fmla="*/ 107203 w 130459"/>
                  <a:gd name="connsiteY2" fmla="*/ 62528 h 131486"/>
                  <a:gd name="connsiteX3" fmla="*/ 130254 w 130459"/>
                  <a:gd name="connsiteY3" fmla="*/ 40209 h 131486"/>
                  <a:gd name="connsiteX4" fmla="*/ 130411 w 130459"/>
                  <a:gd name="connsiteY4" fmla="*/ 38223 h 131486"/>
                  <a:gd name="connsiteX5" fmla="*/ 123877 w 130459"/>
                  <a:gd name="connsiteY5" fmla="*/ 21339 h 131486"/>
                  <a:gd name="connsiteX6" fmla="*/ 99885 w 130459"/>
                  <a:gd name="connsiteY6" fmla="*/ 12610 h 131486"/>
                  <a:gd name="connsiteX7" fmla="*/ 91887 w 130459"/>
                  <a:gd name="connsiteY7" fmla="*/ 14074 h 131486"/>
                  <a:gd name="connsiteX8" fmla="*/ 87183 w 130459"/>
                  <a:gd name="connsiteY8" fmla="*/ 8011 h 131486"/>
                  <a:gd name="connsiteX9" fmla="*/ 44426 w 130459"/>
                  <a:gd name="connsiteY9" fmla="*/ 7906 h 131486"/>
                  <a:gd name="connsiteX10" fmla="*/ 42806 w 130459"/>
                  <a:gd name="connsiteY10" fmla="*/ 9422 h 131486"/>
                  <a:gd name="connsiteX11" fmla="*/ 38938 w 130459"/>
                  <a:gd name="connsiteY11" fmla="*/ 14126 h 131486"/>
                  <a:gd name="connsiteX12" fmla="*/ 30574 w 130459"/>
                  <a:gd name="connsiteY12" fmla="*/ 12610 h 131486"/>
                  <a:gd name="connsiteX13" fmla="*/ 6582 w 130459"/>
                  <a:gd name="connsiteY13" fmla="*/ 21339 h 131486"/>
                  <a:gd name="connsiteX14" fmla="*/ 48 w 130459"/>
                  <a:gd name="connsiteY14" fmla="*/ 38223 h 131486"/>
                  <a:gd name="connsiteX15" fmla="*/ 205 w 130459"/>
                  <a:gd name="connsiteY15" fmla="*/ 40209 h 131486"/>
                  <a:gd name="connsiteX16" fmla="*/ 23256 w 130459"/>
                  <a:gd name="connsiteY16" fmla="*/ 62528 h 131486"/>
                  <a:gd name="connsiteX17" fmla="*/ 42387 w 130459"/>
                  <a:gd name="connsiteY17" fmla="*/ 65769 h 131486"/>
                  <a:gd name="connsiteX18" fmla="*/ 23256 w 130459"/>
                  <a:gd name="connsiteY18" fmla="*/ 69010 h 131486"/>
                  <a:gd name="connsiteX19" fmla="*/ 205 w 130459"/>
                  <a:gd name="connsiteY19" fmla="*/ 91277 h 131486"/>
                  <a:gd name="connsiteX20" fmla="*/ 48 w 130459"/>
                  <a:gd name="connsiteY20" fmla="*/ 93263 h 131486"/>
                  <a:gd name="connsiteX21" fmla="*/ 6582 w 130459"/>
                  <a:gd name="connsiteY21" fmla="*/ 110147 h 131486"/>
                  <a:gd name="connsiteX22" fmla="*/ 30574 w 130459"/>
                  <a:gd name="connsiteY22" fmla="*/ 118876 h 131486"/>
                  <a:gd name="connsiteX23" fmla="*/ 38572 w 130459"/>
                  <a:gd name="connsiteY23" fmla="*/ 117412 h 131486"/>
                  <a:gd name="connsiteX24" fmla="*/ 43276 w 130459"/>
                  <a:gd name="connsiteY24" fmla="*/ 123476 h 131486"/>
                  <a:gd name="connsiteX25" fmla="*/ 86033 w 130459"/>
                  <a:gd name="connsiteY25" fmla="*/ 123580 h 131486"/>
                  <a:gd name="connsiteX26" fmla="*/ 87653 w 130459"/>
                  <a:gd name="connsiteY26" fmla="*/ 122064 h 131486"/>
                  <a:gd name="connsiteX27" fmla="*/ 91522 w 130459"/>
                  <a:gd name="connsiteY27" fmla="*/ 117360 h 131486"/>
                  <a:gd name="connsiteX28" fmla="*/ 99885 w 130459"/>
                  <a:gd name="connsiteY28" fmla="*/ 118876 h 131486"/>
                  <a:gd name="connsiteX29" fmla="*/ 123877 w 130459"/>
                  <a:gd name="connsiteY29" fmla="*/ 110147 h 131486"/>
                  <a:gd name="connsiteX30" fmla="*/ 130411 w 130459"/>
                  <a:gd name="connsiteY30" fmla="*/ 93263 h 131486"/>
                  <a:gd name="connsiteX31" fmla="*/ 130254 w 130459"/>
                  <a:gd name="connsiteY31" fmla="*/ 91277 h 131486"/>
                  <a:gd name="connsiteX32" fmla="*/ 107203 w 130459"/>
                  <a:gd name="connsiteY32" fmla="*/ 69010 h 131486"/>
                  <a:gd name="connsiteX33" fmla="*/ 93874 w 130459"/>
                  <a:gd name="connsiteY33" fmla="*/ 18935 h 131486"/>
                  <a:gd name="connsiteX34" fmla="*/ 100198 w 130459"/>
                  <a:gd name="connsiteY34" fmla="*/ 17837 h 131486"/>
                  <a:gd name="connsiteX35" fmla="*/ 101714 w 130459"/>
                  <a:gd name="connsiteY35" fmla="*/ 17837 h 131486"/>
                  <a:gd name="connsiteX36" fmla="*/ 120166 w 130459"/>
                  <a:gd name="connsiteY36" fmla="*/ 25051 h 131486"/>
                  <a:gd name="connsiteX37" fmla="*/ 125184 w 130459"/>
                  <a:gd name="connsiteY37" fmla="*/ 37909 h 131486"/>
                  <a:gd name="connsiteX38" fmla="*/ 125027 w 130459"/>
                  <a:gd name="connsiteY38" fmla="*/ 39895 h 131486"/>
                  <a:gd name="connsiteX39" fmla="*/ 106314 w 130459"/>
                  <a:gd name="connsiteY39" fmla="*/ 57406 h 131486"/>
                  <a:gd name="connsiteX40" fmla="*/ 72338 w 130459"/>
                  <a:gd name="connsiteY40" fmla="*/ 63156 h 131486"/>
                  <a:gd name="connsiteX41" fmla="*/ 71868 w 130459"/>
                  <a:gd name="connsiteY41" fmla="*/ 63051 h 131486"/>
                  <a:gd name="connsiteX42" fmla="*/ 90528 w 130459"/>
                  <a:gd name="connsiteY42" fmla="*/ 36602 h 131486"/>
                  <a:gd name="connsiteX43" fmla="*/ 93821 w 130459"/>
                  <a:gd name="connsiteY43" fmla="*/ 18935 h 131486"/>
                  <a:gd name="connsiteX44" fmla="*/ 88908 w 130459"/>
                  <a:gd name="connsiteY44" fmla="*/ 20921 h 131486"/>
                  <a:gd name="connsiteX45" fmla="*/ 86295 w 130459"/>
                  <a:gd name="connsiteY45" fmla="*/ 33623 h 131486"/>
                  <a:gd name="connsiteX46" fmla="*/ 71920 w 130459"/>
                  <a:gd name="connsiteY46" fmla="*/ 53956 h 131486"/>
                  <a:gd name="connsiteX47" fmla="*/ 78872 w 130459"/>
                  <a:gd name="connsiteY47" fmla="*/ 32107 h 131486"/>
                  <a:gd name="connsiteX48" fmla="*/ 88856 w 130459"/>
                  <a:gd name="connsiteY48" fmla="*/ 20921 h 131486"/>
                  <a:gd name="connsiteX49" fmla="*/ 46412 w 130459"/>
                  <a:gd name="connsiteY49" fmla="*/ 13290 h 131486"/>
                  <a:gd name="connsiteX50" fmla="*/ 48033 w 130459"/>
                  <a:gd name="connsiteY50" fmla="*/ 11774 h 131486"/>
                  <a:gd name="connsiteX51" fmla="*/ 65804 w 130459"/>
                  <a:gd name="connsiteY51" fmla="*/ 5188 h 131486"/>
                  <a:gd name="connsiteX52" fmla="*/ 83629 w 130459"/>
                  <a:gd name="connsiteY52" fmla="*/ 11878 h 131486"/>
                  <a:gd name="connsiteX53" fmla="*/ 86922 w 130459"/>
                  <a:gd name="connsiteY53" fmla="*/ 16060 h 131486"/>
                  <a:gd name="connsiteX54" fmla="*/ 73854 w 130459"/>
                  <a:gd name="connsiteY54" fmla="*/ 30539 h 131486"/>
                  <a:gd name="connsiteX55" fmla="*/ 65177 w 130459"/>
                  <a:gd name="connsiteY55" fmla="*/ 57667 h 131486"/>
                  <a:gd name="connsiteX56" fmla="*/ 56500 w 130459"/>
                  <a:gd name="connsiteY56" fmla="*/ 30539 h 131486"/>
                  <a:gd name="connsiteX57" fmla="*/ 43746 w 130459"/>
                  <a:gd name="connsiteY57" fmla="*/ 16217 h 131486"/>
                  <a:gd name="connsiteX58" fmla="*/ 46308 w 130459"/>
                  <a:gd name="connsiteY58" fmla="*/ 13290 h 131486"/>
                  <a:gd name="connsiteX59" fmla="*/ 41446 w 130459"/>
                  <a:gd name="connsiteY59" fmla="*/ 20817 h 131486"/>
                  <a:gd name="connsiteX60" fmla="*/ 51587 w 130459"/>
                  <a:gd name="connsiteY60" fmla="*/ 32107 h 131486"/>
                  <a:gd name="connsiteX61" fmla="*/ 58434 w 130459"/>
                  <a:gd name="connsiteY61" fmla="*/ 53590 h 131486"/>
                  <a:gd name="connsiteX62" fmla="*/ 44374 w 130459"/>
                  <a:gd name="connsiteY62" fmla="*/ 36027 h 131486"/>
                  <a:gd name="connsiteX63" fmla="*/ 41446 w 130459"/>
                  <a:gd name="connsiteY63" fmla="*/ 20869 h 131486"/>
                  <a:gd name="connsiteX64" fmla="*/ 24145 w 130459"/>
                  <a:gd name="connsiteY64" fmla="*/ 57406 h 131486"/>
                  <a:gd name="connsiteX65" fmla="*/ 5432 w 130459"/>
                  <a:gd name="connsiteY65" fmla="*/ 39895 h 131486"/>
                  <a:gd name="connsiteX66" fmla="*/ 5275 w 130459"/>
                  <a:gd name="connsiteY66" fmla="*/ 37909 h 131486"/>
                  <a:gd name="connsiteX67" fmla="*/ 10293 w 130459"/>
                  <a:gd name="connsiteY67" fmla="*/ 25051 h 131486"/>
                  <a:gd name="connsiteX68" fmla="*/ 28745 w 130459"/>
                  <a:gd name="connsiteY68" fmla="*/ 17837 h 131486"/>
                  <a:gd name="connsiteX69" fmla="*/ 30261 w 130459"/>
                  <a:gd name="connsiteY69" fmla="*/ 17837 h 131486"/>
                  <a:gd name="connsiteX70" fmla="*/ 36585 w 130459"/>
                  <a:gd name="connsiteY70" fmla="*/ 18935 h 131486"/>
                  <a:gd name="connsiteX71" fmla="*/ 40297 w 130459"/>
                  <a:gd name="connsiteY71" fmla="*/ 39268 h 131486"/>
                  <a:gd name="connsiteX72" fmla="*/ 59218 w 130459"/>
                  <a:gd name="connsiteY72" fmla="*/ 62947 h 131486"/>
                  <a:gd name="connsiteX73" fmla="*/ 58068 w 130459"/>
                  <a:gd name="connsiteY73" fmla="*/ 63156 h 131486"/>
                  <a:gd name="connsiteX74" fmla="*/ 24093 w 130459"/>
                  <a:gd name="connsiteY74" fmla="*/ 57406 h 131486"/>
                  <a:gd name="connsiteX75" fmla="*/ 36638 w 130459"/>
                  <a:gd name="connsiteY75" fmla="*/ 112603 h 131486"/>
                  <a:gd name="connsiteX76" fmla="*/ 30313 w 130459"/>
                  <a:gd name="connsiteY76" fmla="*/ 113701 h 131486"/>
                  <a:gd name="connsiteX77" fmla="*/ 28797 w 130459"/>
                  <a:gd name="connsiteY77" fmla="*/ 113701 h 131486"/>
                  <a:gd name="connsiteX78" fmla="*/ 10346 w 130459"/>
                  <a:gd name="connsiteY78" fmla="*/ 106488 h 131486"/>
                  <a:gd name="connsiteX79" fmla="*/ 5328 w 130459"/>
                  <a:gd name="connsiteY79" fmla="*/ 93629 h 131486"/>
                  <a:gd name="connsiteX80" fmla="*/ 5484 w 130459"/>
                  <a:gd name="connsiteY80" fmla="*/ 91643 h 131486"/>
                  <a:gd name="connsiteX81" fmla="*/ 24197 w 130459"/>
                  <a:gd name="connsiteY81" fmla="*/ 74132 h 131486"/>
                  <a:gd name="connsiteX82" fmla="*/ 58173 w 130459"/>
                  <a:gd name="connsiteY82" fmla="*/ 68383 h 131486"/>
                  <a:gd name="connsiteX83" fmla="*/ 58643 w 130459"/>
                  <a:gd name="connsiteY83" fmla="*/ 68487 h 131486"/>
                  <a:gd name="connsiteX84" fmla="*/ 39983 w 130459"/>
                  <a:gd name="connsiteY84" fmla="*/ 94936 h 131486"/>
                  <a:gd name="connsiteX85" fmla="*/ 36690 w 130459"/>
                  <a:gd name="connsiteY85" fmla="*/ 112603 h 131486"/>
                  <a:gd name="connsiteX86" fmla="*/ 41603 w 130459"/>
                  <a:gd name="connsiteY86" fmla="*/ 110617 h 131486"/>
                  <a:gd name="connsiteX87" fmla="*/ 44217 w 130459"/>
                  <a:gd name="connsiteY87" fmla="*/ 97915 h 131486"/>
                  <a:gd name="connsiteX88" fmla="*/ 58591 w 130459"/>
                  <a:gd name="connsiteY88" fmla="*/ 77582 h 131486"/>
                  <a:gd name="connsiteX89" fmla="*/ 51639 w 130459"/>
                  <a:gd name="connsiteY89" fmla="*/ 99431 h 131486"/>
                  <a:gd name="connsiteX90" fmla="*/ 41656 w 130459"/>
                  <a:gd name="connsiteY90" fmla="*/ 110617 h 131486"/>
                  <a:gd name="connsiteX91" fmla="*/ 84099 w 130459"/>
                  <a:gd name="connsiteY91" fmla="*/ 118249 h 131486"/>
                  <a:gd name="connsiteX92" fmla="*/ 82479 w 130459"/>
                  <a:gd name="connsiteY92" fmla="*/ 119765 h 131486"/>
                  <a:gd name="connsiteX93" fmla="*/ 64707 w 130459"/>
                  <a:gd name="connsiteY93" fmla="*/ 126351 h 131486"/>
                  <a:gd name="connsiteX94" fmla="*/ 46883 w 130459"/>
                  <a:gd name="connsiteY94" fmla="*/ 119660 h 131486"/>
                  <a:gd name="connsiteX95" fmla="*/ 43590 w 130459"/>
                  <a:gd name="connsiteY95" fmla="*/ 115478 h 131486"/>
                  <a:gd name="connsiteX96" fmla="*/ 56657 w 130459"/>
                  <a:gd name="connsiteY96" fmla="*/ 101000 h 131486"/>
                  <a:gd name="connsiteX97" fmla="*/ 65334 w 130459"/>
                  <a:gd name="connsiteY97" fmla="*/ 73871 h 131486"/>
                  <a:gd name="connsiteX98" fmla="*/ 74011 w 130459"/>
                  <a:gd name="connsiteY98" fmla="*/ 101000 h 131486"/>
                  <a:gd name="connsiteX99" fmla="*/ 86765 w 130459"/>
                  <a:gd name="connsiteY99" fmla="*/ 115322 h 131486"/>
                  <a:gd name="connsiteX100" fmla="*/ 84204 w 130459"/>
                  <a:gd name="connsiteY100" fmla="*/ 118249 h 131486"/>
                  <a:gd name="connsiteX101" fmla="*/ 89065 w 130459"/>
                  <a:gd name="connsiteY101" fmla="*/ 110722 h 131486"/>
                  <a:gd name="connsiteX102" fmla="*/ 78924 w 130459"/>
                  <a:gd name="connsiteY102" fmla="*/ 99431 h 131486"/>
                  <a:gd name="connsiteX103" fmla="*/ 72077 w 130459"/>
                  <a:gd name="connsiteY103" fmla="*/ 77948 h 131486"/>
                  <a:gd name="connsiteX104" fmla="*/ 86138 w 130459"/>
                  <a:gd name="connsiteY104" fmla="*/ 95511 h 131486"/>
                  <a:gd name="connsiteX105" fmla="*/ 89065 w 130459"/>
                  <a:gd name="connsiteY105" fmla="*/ 110669 h 131486"/>
                  <a:gd name="connsiteX106" fmla="*/ 120166 w 130459"/>
                  <a:gd name="connsiteY106" fmla="*/ 106488 h 131486"/>
                  <a:gd name="connsiteX107" fmla="*/ 101714 w 130459"/>
                  <a:gd name="connsiteY107" fmla="*/ 113701 h 131486"/>
                  <a:gd name="connsiteX108" fmla="*/ 100198 w 130459"/>
                  <a:gd name="connsiteY108" fmla="*/ 113701 h 131486"/>
                  <a:gd name="connsiteX109" fmla="*/ 93874 w 130459"/>
                  <a:gd name="connsiteY109" fmla="*/ 112603 h 131486"/>
                  <a:gd name="connsiteX110" fmla="*/ 90162 w 130459"/>
                  <a:gd name="connsiteY110" fmla="*/ 92270 h 131486"/>
                  <a:gd name="connsiteX111" fmla="*/ 71241 w 130459"/>
                  <a:gd name="connsiteY111" fmla="*/ 68592 h 131486"/>
                  <a:gd name="connsiteX112" fmla="*/ 72391 w 130459"/>
                  <a:gd name="connsiteY112" fmla="*/ 68383 h 131486"/>
                  <a:gd name="connsiteX113" fmla="*/ 106366 w 130459"/>
                  <a:gd name="connsiteY113" fmla="*/ 74132 h 131486"/>
                  <a:gd name="connsiteX114" fmla="*/ 125079 w 130459"/>
                  <a:gd name="connsiteY114" fmla="*/ 91643 h 131486"/>
                  <a:gd name="connsiteX115" fmla="*/ 125236 w 130459"/>
                  <a:gd name="connsiteY115" fmla="*/ 93629 h 131486"/>
                  <a:gd name="connsiteX116" fmla="*/ 120218 w 130459"/>
                  <a:gd name="connsiteY116" fmla="*/ 106488 h 13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130459" h="131486">
                    <a:moveTo>
                      <a:pt x="107203" y="69010"/>
                    </a:moveTo>
                    <a:lnTo>
                      <a:pt x="88072" y="65769"/>
                    </a:lnTo>
                    <a:lnTo>
                      <a:pt x="107203" y="62528"/>
                    </a:lnTo>
                    <a:cubicBezTo>
                      <a:pt x="120009" y="60385"/>
                      <a:pt x="129470" y="51186"/>
                      <a:pt x="130254" y="40209"/>
                    </a:cubicBezTo>
                    <a:lnTo>
                      <a:pt x="130411" y="38223"/>
                    </a:lnTo>
                    <a:cubicBezTo>
                      <a:pt x="130829" y="32055"/>
                      <a:pt x="128529" y="26096"/>
                      <a:pt x="123877" y="21339"/>
                    </a:cubicBezTo>
                    <a:cubicBezTo>
                      <a:pt x="118023" y="15381"/>
                      <a:pt x="109084" y="12140"/>
                      <a:pt x="99885" y="12610"/>
                    </a:cubicBezTo>
                    <a:cubicBezTo>
                      <a:pt x="97114" y="12767"/>
                      <a:pt x="94449" y="13290"/>
                      <a:pt x="91887" y="14074"/>
                    </a:cubicBezTo>
                    <a:cubicBezTo>
                      <a:pt x="90685" y="11931"/>
                      <a:pt x="89169" y="9892"/>
                      <a:pt x="87183" y="8011"/>
                    </a:cubicBezTo>
                    <a:cubicBezTo>
                      <a:pt x="75840" y="-2653"/>
                      <a:pt x="55873" y="-2653"/>
                      <a:pt x="44426" y="7906"/>
                    </a:cubicBezTo>
                    <a:lnTo>
                      <a:pt x="42806" y="9422"/>
                    </a:lnTo>
                    <a:cubicBezTo>
                      <a:pt x="41237" y="10885"/>
                      <a:pt x="39983" y="12506"/>
                      <a:pt x="38938" y="14126"/>
                    </a:cubicBezTo>
                    <a:cubicBezTo>
                      <a:pt x="36272" y="13290"/>
                      <a:pt x="33501" y="12715"/>
                      <a:pt x="30574" y="12610"/>
                    </a:cubicBezTo>
                    <a:cubicBezTo>
                      <a:pt x="21427" y="12140"/>
                      <a:pt x="12436" y="15381"/>
                      <a:pt x="6582" y="21339"/>
                    </a:cubicBezTo>
                    <a:cubicBezTo>
                      <a:pt x="1930" y="26096"/>
                      <a:pt x="-370" y="32055"/>
                      <a:pt x="48" y="38223"/>
                    </a:cubicBezTo>
                    <a:lnTo>
                      <a:pt x="205" y="40209"/>
                    </a:lnTo>
                    <a:cubicBezTo>
                      <a:pt x="989" y="51186"/>
                      <a:pt x="10450" y="60333"/>
                      <a:pt x="23256" y="62528"/>
                    </a:cubicBezTo>
                    <a:lnTo>
                      <a:pt x="42387" y="65769"/>
                    </a:lnTo>
                    <a:lnTo>
                      <a:pt x="23256" y="69010"/>
                    </a:lnTo>
                    <a:cubicBezTo>
                      <a:pt x="10450" y="71153"/>
                      <a:pt x="989" y="80353"/>
                      <a:pt x="205" y="91277"/>
                    </a:cubicBezTo>
                    <a:lnTo>
                      <a:pt x="48" y="93263"/>
                    </a:lnTo>
                    <a:cubicBezTo>
                      <a:pt x="-370" y="99431"/>
                      <a:pt x="1930" y="105390"/>
                      <a:pt x="6582" y="110147"/>
                    </a:cubicBezTo>
                    <a:cubicBezTo>
                      <a:pt x="12436" y="116106"/>
                      <a:pt x="21375" y="119346"/>
                      <a:pt x="30574" y="118876"/>
                    </a:cubicBezTo>
                    <a:cubicBezTo>
                      <a:pt x="33345" y="118719"/>
                      <a:pt x="36010" y="118196"/>
                      <a:pt x="38572" y="117412"/>
                    </a:cubicBezTo>
                    <a:cubicBezTo>
                      <a:pt x="39774" y="119555"/>
                      <a:pt x="41290" y="121594"/>
                      <a:pt x="43276" y="123476"/>
                    </a:cubicBezTo>
                    <a:cubicBezTo>
                      <a:pt x="54619" y="134139"/>
                      <a:pt x="74586" y="134139"/>
                      <a:pt x="86033" y="123580"/>
                    </a:cubicBezTo>
                    <a:lnTo>
                      <a:pt x="87653" y="122064"/>
                    </a:lnTo>
                    <a:cubicBezTo>
                      <a:pt x="89222" y="120601"/>
                      <a:pt x="90476" y="118980"/>
                      <a:pt x="91522" y="117360"/>
                    </a:cubicBezTo>
                    <a:cubicBezTo>
                      <a:pt x="94187" y="118196"/>
                      <a:pt x="96958" y="118771"/>
                      <a:pt x="99885" y="118876"/>
                    </a:cubicBezTo>
                    <a:cubicBezTo>
                      <a:pt x="109032" y="119346"/>
                      <a:pt x="118023" y="116106"/>
                      <a:pt x="123877" y="110147"/>
                    </a:cubicBezTo>
                    <a:cubicBezTo>
                      <a:pt x="128529" y="105390"/>
                      <a:pt x="130829" y="99431"/>
                      <a:pt x="130411" y="93263"/>
                    </a:cubicBezTo>
                    <a:lnTo>
                      <a:pt x="130254" y="91277"/>
                    </a:lnTo>
                    <a:cubicBezTo>
                      <a:pt x="129470" y="80300"/>
                      <a:pt x="120009" y="71153"/>
                      <a:pt x="107203" y="69010"/>
                    </a:cubicBezTo>
                    <a:close/>
                    <a:moveTo>
                      <a:pt x="93874" y="18935"/>
                    </a:moveTo>
                    <a:cubicBezTo>
                      <a:pt x="95860" y="18360"/>
                      <a:pt x="98003" y="17942"/>
                      <a:pt x="100198" y="17837"/>
                    </a:cubicBezTo>
                    <a:cubicBezTo>
                      <a:pt x="100721" y="17837"/>
                      <a:pt x="101191" y="17837"/>
                      <a:pt x="101714" y="17837"/>
                    </a:cubicBezTo>
                    <a:cubicBezTo>
                      <a:pt x="108875" y="17837"/>
                      <a:pt x="115670" y="20503"/>
                      <a:pt x="120166" y="25051"/>
                    </a:cubicBezTo>
                    <a:cubicBezTo>
                      <a:pt x="123720" y="28710"/>
                      <a:pt x="125549" y="33257"/>
                      <a:pt x="125184" y="37909"/>
                    </a:cubicBezTo>
                    <a:lnTo>
                      <a:pt x="125027" y="39895"/>
                    </a:lnTo>
                    <a:cubicBezTo>
                      <a:pt x="124399" y="48468"/>
                      <a:pt x="116716" y="55629"/>
                      <a:pt x="106314" y="57406"/>
                    </a:cubicBezTo>
                    <a:lnTo>
                      <a:pt x="72338" y="63156"/>
                    </a:lnTo>
                    <a:lnTo>
                      <a:pt x="71868" y="63051"/>
                    </a:lnTo>
                    <a:lnTo>
                      <a:pt x="90528" y="36602"/>
                    </a:lnTo>
                    <a:cubicBezTo>
                      <a:pt x="94396" y="31114"/>
                      <a:pt x="95390" y="24842"/>
                      <a:pt x="93821" y="18935"/>
                    </a:cubicBezTo>
                    <a:close/>
                    <a:moveTo>
                      <a:pt x="88908" y="20921"/>
                    </a:moveTo>
                    <a:cubicBezTo>
                      <a:pt x="89849" y="25208"/>
                      <a:pt x="89065" y="29703"/>
                      <a:pt x="86295" y="33623"/>
                    </a:cubicBezTo>
                    <a:lnTo>
                      <a:pt x="71920" y="53956"/>
                    </a:lnTo>
                    <a:lnTo>
                      <a:pt x="78872" y="32107"/>
                    </a:lnTo>
                    <a:cubicBezTo>
                      <a:pt x="80388" y="27350"/>
                      <a:pt x="84047" y="23430"/>
                      <a:pt x="88856" y="20921"/>
                    </a:cubicBezTo>
                    <a:close/>
                    <a:moveTo>
                      <a:pt x="46412" y="13290"/>
                    </a:moveTo>
                    <a:lnTo>
                      <a:pt x="48033" y="11774"/>
                    </a:lnTo>
                    <a:cubicBezTo>
                      <a:pt x="52789" y="7383"/>
                      <a:pt x="59271" y="5188"/>
                      <a:pt x="65804" y="5188"/>
                    </a:cubicBezTo>
                    <a:cubicBezTo>
                      <a:pt x="72338" y="5188"/>
                      <a:pt x="78924" y="7435"/>
                      <a:pt x="83629" y="11878"/>
                    </a:cubicBezTo>
                    <a:cubicBezTo>
                      <a:pt x="84988" y="13133"/>
                      <a:pt x="86033" y="14596"/>
                      <a:pt x="86922" y="16060"/>
                    </a:cubicBezTo>
                    <a:cubicBezTo>
                      <a:pt x="80649" y="19196"/>
                      <a:pt x="75893" y="24319"/>
                      <a:pt x="73854" y="30539"/>
                    </a:cubicBezTo>
                    <a:lnTo>
                      <a:pt x="65177" y="57667"/>
                    </a:lnTo>
                    <a:lnTo>
                      <a:pt x="56500" y="30539"/>
                    </a:lnTo>
                    <a:cubicBezTo>
                      <a:pt x="54566" y="24423"/>
                      <a:pt x="49862" y="19405"/>
                      <a:pt x="43746" y="16217"/>
                    </a:cubicBezTo>
                    <a:cubicBezTo>
                      <a:pt x="44478" y="15224"/>
                      <a:pt x="45315" y="14231"/>
                      <a:pt x="46308" y="13290"/>
                    </a:cubicBezTo>
                    <a:close/>
                    <a:moveTo>
                      <a:pt x="41446" y="20817"/>
                    </a:moveTo>
                    <a:cubicBezTo>
                      <a:pt x="46360" y="23326"/>
                      <a:pt x="50071" y="27298"/>
                      <a:pt x="51587" y="32107"/>
                    </a:cubicBezTo>
                    <a:lnTo>
                      <a:pt x="58434" y="53590"/>
                    </a:lnTo>
                    <a:lnTo>
                      <a:pt x="44374" y="36027"/>
                    </a:lnTo>
                    <a:cubicBezTo>
                      <a:pt x="40662" y="31375"/>
                      <a:pt x="39722" y="25887"/>
                      <a:pt x="41446" y="20869"/>
                    </a:cubicBezTo>
                    <a:close/>
                    <a:moveTo>
                      <a:pt x="24145" y="57406"/>
                    </a:moveTo>
                    <a:cubicBezTo>
                      <a:pt x="13743" y="55629"/>
                      <a:pt x="6059" y="48468"/>
                      <a:pt x="5432" y="39895"/>
                    </a:cubicBezTo>
                    <a:lnTo>
                      <a:pt x="5275" y="37909"/>
                    </a:lnTo>
                    <a:cubicBezTo>
                      <a:pt x="4962" y="33257"/>
                      <a:pt x="6739" y="28710"/>
                      <a:pt x="10293" y="25051"/>
                    </a:cubicBezTo>
                    <a:cubicBezTo>
                      <a:pt x="14789" y="20451"/>
                      <a:pt x="21584" y="17837"/>
                      <a:pt x="28745" y="17837"/>
                    </a:cubicBezTo>
                    <a:cubicBezTo>
                      <a:pt x="29268" y="17837"/>
                      <a:pt x="29738" y="17837"/>
                      <a:pt x="30261" y="17837"/>
                    </a:cubicBezTo>
                    <a:cubicBezTo>
                      <a:pt x="32456" y="17942"/>
                      <a:pt x="34547" y="18360"/>
                      <a:pt x="36585" y="18935"/>
                    </a:cubicBezTo>
                    <a:cubicBezTo>
                      <a:pt x="34233" y="25678"/>
                      <a:pt x="35383" y="33100"/>
                      <a:pt x="40297" y="39268"/>
                    </a:cubicBezTo>
                    <a:lnTo>
                      <a:pt x="59218" y="62947"/>
                    </a:lnTo>
                    <a:lnTo>
                      <a:pt x="58068" y="63156"/>
                    </a:lnTo>
                    <a:lnTo>
                      <a:pt x="24093" y="57406"/>
                    </a:lnTo>
                    <a:close/>
                    <a:moveTo>
                      <a:pt x="36638" y="112603"/>
                    </a:moveTo>
                    <a:cubicBezTo>
                      <a:pt x="34651" y="113178"/>
                      <a:pt x="32508" y="113597"/>
                      <a:pt x="30313" y="113701"/>
                    </a:cubicBezTo>
                    <a:cubicBezTo>
                      <a:pt x="29790" y="113701"/>
                      <a:pt x="29320" y="113701"/>
                      <a:pt x="28797" y="113701"/>
                    </a:cubicBezTo>
                    <a:cubicBezTo>
                      <a:pt x="21636" y="113701"/>
                      <a:pt x="14841" y="111035"/>
                      <a:pt x="10346" y="106488"/>
                    </a:cubicBezTo>
                    <a:cubicBezTo>
                      <a:pt x="6791" y="102829"/>
                      <a:pt x="4962" y="98281"/>
                      <a:pt x="5328" y="93629"/>
                    </a:cubicBezTo>
                    <a:lnTo>
                      <a:pt x="5484" y="91643"/>
                    </a:lnTo>
                    <a:cubicBezTo>
                      <a:pt x="6112" y="83071"/>
                      <a:pt x="13795" y="75910"/>
                      <a:pt x="24197" y="74132"/>
                    </a:cubicBezTo>
                    <a:lnTo>
                      <a:pt x="58173" y="68383"/>
                    </a:lnTo>
                    <a:lnTo>
                      <a:pt x="58643" y="68487"/>
                    </a:lnTo>
                    <a:lnTo>
                      <a:pt x="39983" y="94936"/>
                    </a:lnTo>
                    <a:cubicBezTo>
                      <a:pt x="36115" y="100424"/>
                      <a:pt x="35122" y="106697"/>
                      <a:pt x="36690" y="112603"/>
                    </a:cubicBezTo>
                    <a:close/>
                    <a:moveTo>
                      <a:pt x="41603" y="110617"/>
                    </a:moveTo>
                    <a:cubicBezTo>
                      <a:pt x="40662" y="106331"/>
                      <a:pt x="41446" y="101836"/>
                      <a:pt x="44217" y="97915"/>
                    </a:cubicBezTo>
                    <a:lnTo>
                      <a:pt x="58591" y="77582"/>
                    </a:lnTo>
                    <a:lnTo>
                      <a:pt x="51639" y="99431"/>
                    </a:lnTo>
                    <a:cubicBezTo>
                      <a:pt x="50123" y="104188"/>
                      <a:pt x="46464" y="108108"/>
                      <a:pt x="41656" y="110617"/>
                    </a:cubicBezTo>
                    <a:close/>
                    <a:moveTo>
                      <a:pt x="84099" y="118249"/>
                    </a:moveTo>
                    <a:lnTo>
                      <a:pt x="82479" y="119765"/>
                    </a:lnTo>
                    <a:cubicBezTo>
                      <a:pt x="77722" y="124155"/>
                      <a:pt x="71241" y="126351"/>
                      <a:pt x="64707" y="126351"/>
                    </a:cubicBezTo>
                    <a:cubicBezTo>
                      <a:pt x="58173" y="126351"/>
                      <a:pt x="51587" y="124103"/>
                      <a:pt x="46883" y="119660"/>
                    </a:cubicBezTo>
                    <a:cubicBezTo>
                      <a:pt x="45524" y="118405"/>
                      <a:pt x="44478" y="116994"/>
                      <a:pt x="43590" y="115478"/>
                    </a:cubicBezTo>
                    <a:cubicBezTo>
                      <a:pt x="49862" y="112342"/>
                      <a:pt x="54619" y="107220"/>
                      <a:pt x="56657" y="101000"/>
                    </a:cubicBezTo>
                    <a:lnTo>
                      <a:pt x="65334" y="73871"/>
                    </a:lnTo>
                    <a:lnTo>
                      <a:pt x="74011" y="101000"/>
                    </a:lnTo>
                    <a:cubicBezTo>
                      <a:pt x="75945" y="107115"/>
                      <a:pt x="80649" y="112133"/>
                      <a:pt x="86765" y="115322"/>
                    </a:cubicBezTo>
                    <a:cubicBezTo>
                      <a:pt x="86033" y="116315"/>
                      <a:pt x="85197" y="117308"/>
                      <a:pt x="84204" y="118249"/>
                    </a:cubicBezTo>
                    <a:close/>
                    <a:moveTo>
                      <a:pt x="89065" y="110722"/>
                    </a:moveTo>
                    <a:cubicBezTo>
                      <a:pt x="84151" y="108213"/>
                      <a:pt x="80440" y="104240"/>
                      <a:pt x="78924" y="99431"/>
                    </a:cubicBezTo>
                    <a:lnTo>
                      <a:pt x="72077" y="77948"/>
                    </a:lnTo>
                    <a:lnTo>
                      <a:pt x="86138" y="95511"/>
                    </a:lnTo>
                    <a:cubicBezTo>
                      <a:pt x="89849" y="100163"/>
                      <a:pt x="90790" y="105651"/>
                      <a:pt x="89065" y="110669"/>
                    </a:cubicBezTo>
                    <a:close/>
                    <a:moveTo>
                      <a:pt x="120166" y="106488"/>
                    </a:moveTo>
                    <a:cubicBezTo>
                      <a:pt x="115670" y="111088"/>
                      <a:pt x="108875" y="113701"/>
                      <a:pt x="101714" y="113701"/>
                    </a:cubicBezTo>
                    <a:cubicBezTo>
                      <a:pt x="101191" y="113701"/>
                      <a:pt x="100721" y="113701"/>
                      <a:pt x="100198" y="113701"/>
                    </a:cubicBezTo>
                    <a:cubicBezTo>
                      <a:pt x="98003" y="113597"/>
                      <a:pt x="95912" y="113178"/>
                      <a:pt x="93874" y="112603"/>
                    </a:cubicBezTo>
                    <a:cubicBezTo>
                      <a:pt x="96226" y="105861"/>
                      <a:pt x="95076" y="98438"/>
                      <a:pt x="90162" y="92270"/>
                    </a:cubicBezTo>
                    <a:lnTo>
                      <a:pt x="71241" y="68592"/>
                    </a:lnTo>
                    <a:lnTo>
                      <a:pt x="72391" y="68383"/>
                    </a:lnTo>
                    <a:lnTo>
                      <a:pt x="106366" y="74132"/>
                    </a:lnTo>
                    <a:cubicBezTo>
                      <a:pt x="116768" y="75857"/>
                      <a:pt x="124452" y="83071"/>
                      <a:pt x="125079" y="91643"/>
                    </a:cubicBezTo>
                    <a:lnTo>
                      <a:pt x="125236" y="93629"/>
                    </a:lnTo>
                    <a:cubicBezTo>
                      <a:pt x="125549" y="98281"/>
                      <a:pt x="123772" y="102829"/>
                      <a:pt x="120218" y="106488"/>
                    </a:cubicBez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8" name="Freeform: Shape 1477">
                <a:extLst>
                  <a:ext uri="{FF2B5EF4-FFF2-40B4-BE49-F238E27FC236}">
                    <a16:creationId xmlns:a16="http://schemas.microsoft.com/office/drawing/2014/main" id="{A2BB007D-6E75-D18F-D8A9-E0C61975DF11}"/>
                  </a:ext>
                </a:extLst>
              </p:cNvPr>
              <p:cNvSpPr/>
              <p:nvPr/>
            </p:nvSpPr>
            <p:spPr>
              <a:xfrm>
                <a:off x="5895273" y="5461532"/>
                <a:ext cx="638534" cy="298463"/>
              </a:xfrm>
              <a:custGeom>
                <a:avLst/>
                <a:gdLst>
                  <a:gd name="connsiteX0" fmla="*/ 638535 w 638534"/>
                  <a:gd name="connsiteY0" fmla="*/ 85932 h 298463"/>
                  <a:gd name="connsiteX1" fmla="*/ 464004 w 638534"/>
                  <a:gd name="connsiteY1" fmla="*/ 85932 h 298463"/>
                  <a:gd name="connsiteX2" fmla="*/ 464004 w 638534"/>
                  <a:gd name="connsiteY2" fmla="*/ 0 h 298463"/>
                  <a:gd name="connsiteX3" fmla="*/ 458777 w 638534"/>
                  <a:gd name="connsiteY3" fmla="*/ 0 h 298463"/>
                  <a:gd name="connsiteX4" fmla="*/ 458777 w 638534"/>
                  <a:gd name="connsiteY4" fmla="*/ 85932 h 298463"/>
                  <a:gd name="connsiteX5" fmla="*/ 0 w 638534"/>
                  <a:gd name="connsiteY5" fmla="*/ 85932 h 298463"/>
                  <a:gd name="connsiteX6" fmla="*/ 0 w 638534"/>
                  <a:gd name="connsiteY6" fmla="*/ 91159 h 298463"/>
                  <a:gd name="connsiteX7" fmla="*/ 458777 w 638534"/>
                  <a:gd name="connsiteY7" fmla="*/ 91159 h 298463"/>
                  <a:gd name="connsiteX8" fmla="*/ 458777 w 638534"/>
                  <a:gd name="connsiteY8" fmla="*/ 298464 h 298463"/>
                  <a:gd name="connsiteX9" fmla="*/ 464004 w 638534"/>
                  <a:gd name="connsiteY9" fmla="*/ 298464 h 298463"/>
                  <a:gd name="connsiteX10" fmla="*/ 464004 w 638534"/>
                  <a:gd name="connsiteY10" fmla="*/ 91159 h 298463"/>
                  <a:gd name="connsiteX11" fmla="*/ 638535 w 638534"/>
                  <a:gd name="connsiteY11" fmla="*/ 91159 h 298463"/>
                  <a:gd name="connsiteX12" fmla="*/ 638535 w 638534"/>
                  <a:gd name="connsiteY12" fmla="*/ 85932 h 29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8534" h="298463">
                    <a:moveTo>
                      <a:pt x="638535" y="85932"/>
                    </a:moveTo>
                    <a:lnTo>
                      <a:pt x="464004" y="85932"/>
                    </a:lnTo>
                    <a:lnTo>
                      <a:pt x="464004" y="0"/>
                    </a:lnTo>
                    <a:lnTo>
                      <a:pt x="458777" y="0"/>
                    </a:lnTo>
                    <a:lnTo>
                      <a:pt x="458777" y="85932"/>
                    </a:lnTo>
                    <a:lnTo>
                      <a:pt x="0" y="85932"/>
                    </a:lnTo>
                    <a:lnTo>
                      <a:pt x="0" y="91159"/>
                    </a:lnTo>
                    <a:lnTo>
                      <a:pt x="458777" y="91159"/>
                    </a:lnTo>
                    <a:lnTo>
                      <a:pt x="458777" y="298464"/>
                    </a:lnTo>
                    <a:lnTo>
                      <a:pt x="464004" y="298464"/>
                    </a:lnTo>
                    <a:lnTo>
                      <a:pt x="464004" y="91159"/>
                    </a:lnTo>
                    <a:lnTo>
                      <a:pt x="638535" y="91159"/>
                    </a:lnTo>
                    <a:lnTo>
                      <a:pt x="638535" y="85932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472" name="Graphic 1161">
              <a:extLst>
                <a:ext uri="{FF2B5EF4-FFF2-40B4-BE49-F238E27FC236}">
                  <a16:creationId xmlns:a16="http://schemas.microsoft.com/office/drawing/2014/main" id="{50E16AAB-CD26-22B5-E1B4-EBEAF10A4275}"/>
                </a:ext>
              </a:extLst>
            </p:cNvPr>
            <p:cNvGrpSpPr/>
            <p:nvPr/>
          </p:nvGrpSpPr>
          <p:grpSpPr>
            <a:xfrm>
              <a:off x="5894855" y="5396873"/>
              <a:ext cx="342266" cy="363226"/>
              <a:chOff x="5894855" y="5396873"/>
              <a:chExt cx="342266" cy="363226"/>
            </a:xfrm>
          </p:grpSpPr>
          <p:sp>
            <p:nvSpPr>
              <p:cNvPr id="1474" name="Freeform: Shape 1473">
                <a:extLst>
                  <a:ext uri="{FF2B5EF4-FFF2-40B4-BE49-F238E27FC236}">
                    <a16:creationId xmlns:a16="http://schemas.microsoft.com/office/drawing/2014/main" id="{4775554C-07E0-A0DB-B7E8-29E97F670FB5}"/>
                  </a:ext>
                </a:extLst>
              </p:cNvPr>
              <p:cNvSpPr/>
              <p:nvPr/>
            </p:nvSpPr>
            <p:spPr>
              <a:xfrm>
                <a:off x="5894855" y="5396873"/>
                <a:ext cx="342266" cy="363226"/>
              </a:xfrm>
              <a:custGeom>
                <a:avLst/>
                <a:gdLst>
                  <a:gd name="connsiteX0" fmla="*/ 0 w 342266"/>
                  <a:gd name="connsiteY0" fmla="*/ 0 h 363226"/>
                  <a:gd name="connsiteX1" fmla="*/ 342266 w 342266"/>
                  <a:gd name="connsiteY1" fmla="*/ 0 h 363226"/>
                  <a:gd name="connsiteX2" fmla="*/ 342266 w 342266"/>
                  <a:gd name="connsiteY2" fmla="*/ 363227 h 363226"/>
                  <a:gd name="connsiteX3" fmla="*/ 0 w 342266"/>
                  <a:gd name="connsiteY3" fmla="*/ 363227 h 363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266" h="363226">
                    <a:moveTo>
                      <a:pt x="0" y="0"/>
                    </a:moveTo>
                    <a:lnTo>
                      <a:pt x="342266" y="0"/>
                    </a:lnTo>
                    <a:lnTo>
                      <a:pt x="342266" y="363227"/>
                    </a:lnTo>
                    <a:lnTo>
                      <a:pt x="0" y="363227"/>
                    </a:lnTo>
                    <a:close/>
                  </a:path>
                </a:pathLst>
              </a:custGeom>
              <a:solidFill>
                <a:srgbClr val="F4DAC5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5" name="Freeform: Shape 1474">
                <a:extLst>
                  <a:ext uri="{FF2B5EF4-FFF2-40B4-BE49-F238E27FC236}">
                    <a16:creationId xmlns:a16="http://schemas.microsoft.com/office/drawing/2014/main" id="{4C460565-D164-7FBD-C57A-6079250AD9E5}"/>
                  </a:ext>
                </a:extLst>
              </p:cNvPr>
              <p:cNvSpPr/>
              <p:nvPr/>
            </p:nvSpPr>
            <p:spPr>
              <a:xfrm>
                <a:off x="6025008" y="5396873"/>
                <a:ext cx="81959" cy="363174"/>
              </a:xfrm>
              <a:custGeom>
                <a:avLst/>
                <a:gdLst>
                  <a:gd name="connsiteX0" fmla="*/ 0 w 81959"/>
                  <a:gd name="connsiteY0" fmla="*/ 0 h 363174"/>
                  <a:gd name="connsiteX1" fmla="*/ 81960 w 81959"/>
                  <a:gd name="connsiteY1" fmla="*/ 0 h 363174"/>
                  <a:gd name="connsiteX2" fmla="*/ 81960 w 81959"/>
                  <a:gd name="connsiteY2" fmla="*/ 363174 h 363174"/>
                  <a:gd name="connsiteX3" fmla="*/ 0 w 81959"/>
                  <a:gd name="connsiteY3" fmla="*/ 363174 h 363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959" h="363174">
                    <a:moveTo>
                      <a:pt x="0" y="0"/>
                    </a:moveTo>
                    <a:lnTo>
                      <a:pt x="81960" y="0"/>
                    </a:lnTo>
                    <a:lnTo>
                      <a:pt x="81960" y="363174"/>
                    </a:lnTo>
                    <a:lnTo>
                      <a:pt x="0" y="363174"/>
                    </a:lnTo>
                    <a:close/>
                  </a:path>
                </a:pathLst>
              </a:custGeom>
              <a:solidFill>
                <a:srgbClr val="1F5D4C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A7C1E2D2-4A11-0E8B-C50E-82FAE6BD7EB1}"/>
                </a:ext>
              </a:extLst>
            </p:cNvPr>
            <p:cNvSpPr/>
            <p:nvPr/>
          </p:nvSpPr>
          <p:spPr>
            <a:xfrm>
              <a:off x="5775538" y="5193405"/>
              <a:ext cx="125393" cy="135829"/>
            </a:xfrm>
            <a:custGeom>
              <a:avLst/>
              <a:gdLst>
                <a:gd name="connsiteX0" fmla="*/ 124701 w 125393"/>
                <a:gd name="connsiteY0" fmla="*/ 53609 h 135829"/>
                <a:gd name="connsiteX1" fmla="*/ 120989 w 125393"/>
                <a:gd name="connsiteY1" fmla="*/ 53609 h 135829"/>
                <a:gd name="connsiteX2" fmla="*/ 59520 w 125393"/>
                <a:gd name="connsiteY2" fmla="*/ 116438 h 135829"/>
                <a:gd name="connsiteX3" fmla="*/ 98775 w 125393"/>
                <a:gd name="connsiteY3" fmla="*/ 48904 h 135829"/>
                <a:gd name="connsiteX4" fmla="*/ 99924 w 125393"/>
                <a:gd name="connsiteY4" fmla="*/ 32021 h 135829"/>
                <a:gd name="connsiteX5" fmla="*/ 99193 w 125393"/>
                <a:gd name="connsiteY5" fmla="*/ 30139 h 135829"/>
                <a:gd name="connsiteX6" fmla="*/ 87327 w 125393"/>
                <a:gd name="connsiteY6" fmla="*/ 18274 h 135829"/>
                <a:gd name="connsiteX7" fmla="*/ 70601 w 125393"/>
                <a:gd name="connsiteY7" fmla="*/ 19372 h 135829"/>
                <a:gd name="connsiteX8" fmla="*/ 60147 w 125393"/>
                <a:gd name="connsiteY8" fmla="*/ 33851 h 135829"/>
                <a:gd name="connsiteX9" fmla="*/ 51261 w 125393"/>
                <a:gd name="connsiteY9" fmla="*/ 88839 h 135829"/>
                <a:gd name="connsiteX10" fmla="*/ 54136 w 125393"/>
                <a:gd name="connsiteY10" fmla="*/ 22560 h 135829"/>
                <a:gd name="connsiteX11" fmla="*/ 47759 w 125393"/>
                <a:gd name="connsiteY11" fmla="*/ 6879 h 135829"/>
                <a:gd name="connsiteX12" fmla="*/ 46295 w 125393"/>
                <a:gd name="connsiteY12" fmla="*/ 5520 h 135829"/>
                <a:gd name="connsiteX13" fmla="*/ 30457 w 125393"/>
                <a:gd name="connsiteY13" fmla="*/ 84 h 135829"/>
                <a:gd name="connsiteX14" fmla="*/ 15926 w 125393"/>
                <a:gd name="connsiteY14" fmla="*/ 8395 h 135829"/>
                <a:gd name="connsiteX15" fmla="*/ 12894 w 125393"/>
                <a:gd name="connsiteY15" fmla="*/ 25958 h 135829"/>
                <a:gd name="connsiteX16" fmla="*/ 41068 w 125393"/>
                <a:gd name="connsiteY16" fmla="*/ 123128 h 135829"/>
                <a:gd name="connsiteX17" fmla="*/ 4583 w 125393"/>
                <a:gd name="connsiteY17" fmla="*/ 82671 h 135829"/>
                <a:gd name="connsiteX18" fmla="*/ 872 w 125393"/>
                <a:gd name="connsiteY18" fmla="*/ 82462 h 135829"/>
                <a:gd name="connsiteX19" fmla="*/ 663 w 125393"/>
                <a:gd name="connsiteY19" fmla="*/ 86173 h 135829"/>
                <a:gd name="connsiteX20" fmla="*/ 44779 w 125393"/>
                <a:gd name="connsiteY20" fmla="*/ 135046 h 135829"/>
                <a:gd name="connsiteX21" fmla="*/ 44884 w 125393"/>
                <a:gd name="connsiteY21" fmla="*/ 135150 h 135829"/>
                <a:gd name="connsiteX22" fmla="*/ 45093 w 125393"/>
                <a:gd name="connsiteY22" fmla="*/ 135360 h 135829"/>
                <a:gd name="connsiteX23" fmla="*/ 45197 w 125393"/>
                <a:gd name="connsiteY23" fmla="*/ 135412 h 135829"/>
                <a:gd name="connsiteX24" fmla="*/ 45354 w 125393"/>
                <a:gd name="connsiteY24" fmla="*/ 135516 h 135829"/>
                <a:gd name="connsiteX25" fmla="*/ 45668 w 125393"/>
                <a:gd name="connsiteY25" fmla="*/ 135673 h 135829"/>
                <a:gd name="connsiteX26" fmla="*/ 45772 w 125393"/>
                <a:gd name="connsiteY26" fmla="*/ 135725 h 135829"/>
                <a:gd name="connsiteX27" fmla="*/ 46452 w 125393"/>
                <a:gd name="connsiteY27" fmla="*/ 135830 h 135829"/>
                <a:gd name="connsiteX28" fmla="*/ 46609 w 125393"/>
                <a:gd name="connsiteY28" fmla="*/ 135830 h 135829"/>
                <a:gd name="connsiteX29" fmla="*/ 46661 w 125393"/>
                <a:gd name="connsiteY29" fmla="*/ 135830 h 135829"/>
                <a:gd name="connsiteX30" fmla="*/ 46975 w 125393"/>
                <a:gd name="connsiteY30" fmla="*/ 135830 h 135829"/>
                <a:gd name="connsiteX31" fmla="*/ 47393 w 125393"/>
                <a:gd name="connsiteY31" fmla="*/ 135725 h 135829"/>
                <a:gd name="connsiteX32" fmla="*/ 47759 w 125393"/>
                <a:gd name="connsiteY32" fmla="*/ 135621 h 135829"/>
                <a:gd name="connsiteX33" fmla="*/ 47915 w 125393"/>
                <a:gd name="connsiteY33" fmla="*/ 135569 h 135829"/>
                <a:gd name="connsiteX34" fmla="*/ 48020 w 125393"/>
                <a:gd name="connsiteY34" fmla="*/ 135464 h 135829"/>
                <a:gd name="connsiteX35" fmla="*/ 48334 w 125393"/>
                <a:gd name="connsiteY35" fmla="*/ 135203 h 135829"/>
                <a:gd name="connsiteX36" fmla="*/ 48490 w 125393"/>
                <a:gd name="connsiteY36" fmla="*/ 135098 h 135829"/>
                <a:gd name="connsiteX37" fmla="*/ 124648 w 125393"/>
                <a:gd name="connsiteY37" fmla="*/ 57215 h 135829"/>
                <a:gd name="connsiteX38" fmla="*/ 124648 w 125393"/>
                <a:gd name="connsiteY38" fmla="*/ 53504 h 135829"/>
                <a:gd name="connsiteX39" fmla="*/ 65374 w 125393"/>
                <a:gd name="connsiteY39" fmla="*/ 34791 h 135829"/>
                <a:gd name="connsiteX40" fmla="*/ 73110 w 125393"/>
                <a:gd name="connsiteY40" fmla="*/ 24076 h 135829"/>
                <a:gd name="connsiteX41" fmla="*/ 80219 w 125393"/>
                <a:gd name="connsiteY41" fmla="*/ 22299 h 135829"/>
                <a:gd name="connsiteX42" fmla="*/ 85550 w 125393"/>
                <a:gd name="connsiteY42" fmla="*/ 23292 h 135829"/>
                <a:gd name="connsiteX43" fmla="*/ 94384 w 125393"/>
                <a:gd name="connsiteY43" fmla="*/ 32073 h 135829"/>
                <a:gd name="connsiteX44" fmla="*/ 95116 w 125393"/>
                <a:gd name="connsiteY44" fmla="*/ 33955 h 135829"/>
                <a:gd name="connsiteX45" fmla="*/ 94279 w 125393"/>
                <a:gd name="connsiteY45" fmla="*/ 46448 h 135829"/>
                <a:gd name="connsiteX46" fmla="*/ 51627 w 125393"/>
                <a:gd name="connsiteY46" fmla="*/ 119835 h 135829"/>
                <a:gd name="connsiteX47" fmla="*/ 65426 w 125393"/>
                <a:gd name="connsiteY47" fmla="*/ 34844 h 135829"/>
                <a:gd name="connsiteX48" fmla="*/ 20212 w 125393"/>
                <a:gd name="connsiteY48" fmla="*/ 11479 h 135829"/>
                <a:gd name="connsiteX49" fmla="*/ 31032 w 125393"/>
                <a:gd name="connsiteY49" fmla="*/ 5311 h 135829"/>
                <a:gd name="connsiteX50" fmla="*/ 32443 w 125393"/>
                <a:gd name="connsiteY50" fmla="*/ 5259 h 135829"/>
                <a:gd name="connsiteX51" fmla="*/ 42793 w 125393"/>
                <a:gd name="connsiteY51" fmla="*/ 9388 h 135829"/>
                <a:gd name="connsiteX52" fmla="*/ 44257 w 125393"/>
                <a:gd name="connsiteY52" fmla="*/ 10747 h 135829"/>
                <a:gd name="connsiteX53" fmla="*/ 49013 w 125393"/>
                <a:gd name="connsiteY53" fmla="*/ 22403 h 135829"/>
                <a:gd name="connsiteX54" fmla="*/ 44884 w 125393"/>
                <a:gd name="connsiteY54" fmla="*/ 117379 h 135829"/>
                <a:gd name="connsiteX55" fmla="*/ 17965 w 125393"/>
                <a:gd name="connsiteY55" fmla="*/ 24599 h 135829"/>
                <a:gd name="connsiteX56" fmla="*/ 20212 w 125393"/>
                <a:gd name="connsiteY56" fmla="*/ 11531 h 13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5393" h="135829">
                  <a:moveTo>
                    <a:pt x="124701" y="53609"/>
                  </a:moveTo>
                  <a:cubicBezTo>
                    <a:pt x="123655" y="52616"/>
                    <a:pt x="122035" y="52616"/>
                    <a:pt x="120989" y="53609"/>
                  </a:cubicBezTo>
                  <a:lnTo>
                    <a:pt x="59520" y="116438"/>
                  </a:lnTo>
                  <a:lnTo>
                    <a:pt x="98775" y="48904"/>
                  </a:lnTo>
                  <a:cubicBezTo>
                    <a:pt x="101597" y="43730"/>
                    <a:pt x="102015" y="37562"/>
                    <a:pt x="99924" y="32021"/>
                  </a:cubicBezTo>
                  <a:lnTo>
                    <a:pt x="99193" y="30139"/>
                  </a:lnTo>
                  <a:cubicBezTo>
                    <a:pt x="97102" y="24651"/>
                    <a:pt x="92816" y="20365"/>
                    <a:pt x="87327" y="18274"/>
                  </a:cubicBezTo>
                  <a:cubicBezTo>
                    <a:pt x="81839" y="16235"/>
                    <a:pt x="75776" y="16601"/>
                    <a:pt x="70601" y="19372"/>
                  </a:cubicBezTo>
                  <a:cubicBezTo>
                    <a:pt x="65060" y="22351"/>
                    <a:pt x="61244" y="27578"/>
                    <a:pt x="60147" y="33851"/>
                  </a:cubicBezTo>
                  <a:lnTo>
                    <a:pt x="51261" y="88839"/>
                  </a:lnTo>
                  <a:lnTo>
                    <a:pt x="54136" y="22560"/>
                  </a:lnTo>
                  <a:cubicBezTo>
                    <a:pt x="54397" y="16654"/>
                    <a:pt x="52045" y="10904"/>
                    <a:pt x="47759" y="6879"/>
                  </a:cubicBezTo>
                  <a:lnTo>
                    <a:pt x="46295" y="5520"/>
                  </a:lnTo>
                  <a:cubicBezTo>
                    <a:pt x="42061" y="1495"/>
                    <a:pt x="36259" y="-439"/>
                    <a:pt x="30457" y="84"/>
                  </a:cubicBezTo>
                  <a:cubicBezTo>
                    <a:pt x="24655" y="659"/>
                    <a:pt x="19324" y="3691"/>
                    <a:pt x="15926" y="8395"/>
                  </a:cubicBezTo>
                  <a:cubicBezTo>
                    <a:pt x="12215" y="13517"/>
                    <a:pt x="11117" y="19894"/>
                    <a:pt x="12894" y="25958"/>
                  </a:cubicBezTo>
                  <a:lnTo>
                    <a:pt x="41068" y="123128"/>
                  </a:lnTo>
                  <a:lnTo>
                    <a:pt x="4583" y="82671"/>
                  </a:lnTo>
                  <a:cubicBezTo>
                    <a:pt x="3642" y="81573"/>
                    <a:pt x="1970" y="81521"/>
                    <a:pt x="872" y="82462"/>
                  </a:cubicBezTo>
                  <a:cubicBezTo>
                    <a:pt x="-226" y="83403"/>
                    <a:pt x="-278" y="85075"/>
                    <a:pt x="663" y="86173"/>
                  </a:cubicBezTo>
                  <a:lnTo>
                    <a:pt x="44779" y="135046"/>
                  </a:lnTo>
                  <a:cubicBezTo>
                    <a:pt x="44779" y="135046"/>
                    <a:pt x="44884" y="135098"/>
                    <a:pt x="44884" y="135150"/>
                  </a:cubicBezTo>
                  <a:cubicBezTo>
                    <a:pt x="44936" y="135203"/>
                    <a:pt x="45041" y="135307"/>
                    <a:pt x="45093" y="135360"/>
                  </a:cubicBezTo>
                  <a:cubicBezTo>
                    <a:pt x="45093" y="135360"/>
                    <a:pt x="45197" y="135360"/>
                    <a:pt x="45197" y="135412"/>
                  </a:cubicBezTo>
                  <a:cubicBezTo>
                    <a:pt x="45250" y="135412"/>
                    <a:pt x="45302" y="135464"/>
                    <a:pt x="45354" y="135516"/>
                  </a:cubicBezTo>
                  <a:cubicBezTo>
                    <a:pt x="45459" y="135569"/>
                    <a:pt x="45563" y="135621"/>
                    <a:pt x="45668" y="135673"/>
                  </a:cubicBezTo>
                  <a:cubicBezTo>
                    <a:pt x="45668" y="135673"/>
                    <a:pt x="45720" y="135673"/>
                    <a:pt x="45772" y="135725"/>
                  </a:cubicBezTo>
                  <a:cubicBezTo>
                    <a:pt x="45982" y="135778"/>
                    <a:pt x="46191" y="135830"/>
                    <a:pt x="46452" y="135830"/>
                  </a:cubicBezTo>
                  <a:cubicBezTo>
                    <a:pt x="46504" y="135830"/>
                    <a:pt x="46556" y="135830"/>
                    <a:pt x="46609" y="135830"/>
                  </a:cubicBezTo>
                  <a:lnTo>
                    <a:pt x="46661" y="135830"/>
                  </a:lnTo>
                  <a:cubicBezTo>
                    <a:pt x="46661" y="135830"/>
                    <a:pt x="46870" y="135830"/>
                    <a:pt x="46975" y="135830"/>
                  </a:cubicBezTo>
                  <a:cubicBezTo>
                    <a:pt x="47131" y="135830"/>
                    <a:pt x="47236" y="135725"/>
                    <a:pt x="47393" y="135725"/>
                  </a:cubicBezTo>
                  <a:cubicBezTo>
                    <a:pt x="47497" y="135725"/>
                    <a:pt x="47654" y="135673"/>
                    <a:pt x="47759" y="135621"/>
                  </a:cubicBezTo>
                  <a:cubicBezTo>
                    <a:pt x="47811" y="135621"/>
                    <a:pt x="47863" y="135621"/>
                    <a:pt x="47915" y="135569"/>
                  </a:cubicBezTo>
                  <a:cubicBezTo>
                    <a:pt x="47915" y="135569"/>
                    <a:pt x="48020" y="135516"/>
                    <a:pt x="48020" y="135464"/>
                  </a:cubicBezTo>
                  <a:cubicBezTo>
                    <a:pt x="48125" y="135412"/>
                    <a:pt x="48229" y="135307"/>
                    <a:pt x="48334" y="135203"/>
                  </a:cubicBezTo>
                  <a:cubicBezTo>
                    <a:pt x="48386" y="135203"/>
                    <a:pt x="48438" y="135150"/>
                    <a:pt x="48490" y="135098"/>
                  </a:cubicBezTo>
                  <a:lnTo>
                    <a:pt x="124648" y="57215"/>
                  </a:lnTo>
                  <a:cubicBezTo>
                    <a:pt x="125641" y="56170"/>
                    <a:pt x="125641" y="54550"/>
                    <a:pt x="124648" y="53504"/>
                  </a:cubicBezTo>
                  <a:close/>
                  <a:moveTo>
                    <a:pt x="65374" y="34791"/>
                  </a:moveTo>
                  <a:cubicBezTo>
                    <a:pt x="66158" y="30192"/>
                    <a:pt x="68980" y="26271"/>
                    <a:pt x="73110" y="24076"/>
                  </a:cubicBezTo>
                  <a:cubicBezTo>
                    <a:pt x="75305" y="22874"/>
                    <a:pt x="77762" y="22299"/>
                    <a:pt x="80219" y="22299"/>
                  </a:cubicBezTo>
                  <a:cubicBezTo>
                    <a:pt x="81996" y="22299"/>
                    <a:pt x="83825" y="22612"/>
                    <a:pt x="85550" y="23292"/>
                  </a:cubicBezTo>
                  <a:cubicBezTo>
                    <a:pt x="89627" y="24808"/>
                    <a:pt x="92816" y="28049"/>
                    <a:pt x="94384" y="32073"/>
                  </a:cubicBezTo>
                  <a:lnTo>
                    <a:pt x="95116" y="33955"/>
                  </a:lnTo>
                  <a:cubicBezTo>
                    <a:pt x="96684" y="38085"/>
                    <a:pt x="96370" y="42632"/>
                    <a:pt x="94279" y="46448"/>
                  </a:cubicBezTo>
                  <a:lnTo>
                    <a:pt x="51627" y="119835"/>
                  </a:lnTo>
                  <a:lnTo>
                    <a:pt x="65426" y="34844"/>
                  </a:lnTo>
                  <a:close/>
                  <a:moveTo>
                    <a:pt x="20212" y="11479"/>
                  </a:moveTo>
                  <a:cubicBezTo>
                    <a:pt x="22773" y="7977"/>
                    <a:pt x="26694" y="5677"/>
                    <a:pt x="31032" y="5311"/>
                  </a:cubicBezTo>
                  <a:cubicBezTo>
                    <a:pt x="31503" y="5311"/>
                    <a:pt x="31973" y="5259"/>
                    <a:pt x="32443" y="5259"/>
                  </a:cubicBezTo>
                  <a:cubicBezTo>
                    <a:pt x="36259" y="5259"/>
                    <a:pt x="39970" y="6722"/>
                    <a:pt x="42793" y="9388"/>
                  </a:cubicBezTo>
                  <a:lnTo>
                    <a:pt x="44257" y="10747"/>
                  </a:lnTo>
                  <a:cubicBezTo>
                    <a:pt x="47445" y="13779"/>
                    <a:pt x="49170" y="18013"/>
                    <a:pt x="49013" y="22403"/>
                  </a:cubicBezTo>
                  <a:lnTo>
                    <a:pt x="44884" y="117379"/>
                  </a:lnTo>
                  <a:lnTo>
                    <a:pt x="17965" y="24599"/>
                  </a:lnTo>
                  <a:cubicBezTo>
                    <a:pt x="16658" y="20103"/>
                    <a:pt x="17494" y="15347"/>
                    <a:pt x="20212" y="11531"/>
                  </a:cubicBezTo>
                  <a:close/>
                </a:path>
              </a:pathLst>
            </a:custGeom>
            <a:solidFill>
              <a:srgbClr val="E24321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16" name="Freeform: Shape 1515">
            <a:extLst>
              <a:ext uri="{FF2B5EF4-FFF2-40B4-BE49-F238E27FC236}">
                <a16:creationId xmlns:a16="http://schemas.microsoft.com/office/drawing/2014/main" id="{3E1DFE58-E39C-80B4-5167-13EB630B232E}"/>
              </a:ext>
            </a:extLst>
          </p:cNvPr>
          <p:cNvSpPr/>
          <p:nvPr/>
        </p:nvSpPr>
        <p:spPr>
          <a:xfrm>
            <a:off x="4457903" y="-6901146"/>
            <a:ext cx="4428037" cy="4796565"/>
          </a:xfrm>
          <a:custGeom>
            <a:avLst/>
            <a:gdLst>
              <a:gd name="connsiteX0" fmla="*/ 124701 w 125393"/>
              <a:gd name="connsiteY0" fmla="*/ 53609 h 135829"/>
              <a:gd name="connsiteX1" fmla="*/ 120989 w 125393"/>
              <a:gd name="connsiteY1" fmla="*/ 53609 h 135829"/>
              <a:gd name="connsiteX2" fmla="*/ 59519 w 125393"/>
              <a:gd name="connsiteY2" fmla="*/ 116438 h 135829"/>
              <a:gd name="connsiteX3" fmla="*/ 98775 w 125393"/>
              <a:gd name="connsiteY3" fmla="*/ 48904 h 135829"/>
              <a:gd name="connsiteX4" fmla="*/ 99924 w 125393"/>
              <a:gd name="connsiteY4" fmla="*/ 32021 h 135829"/>
              <a:gd name="connsiteX5" fmla="*/ 99193 w 125393"/>
              <a:gd name="connsiteY5" fmla="*/ 30139 h 135829"/>
              <a:gd name="connsiteX6" fmla="*/ 87327 w 125393"/>
              <a:gd name="connsiteY6" fmla="*/ 18274 h 135829"/>
              <a:gd name="connsiteX7" fmla="*/ 70601 w 125393"/>
              <a:gd name="connsiteY7" fmla="*/ 19372 h 135829"/>
              <a:gd name="connsiteX8" fmla="*/ 60147 w 125393"/>
              <a:gd name="connsiteY8" fmla="*/ 33850 h 135829"/>
              <a:gd name="connsiteX9" fmla="*/ 51261 w 125393"/>
              <a:gd name="connsiteY9" fmla="*/ 88839 h 135829"/>
              <a:gd name="connsiteX10" fmla="*/ 54136 w 125393"/>
              <a:gd name="connsiteY10" fmla="*/ 22560 h 135829"/>
              <a:gd name="connsiteX11" fmla="*/ 47759 w 125393"/>
              <a:gd name="connsiteY11" fmla="*/ 6879 h 135829"/>
              <a:gd name="connsiteX12" fmla="*/ 46295 w 125393"/>
              <a:gd name="connsiteY12" fmla="*/ 5520 h 135829"/>
              <a:gd name="connsiteX13" fmla="*/ 30457 w 125393"/>
              <a:gd name="connsiteY13" fmla="*/ 84 h 135829"/>
              <a:gd name="connsiteX14" fmla="*/ 15926 w 125393"/>
              <a:gd name="connsiteY14" fmla="*/ 8395 h 135829"/>
              <a:gd name="connsiteX15" fmla="*/ 12894 w 125393"/>
              <a:gd name="connsiteY15" fmla="*/ 25958 h 135829"/>
              <a:gd name="connsiteX16" fmla="*/ 41068 w 125393"/>
              <a:gd name="connsiteY16" fmla="*/ 123128 h 135829"/>
              <a:gd name="connsiteX17" fmla="*/ 4583 w 125393"/>
              <a:gd name="connsiteY17" fmla="*/ 82671 h 135829"/>
              <a:gd name="connsiteX18" fmla="*/ 872 w 125393"/>
              <a:gd name="connsiteY18" fmla="*/ 82462 h 135829"/>
              <a:gd name="connsiteX19" fmla="*/ 663 w 125393"/>
              <a:gd name="connsiteY19" fmla="*/ 86173 h 135829"/>
              <a:gd name="connsiteX20" fmla="*/ 44779 w 125393"/>
              <a:gd name="connsiteY20" fmla="*/ 135046 h 135829"/>
              <a:gd name="connsiteX21" fmla="*/ 44884 w 125393"/>
              <a:gd name="connsiteY21" fmla="*/ 135150 h 135829"/>
              <a:gd name="connsiteX22" fmla="*/ 45093 w 125393"/>
              <a:gd name="connsiteY22" fmla="*/ 135360 h 135829"/>
              <a:gd name="connsiteX23" fmla="*/ 45197 w 125393"/>
              <a:gd name="connsiteY23" fmla="*/ 135412 h 135829"/>
              <a:gd name="connsiteX24" fmla="*/ 45354 w 125393"/>
              <a:gd name="connsiteY24" fmla="*/ 135516 h 135829"/>
              <a:gd name="connsiteX25" fmla="*/ 45668 w 125393"/>
              <a:gd name="connsiteY25" fmla="*/ 135673 h 135829"/>
              <a:gd name="connsiteX26" fmla="*/ 45772 w 125393"/>
              <a:gd name="connsiteY26" fmla="*/ 135725 h 135829"/>
              <a:gd name="connsiteX27" fmla="*/ 46452 w 125393"/>
              <a:gd name="connsiteY27" fmla="*/ 135830 h 135829"/>
              <a:gd name="connsiteX28" fmla="*/ 46609 w 125393"/>
              <a:gd name="connsiteY28" fmla="*/ 135830 h 135829"/>
              <a:gd name="connsiteX29" fmla="*/ 46661 w 125393"/>
              <a:gd name="connsiteY29" fmla="*/ 135830 h 135829"/>
              <a:gd name="connsiteX30" fmla="*/ 46975 w 125393"/>
              <a:gd name="connsiteY30" fmla="*/ 135830 h 135829"/>
              <a:gd name="connsiteX31" fmla="*/ 47393 w 125393"/>
              <a:gd name="connsiteY31" fmla="*/ 135725 h 135829"/>
              <a:gd name="connsiteX32" fmla="*/ 47759 w 125393"/>
              <a:gd name="connsiteY32" fmla="*/ 135621 h 135829"/>
              <a:gd name="connsiteX33" fmla="*/ 47915 w 125393"/>
              <a:gd name="connsiteY33" fmla="*/ 135569 h 135829"/>
              <a:gd name="connsiteX34" fmla="*/ 48020 w 125393"/>
              <a:gd name="connsiteY34" fmla="*/ 135464 h 135829"/>
              <a:gd name="connsiteX35" fmla="*/ 48334 w 125393"/>
              <a:gd name="connsiteY35" fmla="*/ 135203 h 135829"/>
              <a:gd name="connsiteX36" fmla="*/ 48490 w 125393"/>
              <a:gd name="connsiteY36" fmla="*/ 135098 h 135829"/>
              <a:gd name="connsiteX37" fmla="*/ 124648 w 125393"/>
              <a:gd name="connsiteY37" fmla="*/ 57215 h 135829"/>
              <a:gd name="connsiteX38" fmla="*/ 124648 w 125393"/>
              <a:gd name="connsiteY38" fmla="*/ 53504 h 135829"/>
              <a:gd name="connsiteX39" fmla="*/ 65374 w 125393"/>
              <a:gd name="connsiteY39" fmla="*/ 34791 h 135829"/>
              <a:gd name="connsiteX40" fmla="*/ 73110 w 125393"/>
              <a:gd name="connsiteY40" fmla="*/ 24076 h 135829"/>
              <a:gd name="connsiteX41" fmla="*/ 80219 w 125393"/>
              <a:gd name="connsiteY41" fmla="*/ 22299 h 135829"/>
              <a:gd name="connsiteX42" fmla="*/ 85550 w 125393"/>
              <a:gd name="connsiteY42" fmla="*/ 23292 h 135829"/>
              <a:gd name="connsiteX43" fmla="*/ 94384 w 125393"/>
              <a:gd name="connsiteY43" fmla="*/ 32073 h 135829"/>
              <a:gd name="connsiteX44" fmla="*/ 95116 w 125393"/>
              <a:gd name="connsiteY44" fmla="*/ 33955 h 135829"/>
              <a:gd name="connsiteX45" fmla="*/ 94279 w 125393"/>
              <a:gd name="connsiteY45" fmla="*/ 46448 h 135829"/>
              <a:gd name="connsiteX46" fmla="*/ 51627 w 125393"/>
              <a:gd name="connsiteY46" fmla="*/ 119835 h 135829"/>
              <a:gd name="connsiteX47" fmla="*/ 65426 w 125393"/>
              <a:gd name="connsiteY47" fmla="*/ 34844 h 135829"/>
              <a:gd name="connsiteX48" fmla="*/ 20212 w 125393"/>
              <a:gd name="connsiteY48" fmla="*/ 11479 h 135829"/>
              <a:gd name="connsiteX49" fmla="*/ 31032 w 125393"/>
              <a:gd name="connsiteY49" fmla="*/ 5311 h 135829"/>
              <a:gd name="connsiteX50" fmla="*/ 32443 w 125393"/>
              <a:gd name="connsiteY50" fmla="*/ 5259 h 135829"/>
              <a:gd name="connsiteX51" fmla="*/ 42793 w 125393"/>
              <a:gd name="connsiteY51" fmla="*/ 9388 h 135829"/>
              <a:gd name="connsiteX52" fmla="*/ 44257 w 125393"/>
              <a:gd name="connsiteY52" fmla="*/ 10747 h 135829"/>
              <a:gd name="connsiteX53" fmla="*/ 49013 w 125393"/>
              <a:gd name="connsiteY53" fmla="*/ 22403 h 135829"/>
              <a:gd name="connsiteX54" fmla="*/ 44884 w 125393"/>
              <a:gd name="connsiteY54" fmla="*/ 117379 h 135829"/>
              <a:gd name="connsiteX55" fmla="*/ 17965 w 125393"/>
              <a:gd name="connsiteY55" fmla="*/ 24599 h 135829"/>
              <a:gd name="connsiteX56" fmla="*/ 20212 w 125393"/>
              <a:gd name="connsiteY56" fmla="*/ 11531 h 13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5393" h="135829">
                <a:moveTo>
                  <a:pt x="124701" y="53609"/>
                </a:moveTo>
                <a:cubicBezTo>
                  <a:pt x="123655" y="52616"/>
                  <a:pt x="122035" y="52616"/>
                  <a:pt x="120989" y="53609"/>
                </a:cubicBezTo>
                <a:lnTo>
                  <a:pt x="59519" y="116438"/>
                </a:lnTo>
                <a:lnTo>
                  <a:pt x="98775" y="48904"/>
                </a:lnTo>
                <a:cubicBezTo>
                  <a:pt x="101597" y="43730"/>
                  <a:pt x="102015" y="37562"/>
                  <a:pt x="99924" y="32021"/>
                </a:cubicBezTo>
                <a:lnTo>
                  <a:pt x="99193" y="30139"/>
                </a:lnTo>
                <a:cubicBezTo>
                  <a:pt x="97102" y="24651"/>
                  <a:pt x="92816" y="20365"/>
                  <a:pt x="87327" y="18274"/>
                </a:cubicBezTo>
                <a:cubicBezTo>
                  <a:pt x="81839" y="16235"/>
                  <a:pt x="75776" y="16601"/>
                  <a:pt x="70601" y="19372"/>
                </a:cubicBezTo>
                <a:cubicBezTo>
                  <a:pt x="65060" y="22351"/>
                  <a:pt x="61244" y="27578"/>
                  <a:pt x="60147" y="33850"/>
                </a:cubicBezTo>
                <a:lnTo>
                  <a:pt x="51261" y="88839"/>
                </a:lnTo>
                <a:lnTo>
                  <a:pt x="54136" y="22560"/>
                </a:lnTo>
                <a:cubicBezTo>
                  <a:pt x="54397" y="16653"/>
                  <a:pt x="52045" y="10904"/>
                  <a:pt x="47759" y="6879"/>
                </a:cubicBezTo>
                <a:lnTo>
                  <a:pt x="46295" y="5520"/>
                </a:lnTo>
                <a:cubicBezTo>
                  <a:pt x="42061" y="1495"/>
                  <a:pt x="36259" y="-439"/>
                  <a:pt x="30457" y="84"/>
                </a:cubicBezTo>
                <a:cubicBezTo>
                  <a:pt x="24655" y="659"/>
                  <a:pt x="19324" y="3691"/>
                  <a:pt x="15926" y="8395"/>
                </a:cubicBezTo>
                <a:cubicBezTo>
                  <a:pt x="12215" y="13517"/>
                  <a:pt x="11117" y="19894"/>
                  <a:pt x="12894" y="25958"/>
                </a:cubicBezTo>
                <a:lnTo>
                  <a:pt x="41068" y="123128"/>
                </a:lnTo>
                <a:lnTo>
                  <a:pt x="4583" y="82671"/>
                </a:lnTo>
                <a:cubicBezTo>
                  <a:pt x="3642" y="81573"/>
                  <a:pt x="1970" y="81521"/>
                  <a:pt x="872" y="82462"/>
                </a:cubicBezTo>
                <a:cubicBezTo>
                  <a:pt x="-226" y="83403"/>
                  <a:pt x="-278" y="85076"/>
                  <a:pt x="663" y="86173"/>
                </a:cubicBezTo>
                <a:lnTo>
                  <a:pt x="44779" y="135046"/>
                </a:lnTo>
                <a:cubicBezTo>
                  <a:pt x="44779" y="135046"/>
                  <a:pt x="44884" y="135098"/>
                  <a:pt x="44884" y="135150"/>
                </a:cubicBezTo>
                <a:cubicBezTo>
                  <a:pt x="44936" y="135203"/>
                  <a:pt x="45041" y="135307"/>
                  <a:pt x="45093" y="135360"/>
                </a:cubicBezTo>
                <a:cubicBezTo>
                  <a:pt x="45093" y="135360"/>
                  <a:pt x="45197" y="135360"/>
                  <a:pt x="45197" y="135412"/>
                </a:cubicBezTo>
                <a:cubicBezTo>
                  <a:pt x="45250" y="135412"/>
                  <a:pt x="45302" y="135464"/>
                  <a:pt x="45354" y="135516"/>
                </a:cubicBezTo>
                <a:cubicBezTo>
                  <a:pt x="45459" y="135569"/>
                  <a:pt x="45563" y="135621"/>
                  <a:pt x="45668" y="135673"/>
                </a:cubicBezTo>
                <a:cubicBezTo>
                  <a:pt x="45668" y="135673"/>
                  <a:pt x="45720" y="135673"/>
                  <a:pt x="45772" y="135725"/>
                </a:cubicBezTo>
                <a:cubicBezTo>
                  <a:pt x="45982" y="135778"/>
                  <a:pt x="46191" y="135830"/>
                  <a:pt x="46452" y="135830"/>
                </a:cubicBezTo>
                <a:cubicBezTo>
                  <a:pt x="46504" y="135830"/>
                  <a:pt x="46556" y="135830"/>
                  <a:pt x="46609" y="135830"/>
                </a:cubicBezTo>
                <a:lnTo>
                  <a:pt x="46661" y="135830"/>
                </a:lnTo>
                <a:cubicBezTo>
                  <a:pt x="46661" y="135830"/>
                  <a:pt x="46870" y="135830"/>
                  <a:pt x="46975" y="135830"/>
                </a:cubicBezTo>
                <a:cubicBezTo>
                  <a:pt x="47131" y="135830"/>
                  <a:pt x="47236" y="135725"/>
                  <a:pt x="47393" y="135725"/>
                </a:cubicBezTo>
                <a:cubicBezTo>
                  <a:pt x="47497" y="135725"/>
                  <a:pt x="47654" y="135673"/>
                  <a:pt x="47759" y="135621"/>
                </a:cubicBezTo>
                <a:cubicBezTo>
                  <a:pt x="47811" y="135621"/>
                  <a:pt x="47863" y="135621"/>
                  <a:pt x="47915" y="135569"/>
                </a:cubicBezTo>
                <a:cubicBezTo>
                  <a:pt x="47915" y="135569"/>
                  <a:pt x="48020" y="135516"/>
                  <a:pt x="48020" y="135464"/>
                </a:cubicBezTo>
                <a:cubicBezTo>
                  <a:pt x="48125" y="135412"/>
                  <a:pt x="48229" y="135307"/>
                  <a:pt x="48334" y="135203"/>
                </a:cubicBezTo>
                <a:cubicBezTo>
                  <a:pt x="48386" y="135203"/>
                  <a:pt x="48438" y="135150"/>
                  <a:pt x="48490" y="135098"/>
                </a:cubicBezTo>
                <a:lnTo>
                  <a:pt x="124648" y="57215"/>
                </a:lnTo>
                <a:cubicBezTo>
                  <a:pt x="125642" y="56170"/>
                  <a:pt x="125642" y="54549"/>
                  <a:pt x="124648" y="53504"/>
                </a:cubicBezTo>
                <a:close/>
                <a:moveTo>
                  <a:pt x="65374" y="34791"/>
                </a:moveTo>
                <a:cubicBezTo>
                  <a:pt x="66158" y="30192"/>
                  <a:pt x="68980" y="26271"/>
                  <a:pt x="73110" y="24076"/>
                </a:cubicBezTo>
                <a:cubicBezTo>
                  <a:pt x="75305" y="22874"/>
                  <a:pt x="77762" y="22299"/>
                  <a:pt x="80219" y="22299"/>
                </a:cubicBezTo>
                <a:cubicBezTo>
                  <a:pt x="81996" y="22299"/>
                  <a:pt x="83825" y="22612"/>
                  <a:pt x="85550" y="23292"/>
                </a:cubicBezTo>
                <a:cubicBezTo>
                  <a:pt x="89627" y="24808"/>
                  <a:pt x="92816" y="28049"/>
                  <a:pt x="94384" y="32073"/>
                </a:cubicBezTo>
                <a:lnTo>
                  <a:pt x="95116" y="33955"/>
                </a:lnTo>
                <a:cubicBezTo>
                  <a:pt x="96684" y="38084"/>
                  <a:pt x="96370" y="42632"/>
                  <a:pt x="94279" y="46448"/>
                </a:cubicBezTo>
                <a:lnTo>
                  <a:pt x="51627" y="119835"/>
                </a:lnTo>
                <a:lnTo>
                  <a:pt x="65426" y="34844"/>
                </a:lnTo>
                <a:close/>
                <a:moveTo>
                  <a:pt x="20212" y="11479"/>
                </a:moveTo>
                <a:cubicBezTo>
                  <a:pt x="22773" y="7977"/>
                  <a:pt x="26694" y="5677"/>
                  <a:pt x="31032" y="5311"/>
                </a:cubicBezTo>
                <a:cubicBezTo>
                  <a:pt x="31503" y="5311"/>
                  <a:pt x="31973" y="5259"/>
                  <a:pt x="32443" y="5259"/>
                </a:cubicBezTo>
                <a:cubicBezTo>
                  <a:pt x="36259" y="5259"/>
                  <a:pt x="39970" y="6722"/>
                  <a:pt x="42793" y="9388"/>
                </a:cubicBezTo>
                <a:lnTo>
                  <a:pt x="44257" y="10747"/>
                </a:lnTo>
                <a:cubicBezTo>
                  <a:pt x="47445" y="13779"/>
                  <a:pt x="49170" y="18013"/>
                  <a:pt x="49013" y="22403"/>
                </a:cubicBezTo>
                <a:lnTo>
                  <a:pt x="44884" y="117379"/>
                </a:lnTo>
                <a:lnTo>
                  <a:pt x="17965" y="24599"/>
                </a:lnTo>
                <a:cubicBezTo>
                  <a:pt x="16658" y="20103"/>
                  <a:pt x="17494" y="15347"/>
                  <a:pt x="20212" y="11531"/>
                </a:cubicBezTo>
                <a:close/>
              </a:path>
            </a:pathLst>
          </a:custGeom>
          <a:solidFill>
            <a:srgbClr val="A27723"/>
          </a:solidFill>
          <a:ln w="52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535" name="Group 1534">
            <a:extLst>
              <a:ext uri="{FF2B5EF4-FFF2-40B4-BE49-F238E27FC236}">
                <a16:creationId xmlns:a16="http://schemas.microsoft.com/office/drawing/2014/main" id="{F29095EC-B327-877E-CFEB-09B21749481B}"/>
              </a:ext>
            </a:extLst>
          </p:cNvPr>
          <p:cNvGrpSpPr/>
          <p:nvPr/>
        </p:nvGrpSpPr>
        <p:grpSpPr>
          <a:xfrm>
            <a:off x="129808" y="-5120408"/>
            <a:ext cx="827524" cy="3243414"/>
            <a:chOff x="361229" y="-696686"/>
            <a:chExt cx="827524" cy="3243414"/>
          </a:xfrm>
        </p:grpSpPr>
        <p:grpSp>
          <p:nvGrpSpPr>
            <p:cNvPr id="1536" name="Graphic 1428">
              <a:extLst>
                <a:ext uri="{FF2B5EF4-FFF2-40B4-BE49-F238E27FC236}">
                  <a16:creationId xmlns:a16="http://schemas.microsoft.com/office/drawing/2014/main" id="{35D65FE9-7A69-4C9E-11EA-7052D0B1EDBB}"/>
                </a:ext>
              </a:extLst>
            </p:cNvPr>
            <p:cNvGrpSpPr/>
            <p:nvPr/>
          </p:nvGrpSpPr>
          <p:grpSpPr>
            <a:xfrm>
              <a:off x="361229" y="1719204"/>
              <a:ext cx="827524" cy="827524"/>
              <a:chOff x="1158192" y="1501074"/>
              <a:chExt cx="827524" cy="827524"/>
            </a:xfrm>
          </p:grpSpPr>
          <p:grpSp>
            <p:nvGrpSpPr>
              <p:cNvPr id="1538" name="Graphic 1428">
                <a:extLst>
                  <a:ext uri="{FF2B5EF4-FFF2-40B4-BE49-F238E27FC236}">
                    <a16:creationId xmlns:a16="http://schemas.microsoft.com/office/drawing/2014/main" id="{EBA66F98-A7D2-950C-1596-A199C79DE73F}"/>
                  </a:ext>
                </a:extLst>
              </p:cNvPr>
              <p:cNvGrpSpPr/>
              <p:nvPr/>
            </p:nvGrpSpPr>
            <p:grpSpPr>
              <a:xfrm>
                <a:off x="1158192" y="1501074"/>
                <a:ext cx="827524" cy="827524"/>
                <a:chOff x="1158192" y="1501074"/>
                <a:chExt cx="827524" cy="827524"/>
              </a:xfrm>
            </p:grpSpPr>
            <p:sp>
              <p:nvSpPr>
                <p:cNvPr id="1540" name="Freeform: Shape 1539">
                  <a:extLst>
                    <a:ext uri="{FF2B5EF4-FFF2-40B4-BE49-F238E27FC236}">
                      <a16:creationId xmlns:a16="http://schemas.microsoft.com/office/drawing/2014/main" id="{E0B4336F-64AE-11BD-98CA-FFFB9EC8AFE3}"/>
                    </a:ext>
                  </a:extLst>
                </p:cNvPr>
                <p:cNvSpPr/>
                <p:nvPr/>
              </p:nvSpPr>
              <p:spPr>
                <a:xfrm>
                  <a:off x="1158192" y="1501074"/>
                  <a:ext cx="827524" cy="827524"/>
                </a:xfrm>
                <a:custGeom>
                  <a:avLst/>
                  <a:gdLst>
                    <a:gd name="connsiteX0" fmla="*/ 827524 w 827524"/>
                    <a:gd name="connsiteY0" fmla="*/ 413762 h 827524"/>
                    <a:gd name="connsiteX1" fmla="*/ 413762 w 827524"/>
                    <a:gd name="connsiteY1" fmla="*/ 827524 h 827524"/>
                    <a:gd name="connsiteX2" fmla="*/ 0 w 827524"/>
                    <a:gd name="connsiteY2" fmla="*/ 413762 h 827524"/>
                    <a:gd name="connsiteX3" fmla="*/ 413762 w 827524"/>
                    <a:gd name="connsiteY3" fmla="*/ 0 h 827524"/>
                    <a:gd name="connsiteX4" fmla="*/ 827524 w 827524"/>
                    <a:gd name="connsiteY4" fmla="*/ 413762 h 82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7524" h="827524">
                      <a:moveTo>
                        <a:pt x="827524" y="413762"/>
                      </a:moveTo>
                      <a:cubicBezTo>
                        <a:pt x="827524" y="642277"/>
                        <a:pt x="642277" y="827524"/>
                        <a:pt x="413762" y="827524"/>
                      </a:cubicBezTo>
                      <a:cubicBezTo>
                        <a:pt x="185248" y="827524"/>
                        <a:pt x="0" y="642277"/>
                        <a:pt x="0" y="413762"/>
                      </a:cubicBezTo>
                      <a:cubicBezTo>
                        <a:pt x="0" y="185248"/>
                        <a:pt x="185248" y="0"/>
                        <a:pt x="413762" y="0"/>
                      </a:cubicBezTo>
                      <a:cubicBezTo>
                        <a:pt x="642277" y="0"/>
                        <a:pt x="827524" y="185248"/>
                        <a:pt x="827524" y="413762"/>
                      </a:cubicBezTo>
                      <a:close/>
                    </a:path>
                  </a:pathLst>
                </a:custGeom>
                <a:solidFill>
                  <a:srgbClr val="F7AECE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1" name="Freeform: Shape 1540">
                  <a:extLst>
                    <a:ext uri="{FF2B5EF4-FFF2-40B4-BE49-F238E27FC236}">
                      <a16:creationId xmlns:a16="http://schemas.microsoft.com/office/drawing/2014/main" id="{34767CFF-B924-F3E2-5B2D-48E46324032B}"/>
                    </a:ext>
                  </a:extLst>
                </p:cNvPr>
                <p:cNvSpPr/>
                <p:nvPr/>
              </p:nvSpPr>
              <p:spPr>
                <a:xfrm>
                  <a:off x="1533848" y="1554828"/>
                  <a:ext cx="76211" cy="344514"/>
                </a:xfrm>
                <a:custGeom>
                  <a:avLst/>
                  <a:gdLst>
                    <a:gd name="connsiteX0" fmla="*/ 38106 w 76211"/>
                    <a:gd name="connsiteY0" fmla="*/ 0 h 344514"/>
                    <a:gd name="connsiteX1" fmla="*/ 0 w 76211"/>
                    <a:gd name="connsiteY1" fmla="*/ 145302 h 344514"/>
                    <a:gd name="connsiteX2" fmla="*/ 38106 w 76211"/>
                    <a:gd name="connsiteY2" fmla="*/ 344515 h 344514"/>
                    <a:gd name="connsiteX3" fmla="*/ 76211 w 76211"/>
                    <a:gd name="connsiteY3" fmla="*/ 145302 h 344514"/>
                    <a:gd name="connsiteX4" fmla="*/ 38106 w 76211"/>
                    <a:gd name="connsiteY4" fmla="*/ 0 h 34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514">
                      <a:moveTo>
                        <a:pt x="38106" y="0"/>
                      </a:moveTo>
                      <a:lnTo>
                        <a:pt x="0" y="145302"/>
                      </a:lnTo>
                      <a:lnTo>
                        <a:pt x="38106" y="344515"/>
                      </a:lnTo>
                      <a:lnTo>
                        <a:pt x="76211" y="145302"/>
                      </a:lnTo>
                      <a:lnTo>
                        <a:pt x="38106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2" name="Freeform: Shape 1541">
                  <a:extLst>
                    <a:ext uri="{FF2B5EF4-FFF2-40B4-BE49-F238E27FC236}">
                      <a16:creationId xmlns:a16="http://schemas.microsoft.com/office/drawing/2014/main" id="{25266BFB-6774-DFD2-9EEA-59309E856133}"/>
                    </a:ext>
                  </a:extLst>
                </p:cNvPr>
                <p:cNvSpPr/>
                <p:nvPr/>
              </p:nvSpPr>
              <p:spPr>
                <a:xfrm>
                  <a:off x="1391911" y="1603106"/>
                  <a:ext cx="172296" cy="298271"/>
                </a:xfrm>
                <a:custGeom>
                  <a:avLst/>
                  <a:gdLst>
                    <a:gd name="connsiteX0" fmla="*/ 0 w 172296"/>
                    <a:gd name="connsiteY0" fmla="*/ 0 h 298271"/>
                    <a:gd name="connsiteX1" fmla="*/ 39670 w 172296"/>
                    <a:gd name="connsiteY1" fmla="*/ 144911 h 298271"/>
                    <a:gd name="connsiteX2" fmla="*/ 172297 w 172296"/>
                    <a:gd name="connsiteY2" fmla="*/ 298272 h 298271"/>
                    <a:gd name="connsiteX3" fmla="*/ 105710 w 172296"/>
                    <a:gd name="connsiteY3" fmla="*/ 106727 h 298271"/>
                    <a:gd name="connsiteX4" fmla="*/ 0 w 172296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271">
                      <a:moveTo>
                        <a:pt x="0" y="0"/>
                      </a:moveTo>
                      <a:lnTo>
                        <a:pt x="39670" y="144911"/>
                      </a:lnTo>
                      <a:lnTo>
                        <a:pt x="172297" y="298272"/>
                      </a:lnTo>
                      <a:lnTo>
                        <a:pt x="105710" y="1067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3" name="Freeform: Shape 1542">
                  <a:extLst>
                    <a:ext uri="{FF2B5EF4-FFF2-40B4-BE49-F238E27FC236}">
                      <a16:creationId xmlns:a16="http://schemas.microsoft.com/office/drawing/2014/main" id="{6947BCDD-5CBE-4E36-3943-E2E098BEE43A}"/>
                    </a:ext>
                  </a:extLst>
                </p:cNvPr>
                <p:cNvSpPr/>
                <p:nvPr/>
              </p:nvSpPr>
              <p:spPr>
                <a:xfrm>
                  <a:off x="1260146" y="1734871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0 h 172218"/>
                    <a:gd name="connsiteX1" fmla="*/ 106805 w 298350"/>
                    <a:gd name="connsiteY1" fmla="*/ 105631 h 172218"/>
                    <a:gd name="connsiteX2" fmla="*/ 298350 w 298350"/>
                    <a:gd name="connsiteY2" fmla="*/ 172218 h 172218"/>
                    <a:gd name="connsiteX3" fmla="*/ 144911 w 298350"/>
                    <a:gd name="connsiteY3" fmla="*/ 39592 h 172218"/>
                    <a:gd name="connsiteX4" fmla="*/ 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0"/>
                      </a:moveTo>
                      <a:lnTo>
                        <a:pt x="106805" y="105631"/>
                      </a:lnTo>
                      <a:lnTo>
                        <a:pt x="298350" y="172218"/>
                      </a:lnTo>
                      <a:lnTo>
                        <a:pt x="144911" y="395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4" name="Freeform: Shape 1543">
                  <a:extLst>
                    <a:ext uri="{FF2B5EF4-FFF2-40B4-BE49-F238E27FC236}">
                      <a16:creationId xmlns:a16="http://schemas.microsoft.com/office/drawing/2014/main" id="{C5FCED02-E05A-8F8F-F9D2-5FD15CB33C69}"/>
                    </a:ext>
                  </a:extLst>
                </p:cNvPr>
                <p:cNvSpPr/>
                <p:nvPr/>
              </p:nvSpPr>
              <p:spPr>
                <a:xfrm>
                  <a:off x="1211946" y="1876730"/>
                  <a:ext cx="344436" cy="76211"/>
                </a:xfrm>
                <a:custGeom>
                  <a:avLst/>
                  <a:gdLst>
                    <a:gd name="connsiteX0" fmla="*/ 0 w 344436"/>
                    <a:gd name="connsiteY0" fmla="*/ 38106 h 76211"/>
                    <a:gd name="connsiteX1" fmla="*/ 145302 w 344436"/>
                    <a:gd name="connsiteY1" fmla="*/ 76211 h 76211"/>
                    <a:gd name="connsiteX2" fmla="*/ 344437 w 344436"/>
                    <a:gd name="connsiteY2" fmla="*/ 38106 h 76211"/>
                    <a:gd name="connsiteX3" fmla="*/ 145302 w 344436"/>
                    <a:gd name="connsiteY3" fmla="*/ 0 h 76211"/>
                    <a:gd name="connsiteX4" fmla="*/ 0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0" y="38106"/>
                      </a:moveTo>
                      <a:lnTo>
                        <a:pt x="145302" y="76211"/>
                      </a:lnTo>
                      <a:lnTo>
                        <a:pt x="344437" y="38106"/>
                      </a:lnTo>
                      <a:lnTo>
                        <a:pt x="145302" y="0"/>
                      </a:lnTo>
                      <a:lnTo>
                        <a:pt x="0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5" name="Freeform: Shape 1544">
                  <a:extLst>
                    <a:ext uri="{FF2B5EF4-FFF2-40B4-BE49-F238E27FC236}">
                      <a16:creationId xmlns:a16="http://schemas.microsoft.com/office/drawing/2014/main" id="{3EBC4C3B-A9E9-C13F-96EF-236041EA5E42}"/>
                    </a:ext>
                  </a:extLst>
                </p:cNvPr>
                <p:cNvSpPr/>
                <p:nvPr/>
              </p:nvSpPr>
              <p:spPr>
                <a:xfrm>
                  <a:off x="1260146" y="1922660"/>
                  <a:ext cx="298350" cy="172218"/>
                </a:xfrm>
                <a:custGeom>
                  <a:avLst/>
                  <a:gdLst>
                    <a:gd name="connsiteX0" fmla="*/ 0 w 298350"/>
                    <a:gd name="connsiteY0" fmla="*/ 172218 h 172218"/>
                    <a:gd name="connsiteX1" fmla="*/ 144911 w 298350"/>
                    <a:gd name="connsiteY1" fmla="*/ 132548 h 172218"/>
                    <a:gd name="connsiteX2" fmla="*/ 298350 w 298350"/>
                    <a:gd name="connsiteY2" fmla="*/ 0 h 172218"/>
                    <a:gd name="connsiteX3" fmla="*/ 106805 w 298350"/>
                    <a:gd name="connsiteY3" fmla="*/ 66509 h 172218"/>
                    <a:gd name="connsiteX4" fmla="*/ 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0" y="172218"/>
                      </a:moveTo>
                      <a:lnTo>
                        <a:pt x="144911" y="132548"/>
                      </a:lnTo>
                      <a:lnTo>
                        <a:pt x="298350" y="0"/>
                      </a:lnTo>
                      <a:lnTo>
                        <a:pt x="106805" y="66509"/>
                      </a:lnTo>
                      <a:lnTo>
                        <a:pt x="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6" name="Freeform: Shape 1545">
                  <a:extLst>
                    <a:ext uri="{FF2B5EF4-FFF2-40B4-BE49-F238E27FC236}">
                      <a16:creationId xmlns:a16="http://schemas.microsoft.com/office/drawing/2014/main" id="{09B25D3A-0928-C49E-06FF-33F32DBD80CB}"/>
                    </a:ext>
                  </a:extLst>
                </p:cNvPr>
                <p:cNvSpPr/>
                <p:nvPr/>
              </p:nvSpPr>
              <p:spPr>
                <a:xfrm>
                  <a:off x="1391911" y="1928294"/>
                  <a:ext cx="172296" cy="298350"/>
                </a:xfrm>
                <a:custGeom>
                  <a:avLst/>
                  <a:gdLst>
                    <a:gd name="connsiteX0" fmla="*/ 0 w 172296"/>
                    <a:gd name="connsiteY0" fmla="*/ 298350 h 298350"/>
                    <a:gd name="connsiteX1" fmla="*/ 105710 w 172296"/>
                    <a:gd name="connsiteY1" fmla="*/ 191545 h 298350"/>
                    <a:gd name="connsiteX2" fmla="*/ 172297 w 172296"/>
                    <a:gd name="connsiteY2" fmla="*/ 0 h 298350"/>
                    <a:gd name="connsiteX3" fmla="*/ 39670 w 172296"/>
                    <a:gd name="connsiteY3" fmla="*/ 153439 h 298350"/>
                    <a:gd name="connsiteX4" fmla="*/ 0 w 172296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96" h="298350">
                      <a:moveTo>
                        <a:pt x="0" y="298350"/>
                      </a:moveTo>
                      <a:lnTo>
                        <a:pt x="105710" y="191545"/>
                      </a:lnTo>
                      <a:lnTo>
                        <a:pt x="172297" y="0"/>
                      </a:lnTo>
                      <a:lnTo>
                        <a:pt x="39670" y="153439"/>
                      </a:lnTo>
                      <a:lnTo>
                        <a:pt x="0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7" name="Freeform: Shape 1546">
                  <a:extLst>
                    <a:ext uri="{FF2B5EF4-FFF2-40B4-BE49-F238E27FC236}">
                      <a16:creationId xmlns:a16="http://schemas.microsoft.com/office/drawing/2014/main" id="{99334CEB-8939-D543-B62F-C345490AF6B3}"/>
                    </a:ext>
                  </a:extLst>
                </p:cNvPr>
                <p:cNvSpPr/>
                <p:nvPr/>
              </p:nvSpPr>
              <p:spPr>
                <a:xfrm>
                  <a:off x="1533848" y="1930406"/>
                  <a:ext cx="76211" cy="344436"/>
                </a:xfrm>
                <a:custGeom>
                  <a:avLst/>
                  <a:gdLst>
                    <a:gd name="connsiteX0" fmla="*/ 38106 w 76211"/>
                    <a:gd name="connsiteY0" fmla="*/ 344437 h 344436"/>
                    <a:gd name="connsiteX1" fmla="*/ 76211 w 76211"/>
                    <a:gd name="connsiteY1" fmla="*/ 199135 h 344436"/>
                    <a:gd name="connsiteX2" fmla="*/ 38106 w 76211"/>
                    <a:gd name="connsiteY2" fmla="*/ 0 h 344436"/>
                    <a:gd name="connsiteX3" fmla="*/ 0 w 76211"/>
                    <a:gd name="connsiteY3" fmla="*/ 199135 h 344436"/>
                    <a:gd name="connsiteX4" fmla="*/ 38106 w 76211"/>
                    <a:gd name="connsiteY4" fmla="*/ 344437 h 344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211" h="344436">
                      <a:moveTo>
                        <a:pt x="38106" y="344437"/>
                      </a:moveTo>
                      <a:lnTo>
                        <a:pt x="76211" y="199135"/>
                      </a:lnTo>
                      <a:lnTo>
                        <a:pt x="38106" y="0"/>
                      </a:lnTo>
                      <a:lnTo>
                        <a:pt x="0" y="199135"/>
                      </a:lnTo>
                      <a:lnTo>
                        <a:pt x="38106" y="344437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8" name="Freeform: Shape 1547">
                  <a:extLst>
                    <a:ext uri="{FF2B5EF4-FFF2-40B4-BE49-F238E27FC236}">
                      <a16:creationId xmlns:a16="http://schemas.microsoft.com/office/drawing/2014/main" id="{D856B475-C58D-1665-9C5B-65AC65881B08}"/>
                    </a:ext>
                  </a:extLst>
                </p:cNvPr>
                <p:cNvSpPr/>
                <p:nvPr/>
              </p:nvSpPr>
              <p:spPr>
                <a:xfrm>
                  <a:off x="1579700" y="1928294"/>
                  <a:ext cx="172218" cy="298350"/>
                </a:xfrm>
                <a:custGeom>
                  <a:avLst/>
                  <a:gdLst>
                    <a:gd name="connsiteX0" fmla="*/ 172218 w 172218"/>
                    <a:gd name="connsiteY0" fmla="*/ 298350 h 298350"/>
                    <a:gd name="connsiteX1" fmla="*/ 132626 w 172218"/>
                    <a:gd name="connsiteY1" fmla="*/ 153439 h 298350"/>
                    <a:gd name="connsiteX2" fmla="*/ 0 w 172218"/>
                    <a:gd name="connsiteY2" fmla="*/ 0 h 298350"/>
                    <a:gd name="connsiteX3" fmla="*/ 66587 w 172218"/>
                    <a:gd name="connsiteY3" fmla="*/ 191545 h 298350"/>
                    <a:gd name="connsiteX4" fmla="*/ 172218 w 172218"/>
                    <a:gd name="connsiteY4" fmla="*/ 298350 h 29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350">
                      <a:moveTo>
                        <a:pt x="172218" y="298350"/>
                      </a:moveTo>
                      <a:lnTo>
                        <a:pt x="132626" y="153439"/>
                      </a:lnTo>
                      <a:lnTo>
                        <a:pt x="0" y="0"/>
                      </a:lnTo>
                      <a:lnTo>
                        <a:pt x="66587" y="191545"/>
                      </a:lnTo>
                      <a:lnTo>
                        <a:pt x="172218" y="29835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9" name="Freeform: Shape 1548">
                  <a:extLst>
                    <a:ext uri="{FF2B5EF4-FFF2-40B4-BE49-F238E27FC236}">
                      <a16:creationId xmlns:a16="http://schemas.microsoft.com/office/drawing/2014/main" id="{863A9546-49E1-3343-23CD-C39DF2072099}"/>
                    </a:ext>
                  </a:extLst>
                </p:cNvPr>
                <p:cNvSpPr/>
                <p:nvPr/>
              </p:nvSpPr>
              <p:spPr>
                <a:xfrm>
                  <a:off x="1585412" y="1922660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172218 h 172218"/>
                    <a:gd name="connsiteX1" fmla="*/ 191545 w 298350"/>
                    <a:gd name="connsiteY1" fmla="*/ 66509 h 172218"/>
                    <a:gd name="connsiteX2" fmla="*/ 0 w 298350"/>
                    <a:gd name="connsiteY2" fmla="*/ 0 h 172218"/>
                    <a:gd name="connsiteX3" fmla="*/ 153439 w 298350"/>
                    <a:gd name="connsiteY3" fmla="*/ 132548 h 172218"/>
                    <a:gd name="connsiteX4" fmla="*/ 298350 w 298350"/>
                    <a:gd name="connsiteY4" fmla="*/ 172218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172218"/>
                      </a:moveTo>
                      <a:lnTo>
                        <a:pt x="191545" y="66509"/>
                      </a:lnTo>
                      <a:lnTo>
                        <a:pt x="0" y="0"/>
                      </a:lnTo>
                      <a:lnTo>
                        <a:pt x="153439" y="132548"/>
                      </a:lnTo>
                      <a:lnTo>
                        <a:pt x="298350" y="172218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0" name="Freeform: Shape 1549">
                  <a:extLst>
                    <a:ext uri="{FF2B5EF4-FFF2-40B4-BE49-F238E27FC236}">
                      <a16:creationId xmlns:a16="http://schemas.microsoft.com/office/drawing/2014/main" id="{03451EDD-698C-7BF5-D0D5-790AF0FAE522}"/>
                    </a:ext>
                  </a:extLst>
                </p:cNvPr>
                <p:cNvSpPr/>
                <p:nvPr/>
              </p:nvSpPr>
              <p:spPr>
                <a:xfrm>
                  <a:off x="1587525" y="1876730"/>
                  <a:ext cx="344436" cy="76211"/>
                </a:xfrm>
                <a:custGeom>
                  <a:avLst/>
                  <a:gdLst>
                    <a:gd name="connsiteX0" fmla="*/ 344437 w 344436"/>
                    <a:gd name="connsiteY0" fmla="*/ 38106 h 76211"/>
                    <a:gd name="connsiteX1" fmla="*/ 199135 w 344436"/>
                    <a:gd name="connsiteY1" fmla="*/ 0 h 76211"/>
                    <a:gd name="connsiteX2" fmla="*/ 0 w 344436"/>
                    <a:gd name="connsiteY2" fmla="*/ 38106 h 76211"/>
                    <a:gd name="connsiteX3" fmla="*/ 199135 w 344436"/>
                    <a:gd name="connsiteY3" fmla="*/ 76211 h 76211"/>
                    <a:gd name="connsiteX4" fmla="*/ 344437 w 344436"/>
                    <a:gd name="connsiteY4" fmla="*/ 38106 h 76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436" h="76211">
                      <a:moveTo>
                        <a:pt x="344437" y="38106"/>
                      </a:moveTo>
                      <a:lnTo>
                        <a:pt x="199135" y="0"/>
                      </a:lnTo>
                      <a:lnTo>
                        <a:pt x="0" y="38106"/>
                      </a:lnTo>
                      <a:lnTo>
                        <a:pt x="199135" y="76211"/>
                      </a:lnTo>
                      <a:lnTo>
                        <a:pt x="344437" y="38106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1" name="Freeform: Shape 1550">
                  <a:extLst>
                    <a:ext uri="{FF2B5EF4-FFF2-40B4-BE49-F238E27FC236}">
                      <a16:creationId xmlns:a16="http://schemas.microsoft.com/office/drawing/2014/main" id="{6F187FCE-0F03-BA11-8BF9-8AC53D66E321}"/>
                    </a:ext>
                  </a:extLst>
                </p:cNvPr>
                <p:cNvSpPr/>
                <p:nvPr/>
              </p:nvSpPr>
              <p:spPr>
                <a:xfrm>
                  <a:off x="1585412" y="1734871"/>
                  <a:ext cx="298350" cy="172218"/>
                </a:xfrm>
                <a:custGeom>
                  <a:avLst/>
                  <a:gdLst>
                    <a:gd name="connsiteX0" fmla="*/ 298350 w 298350"/>
                    <a:gd name="connsiteY0" fmla="*/ 0 h 172218"/>
                    <a:gd name="connsiteX1" fmla="*/ 153439 w 298350"/>
                    <a:gd name="connsiteY1" fmla="*/ 39592 h 172218"/>
                    <a:gd name="connsiteX2" fmla="*/ 0 w 298350"/>
                    <a:gd name="connsiteY2" fmla="*/ 172218 h 172218"/>
                    <a:gd name="connsiteX3" fmla="*/ 191545 w 298350"/>
                    <a:gd name="connsiteY3" fmla="*/ 105631 h 172218"/>
                    <a:gd name="connsiteX4" fmla="*/ 298350 w 298350"/>
                    <a:gd name="connsiteY4" fmla="*/ 0 h 17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350" h="172218">
                      <a:moveTo>
                        <a:pt x="298350" y="0"/>
                      </a:moveTo>
                      <a:lnTo>
                        <a:pt x="153439" y="39592"/>
                      </a:lnTo>
                      <a:lnTo>
                        <a:pt x="0" y="172218"/>
                      </a:lnTo>
                      <a:lnTo>
                        <a:pt x="191545" y="105631"/>
                      </a:lnTo>
                      <a:lnTo>
                        <a:pt x="298350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2" name="Freeform: Shape 1551">
                  <a:extLst>
                    <a:ext uri="{FF2B5EF4-FFF2-40B4-BE49-F238E27FC236}">
                      <a16:creationId xmlns:a16="http://schemas.microsoft.com/office/drawing/2014/main" id="{79A116DF-F353-EF11-CBB5-033D4D38780F}"/>
                    </a:ext>
                  </a:extLst>
                </p:cNvPr>
                <p:cNvSpPr/>
                <p:nvPr/>
              </p:nvSpPr>
              <p:spPr>
                <a:xfrm>
                  <a:off x="1579700" y="1603106"/>
                  <a:ext cx="172218" cy="298271"/>
                </a:xfrm>
                <a:custGeom>
                  <a:avLst/>
                  <a:gdLst>
                    <a:gd name="connsiteX0" fmla="*/ 172218 w 172218"/>
                    <a:gd name="connsiteY0" fmla="*/ 0 h 298271"/>
                    <a:gd name="connsiteX1" fmla="*/ 66587 w 172218"/>
                    <a:gd name="connsiteY1" fmla="*/ 106727 h 298271"/>
                    <a:gd name="connsiteX2" fmla="*/ 0 w 172218"/>
                    <a:gd name="connsiteY2" fmla="*/ 298272 h 298271"/>
                    <a:gd name="connsiteX3" fmla="*/ 132626 w 172218"/>
                    <a:gd name="connsiteY3" fmla="*/ 144911 h 298271"/>
                    <a:gd name="connsiteX4" fmla="*/ 172218 w 172218"/>
                    <a:gd name="connsiteY4" fmla="*/ 0 h 2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218" h="298271">
                      <a:moveTo>
                        <a:pt x="172218" y="0"/>
                      </a:moveTo>
                      <a:lnTo>
                        <a:pt x="66587" y="106727"/>
                      </a:lnTo>
                      <a:lnTo>
                        <a:pt x="0" y="298272"/>
                      </a:lnTo>
                      <a:lnTo>
                        <a:pt x="132626" y="144911"/>
                      </a:lnTo>
                      <a:lnTo>
                        <a:pt x="172218" y="0"/>
                      </a:lnTo>
                      <a:close/>
                    </a:path>
                  </a:pathLst>
                </a:custGeom>
                <a:solidFill>
                  <a:srgbClr val="E24321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539" name="Freeform: Shape 1538">
                <a:extLst>
                  <a:ext uri="{FF2B5EF4-FFF2-40B4-BE49-F238E27FC236}">
                    <a16:creationId xmlns:a16="http://schemas.microsoft.com/office/drawing/2014/main" id="{D3C2B5D3-D0D9-A633-F236-7157797D7546}"/>
                  </a:ext>
                </a:extLst>
              </p:cNvPr>
              <p:cNvSpPr/>
              <p:nvPr/>
            </p:nvSpPr>
            <p:spPr>
              <a:xfrm>
                <a:off x="1533848" y="1554828"/>
                <a:ext cx="76211" cy="344514"/>
              </a:xfrm>
              <a:custGeom>
                <a:avLst/>
                <a:gdLst>
                  <a:gd name="connsiteX0" fmla="*/ 38106 w 76211"/>
                  <a:gd name="connsiteY0" fmla="*/ 0 h 344514"/>
                  <a:gd name="connsiteX1" fmla="*/ 0 w 76211"/>
                  <a:gd name="connsiteY1" fmla="*/ 145302 h 344514"/>
                  <a:gd name="connsiteX2" fmla="*/ 38106 w 76211"/>
                  <a:gd name="connsiteY2" fmla="*/ 344515 h 344514"/>
                  <a:gd name="connsiteX3" fmla="*/ 76211 w 76211"/>
                  <a:gd name="connsiteY3" fmla="*/ 145302 h 344514"/>
                  <a:gd name="connsiteX4" fmla="*/ 38106 w 76211"/>
                  <a:gd name="connsiteY4" fmla="*/ 0 h 34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11" h="344514">
                    <a:moveTo>
                      <a:pt x="38106" y="0"/>
                    </a:moveTo>
                    <a:lnTo>
                      <a:pt x="0" y="145302"/>
                    </a:lnTo>
                    <a:lnTo>
                      <a:pt x="38106" y="344515"/>
                    </a:lnTo>
                    <a:lnTo>
                      <a:pt x="76211" y="145302"/>
                    </a:lnTo>
                    <a:lnTo>
                      <a:pt x="38106" y="0"/>
                    </a:ln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537" name="Straight Connector 1536">
              <a:extLst>
                <a:ext uri="{FF2B5EF4-FFF2-40B4-BE49-F238E27FC236}">
                  <a16:creationId xmlns:a16="http://schemas.microsoft.com/office/drawing/2014/main" id="{E9511FF7-3E4C-E1CA-A1CB-3B7A453887BC}"/>
                </a:ext>
              </a:extLst>
            </p:cNvPr>
            <p:cNvCxnSpPr/>
            <p:nvPr/>
          </p:nvCxnSpPr>
          <p:spPr>
            <a:xfrm flipV="1">
              <a:off x="782737" y="-696686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3" name="Group 1552">
            <a:extLst>
              <a:ext uri="{FF2B5EF4-FFF2-40B4-BE49-F238E27FC236}">
                <a16:creationId xmlns:a16="http://schemas.microsoft.com/office/drawing/2014/main" id="{9B7BC24D-8B47-6E56-E733-2E75D5B11F2F}"/>
              </a:ext>
            </a:extLst>
          </p:cNvPr>
          <p:cNvGrpSpPr/>
          <p:nvPr/>
        </p:nvGrpSpPr>
        <p:grpSpPr>
          <a:xfrm>
            <a:off x="832932" y="-5120408"/>
            <a:ext cx="598265" cy="4783178"/>
            <a:chOff x="676442" y="-696686"/>
            <a:chExt cx="598265" cy="4783178"/>
          </a:xfrm>
        </p:grpSpPr>
        <p:grpSp>
          <p:nvGrpSpPr>
            <p:cNvPr id="1554" name="Graphic 1428">
              <a:extLst>
                <a:ext uri="{FF2B5EF4-FFF2-40B4-BE49-F238E27FC236}">
                  <a16:creationId xmlns:a16="http://schemas.microsoft.com/office/drawing/2014/main" id="{E160159C-7956-3B8D-5BE4-C3FC525D98EB}"/>
                </a:ext>
              </a:extLst>
            </p:cNvPr>
            <p:cNvGrpSpPr/>
            <p:nvPr/>
          </p:nvGrpSpPr>
          <p:grpSpPr>
            <a:xfrm>
              <a:off x="676442" y="3488228"/>
              <a:ext cx="598265" cy="598264"/>
              <a:chOff x="3028572" y="1653809"/>
              <a:chExt cx="598265" cy="598264"/>
            </a:xfrm>
          </p:grpSpPr>
          <p:sp>
            <p:nvSpPr>
              <p:cNvPr id="1556" name="Freeform: Shape 1555">
                <a:extLst>
                  <a:ext uri="{FF2B5EF4-FFF2-40B4-BE49-F238E27FC236}">
                    <a16:creationId xmlns:a16="http://schemas.microsoft.com/office/drawing/2014/main" id="{485BA772-AFD9-B000-A9D4-3079A75498A0}"/>
                  </a:ext>
                </a:extLst>
              </p:cNvPr>
              <p:cNvSpPr/>
              <p:nvPr/>
            </p:nvSpPr>
            <p:spPr>
              <a:xfrm>
                <a:off x="3028572" y="1653809"/>
                <a:ext cx="598265" cy="598264"/>
              </a:xfrm>
              <a:custGeom>
                <a:avLst/>
                <a:gdLst>
                  <a:gd name="connsiteX0" fmla="*/ 598265 w 598265"/>
                  <a:gd name="connsiteY0" fmla="*/ 299133 h 598264"/>
                  <a:gd name="connsiteX1" fmla="*/ 299133 w 598265"/>
                  <a:gd name="connsiteY1" fmla="*/ 598265 h 598264"/>
                  <a:gd name="connsiteX2" fmla="*/ 0 w 598265"/>
                  <a:gd name="connsiteY2" fmla="*/ 299133 h 598264"/>
                  <a:gd name="connsiteX3" fmla="*/ 299133 w 598265"/>
                  <a:gd name="connsiteY3" fmla="*/ 0 h 598264"/>
                  <a:gd name="connsiteX4" fmla="*/ 598265 w 598265"/>
                  <a:gd name="connsiteY4" fmla="*/ 299133 h 59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8265" h="598264">
                    <a:moveTo>
                      <a:pt x="598265" y="299133"/>
                    </a:moveTo>
                    <a:cubicBezTo>
                      <a:pt x="598265" y="464339"/>
                      <a:pt x="464339" y="598265"/>
                      <a:pt x="299133" y="598265"/>
                    </a:cubicBezTo>
                    <a:cubicBezTo>
                      <a:pt x="133926" y="598265"/>
                      <a:pt x="0" y="464339"/>
                      <a:pt x="0" y="299133"/>
                    </a:cubicBezTo>
                    <a:cubicBezTo>
                      <a:pt x="0" y="133926"/>
                      <a:pt x="133926" y="0"/>
                      <a:pt x="299133" y="0"/>
                    </a:cubicBezTo>
                    <a:cubicBezTo>
                      <a:pt x="464339" y="0"/>
                      <a:pt x="598265" y="133926"/>
                      <a:pt x="598265" y="299133"/>
                    </a:cubicBezTo>
                    <a:close/>
                  </a:path>
                </a:pathLst>
              </a:custGeom>
              <a:solidFill>
                <a:srgbClr val="F4DAC5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557" name="Graphic 1428">
                <a:extLst>
                  <a:ext uri="{FF2B5EF4-FFF2-40B4-BE49-F238E27FC236}">
                    <a16:creationId xmlns:a16="http://schemas.microsoft.com/office/drawing/2014/main" id="{ED06E70B-0889-B7FB-1D70-D85C77D31F17}"/>
                  </a:ext>
                </a:extLst>
              </p:cNvPr>
              <p:cNvGrpSpPr/>
              <p:nvPr/>
            </p:nvGrpSpPr>
            <p:grpSpPr>
              <a:xfrm>
                <a:off x="3245547" y="1665546"/>
                <a:ext cx="164393" cy="189823"/>
                <a:chOff x="3245547" y="1665546"/>
                <a:chExt cx="164393" cy="189823"/>
              </a:xfrm>
              <a:solidFill>
                <a:srgbClr val="A27723"/>
              </a:solidFill>
            </p:grpSpPr>
            <p:sp>
              <p:nvSpPr>
                <p:cNvPr id="1569" name="Freeform: Shape 1568">
                  <a:extLst>
                    <a:ext uri="{FF2B5EF4-FFF2-40B4-BE49-F238E27FC236}">
                      <a16:creationId xmlns:a16="http://schemas.microsoft.com/office/drawing/2014/main" id="{6784A75D-C4B3-F9FC-ACAF-27B00F6FDD7E}"/>
                    </a:ext>
                  </a:extLst>
                </p:cNvPr>
                <p:cNvSpPr/>
                <p:nvPr/>
              </p:nvSpPr>
              <p:spPr>
                <a:xfrm>
                  <a:off x="3245547" y="1665546"/>
                  <a:ext cx="82157" cy="189823"/>
                </a:xfrm>
                <a:custGeom>
                  <a:avLst/>
                  <a:gdLst>
                    <a:gd name="connsiteX0" fmla="*/ 82158 w 82157"/>
                    <a:gd name="connsiteY0" fmla="*/ 94912 h 189823"/>
                    <a:gd name="connsiteX1" fmla="*/ 0 w 82157"/>
                    <a:gd name="connsiteY1" fmla="*/ 0 h 189823"/>
                    <a:gd name="connsiteX2" fmla="*/ 0 w 82157"/>
                    <a:gd name="connsiteY2" fmla="*/ 189824 h 189823"/>
                    <a:gd name="connsiteX3" fmla="*/ 82158 w 82157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823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824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0" name="Freeform: Shape 1569">
                  <a:extLst>
                    <a:ext uri="{FF2B5EF4-FFF2-40B4-BE49-F238E27FC236}">
                      <a16:creationId xmlns:a16="http://schemas.microsoft.com/office/drawing/2014/main" id="{A08E2520-D46A-6900-C12B-9D4D30079ECA}"/>
                    </a:ext>
                  </a:extLst>
                </p:cNvPr>
                <p:cNvSpPr/>
                <p:nvPr/>
              </p:nvSpPr>
              <p:spPr>
                <a:xfrm>
                  <a:off x="3327705" y="1665546"/>
                  <a:ext cx="82236" cy="189823"/>
                </a:xfrm>
                <a:custGeom>
                  <a:avLst/>
                  <a:gdLst>
                    <a:gd name="connsiteX0" fmla="*/ 0 w 82236"/>
                    <a:gd name="connsiteY0" fmla="*/ 94912 h 189823"/>
                    <a:gd name="connsiteX1" fmla="*/ 82236 w 82236"/>
                    <a:gd name="connsiteY1" fmla="*/ 0 h 189823"/>
                    <a:gd name="connsiteX2" fmla="*/ 82236 w 82236"/>
                    <a:gd name="connsiteY2" fmla="*/ 189824 h 189823"/>
                    <a:gd name="connsiteX3" fmla="*/ 0 w 82236"/>
                    <a:gd name="connsiteY3" fmla="*/ 94912 h 18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823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824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58" name="Graphic 1428">
                <a:extLst>
                  <a:ext uri="{FF2B5EF4-FFF2-40B4-BE49-F238E27FC236}">
                    <a16:creationId xmlns:a16="http://schemas.microsoft.com/office/drawing/2014/main" id="{7A1E20C6-6540-3E52-CA8B-2081D0307DBF}"/>
                  </a:ext>
                </a:extLst>
              </p:cNvPr>
              <p:cNvGrpSpPr/>
              <p:nvPr/>
            </p:nvGrpSpPr>
            <p:grpSpPr>
              <a:xfrm>
                <a:off x="3245547" y="2054034"/>
                <a:ext cx="164393" cy="189901"/>
                <a:chOff x="3245547" y="2054034"/>
                <a:chExt cx="164393" cy="189901"/>
              </a:xfrm>
              <a:solidFill>
                <a:srgbClr val="A27723"/>
              </a:solidFill>
            </p:grpSpPr>
            <p:sp>
              <p:nvSpPr>
                <p:cNvPr id="1567" name="Freeform: Shape 1566">
                  <a:extLst>
                    <a:ext uri="{FF2B5EF4-FFF2-40B4-BE49-F238E27FC236}">
                      <a16:creationId xmlns:a16="http://schemas.microsoft.com/office/drawing/2014/main" id="{F8A19CBD-C420-8ED3-1C06-53A4B92E1370}"/>
                    </a:ext>
                  </a:extLst>
                </p:cNvPr>
                <p:cNvSpPr/>
                <p:nvPr/>
              </p:nvSpPr>
              <p:spPr>
                <a:xfrm>
                  <a:off x="3245547" y="2054034"/>
                  <a:ext cx="82157" cy="189901"/>
                </a:xfrm>
                <a:custGeom>
                  <a:avLst/>
                  <a:gdLst>
                    <a:gd name="connsiteX0" fmla="*/ 82158 w 82157"/>
                    <a:gd name="connsiteY0" fmla="*/ 94912 h 189901"/>
                    <a:gd name="connsiteX1" fmla="*/ 0 w 82157"/>
                    <a:gd name="connsiteY1" fmla="*/ 0 h 189901"/>
                    <a:gd name="connsiteX2" fmla="*/ 0 w 82157"/>
                    <a:gd name="connsiteY2" fmla="*/ 189902 h 189901"/>
                    <a:gd name="connsiteX3" fmla="*/ 82158 w 82157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157" h="189901">
                      <a:moveTo>
                        <a:pt x="82158" y="94912"/>
                      </a:moveTo>
                      <a:lnTo>
                        <a:pt x="0" y="0"/>
                      </a:lnTo>
                      <a:lnTo>
                        <a:pt x="0" y="189902"/>
                      </a:lnTo>
                      <a:lnTo>
                        <a:pt x="82158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8" name="Freeform: Shape 1567">
                  <a:extLst>
                    <a:ext uri="{FF2B5EF4-FFF2-40B4-BE49-F238E27FC236}">
                      <a16:creationId xmlns:a16="http://schemas.microsoft.com/office/drawing/2014/main" id="{4A2BF2AB-D169-29A7-705E-2BF042E00EAC}"/>
                    </a:ext>
                  </a:extLst>
                </p:cNvPr>
                <p:cNvSpPr/>
                <p:nvPr/>
              </p:nvSpPr>
              <p:spPr>
                <a:xfrm>
                  <a:off x="3327705" y="2054034"/>
                  <a:ext cx="82236" cy="189901"/>
                </a:xfrm>
                <a:custGeom>
                  <a:avLst/>
                  <a:gdLst>
                    <a:gd name="connsiteX0" fmla="*/ 0 w 82236"/>
                    <a:gd name="connsiteY0" fmla="*/ 94912 h 189901"/>
                    <a:gd name="connsiteX1" fmla="*/ 82236 w 82236"/>
                    <a:gd name="connsiteY1" fmla="*/ 0 h 189901"/>
                    <a:gd name="connsiteX2" fmla="*/ 82236 w 82236"/>
                    <a:gd name="connsiteY2" fmla="*/ 189902 h 189901"/>
                    <a:gd name="connsiteX3" fmla="*/ 0 w 82236"/>
                    <a:gd name="connsiteY3" fmla="*/ 94912 h 189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36" h="189901">
                      <a:moveTo>
                        <a:pt x="0" y="94912"/>
                      </a:moveTo>
                      <a:lnTo>
                        <a:pt x="82236" y="0"/>
                      </a:lnTo>
                      <a:lnTo>
                        <a:pt x="82236" y="189902"/>
                      </a:lnTo>
                      <a:lnTo>
                        <a:pt x="0" y="94912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59" name="Graphic 1428">
                <a:extLst>
                  <a:ext uri="{FF2B5EF4-FFF2-40B4-BE49-F238E27FC236}">
                    <a16:creationId xmlns:a16="http://schemas.microsoft.com/office/drawing/2014/main" id="{E7CCDDC3-AFFB-35F3-4E1C-7854882563AD}"/>
                  </a:ext>
                </a:extLst>
              </p:cNvPr>
              <p:cNvGrpSpPr/>
              <p:nvPr/>
            </p:nvGrpSpPr>
            <p:grpSpPr>
              <a:xfrm>
                <a:off x="3427077" y="1870783"/>
                <a:ext cx="189823" cy="164393"/>
                <a:chOff x="3427077" y="1870783"/>
                <a:chExt cx="189823" cy="164393"/>
              </a:xfrm>
              <a:solidFill>
                <a:srgbClr val="A27723"/>
              </a:solidFill>
            </p:grpSpPr>
            <p:sp>
              <p:nvSpPr>
                <p:cNvPr id="1565" name="Freeform: Shape 1564">
                  <a:extLst>
                    <a:ext uri="{FF2B5EF4-FFF2-40B4-BE49-F238E27FC236}">
                      <a16:creationId xmlns:a16="http://schemas.microsoft.com/office/drawing/2014/main" id="{13B53147-F734-53A7-22C4-85EB0B2D7592}"/>
                    </a:ext>
                  </a:extLst>
                </p:cNvPr>
                <p:cNvSpPr/>
                <p:nvPr/>
              </p:nvSpPr>
              <p:spPr>
                <a:xfrm>
                  <a:off x="3427077" y="1870783"/>
                  <a:ext cx="189823" cy="82157"/>
                </a:xfrm>
                <a:custGeom>
                  <a:avLst/>
                  <a:gdLst>
                    <a:gd name="connsiteX0" fmla="*/ 94912 w 189823"/>
                    <a:gd name="connsiteY0" fmla="*/ 82158 h 82157"/>
                    <a:gd name="connsiteX1" fmla="*/ 189823 w 189823"/>
                    <a:gd name="connsiteY1" fmla="*/ 0 h 82157"/>
                    <a:gd name="connsiteX2" fmla="*/ 0 w 189823"/>
                    <a:gd name="connsiteY2" fmla="*/ 0 h 82157"/>
                    <a:gd name="connsiteX3" fmla="*/ 94912 w 189823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157">
                      <a:moveTo>
                        <a:pt x="94912" y="82158"/>
                      </a:moveTo>
                      <a:lnTo>
                        <a:pt x="189823" y="0"/>
                      </a:lnTo>
                      <a:lnTo>
                        <a:pt x="0" y="0"/>
                      </a:lnTo>
                      <a:lnTo>
                        <a:pt x="94912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6" name="Freeform: Shape 1565">
                  <a:extLst>
                    <a:ext uri="{FF2B5EF4-FFF2-40B4-BE49-F238E27FC236}">
                      <a16:creationId xmlns:a16="http://schemas.microsoft.com/office/drawing/2014/main" id="{F2051C64-FFDD-8962-AE87-1960F1C13ECB}"/>
                    </a:ext>
                  </a:extLst>
                </p:cNvPr>
                <p:cNvSpPr/>
                <p:nvPr/>
              </p:nvSpPr>
              <p:spPr>
                <a:xfrm>
                  <a:off x="3427077" y="1952941"/>
                  <a:ext cx="189823" cy="82236"/>
                </a:xfrm>
                <a:custGeom>
                  <a:avLst/>
                  <a:gdLst>
                    <a:gd name="connsiteX0" fmla="*/ 94912 w 189823"/>
                    <a:gd name="connsiteY0" fmla="*/ 0 h 82236"/>
                    <a:gd name="connsiteX1" fmla="*/ 189823 w 189823"/>
                    <a:gd name="connsiteY1" fmla="*/ 82236 h 82236"/>
                    <a:gd name="connsiteX2" fmla="*/ 0 w 189823"/>
                    <a:gd name="connsiteY2" fmla="*/ 82236 h 82236"/>
                    <a:gd name="connsiteX3" fmla="*/ 94912 w 189823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823" h="82236">
                      <a:moveTo>
                        <a:pt x="94912" y="0"/>
                      </a:moveTo>
                      <a:lnTo>
                        <a:pt x="189823" y="82236"/>
                      </a:lnTo>
                      <a:lnTo>
                        <a:pt x="0" y="82236"/>
                      </a:lnTo>
                      <a:lnTo>
                        <a:pt x="94912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60" name="Graphic 1428">
                <a:extLst>
                  <a:ext uri="{FF2B5EF4-FFF2-40B4-BE49-F238E27FC236}">
                    <a16:creationId xmlns:a16="http://schemas.microsoft.com/office/drawing/2014/main" id="{C64B606B-E35D-7DA6-9120-141E2AA4375F}"/>
                  </a:ext>
                </a:extLst>
              </p:cNvPr>
              <p:cNvGrpSpPr/>
              <p:nvPr/>
            </p:nvGrpSpPr>
            <p:grpSpPr>
              <a:xfrm>
                <a:off x="3038509" y="1870783"/>
                <a:ext cx="189901" cy="164393"/>
                <a:chOff x="3038509" y="1870783"/>
                <a:chExt cx="189901" cy="164393"/>
              </a:xfrm>
              <a:solidFill>
                <a:srgbClr val="A27723"/>
              </a:solidFill>
            </p:grpSpPr>
            <p:sp>
              <p:nvSpPr>
                <p:cNvPr id="1563" name="Freeform: Shape 1562">
                  <a:extLst>
                    <a:ext uri="{FF2B5EF4-FFF2-40B4-BE49-F238E27FC236}">
                      <a16:creationId xmlns:a16="http://schemas.microsoft.com/office/drawing/2014/main" id="{F24E0D2B-9525-92D1-A8A0-7E44F2519347}"/>
                    </a:ext>
                  </a:extLst>
                </p:cNvPr>
                <p:cNvSpPr/>
                <p:nvPr/>
              </p:nvSpPr>
              <p:spPr>
                <a:xfrm>
                  <a:off x="3038509" y="1870783"/>
                  <a:ext cx="189901" cy="82157"/>
                </a:xfrm>
                <a:custGeom>
                  <a:avLst/>
                  <a:gdLst>
                    <a:gd name="connsiteX0" fmla="*/ 94990 w 189901"/>
                    <a:gd name="connsiteY0" fmla="*/ 82158 h 82157"/>
                    <a:gd name="connsiteX1" fmla="*/ 189902 w 189901"/>
                    <a:gd name="connsiteY1" fmla="*/ 0 h 82157"/>
                    <a:gd name="connsiteX2" fmla="*/ 0 w 189901"/>
                    <a:gd name="connsiteY2" fmla="*/ 0 h 82157"/>
                    <a:gd name="connsiteX3" fmla="*/ 94990 w 189901"/>
                    <a:gd name="connsiteY3" fmla="*/ 82158 h 8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157">
                      <a:moveTo>
                        <a:pt x="94990" y="82158"/>
                      </a:moveTo>
                      <a:lnTo>
                        <a:pt x="189902" y="0"/>
                      </a:lnTo>
                      <a:lnTo>
                        <a:pt x="0" y="0"/>
                      </a:lnTo>
                      <a:lnTo>
                        <a:pt x="94990" y="82158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4" name="Freeform: Shape 1563">
                  <a:extLst>
                    <a:ext uri="{FF2B5EF4-FFF2-40B4-BE49-F238E27FC236}">
                      <a16:creationId xmlns:a16="http://schemas.microsoft.com/office/drawing/2014/main" id="{E5FA9DFE-1280-6485-4E33-A29E7B01277F}"/>
                    </a:ext>
                  </a:extLst>
                </p:cNvPr>
                <p:cNvSpPr/>
                <p:nvPr/>
              </p:nvSpPr>
              <p:spPr>
                <a:xfrm>
                  <a:off x="3038509" y="1952941"/>
                  <a:ext cx="189901" cy="82236"/>
                </a:xfrm>
                <a:custGeom>
                  <a:avLst/>
                  <a:gdLst>
                    <a:gd name="connsiteX0" fmla="*/ 94990 w 189901"/>
                    <a:gd name="connsiteY0" fmla="*/ 0 h 82236"/>
                    <a:gd name="connsiteX1" fmla="*/ 189902 w 189901"/>
                    <a:gd name="connsiteY1" fmla="*/ 82236 h 82236"/>
                    <a:gd name="connsiteX2" fmla="*/ 0 w 189901"/>
                    <a:gd name="connsiteY2" fmla="*/ 82236 h 82236"/>
                    <a:gd name="connsiteX3" fmla="*/ 94990 w 189901"/>
                    <a:gd name="connsiteY3" fmla="*/ 0 h 82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901" h="82236">
                      <a:moveTo>
                        <a:pt x="94990" y="0"/>
                      </a:moveTo>
                      <a:lnTo>
                        <a:pt x="189902" y="82236"/>
                      </a:lnTo>
                      <a:lnTo>
                        <a:pt x="0" y="82236"/>
                      </a:lnTo>
                      <a:lnTo>
                        <a:pt x="94990" y="0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782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561" name="Freeform: Shape 1560">
                <a:extLst>
                  <a:ext uri="{FF2B5EF4-FFF2-40B4-BE49-F238E27FC236}">
                    <a16:creationId xmlns:a16="http://schemas.microsoft.com/office/drawing/2014/main" id="{FF91EED2-9F9F-461C-32B5-EFBEF16A3CDC}"/>
                  </a:ext>
                </a:extLst>
              </p:cNvPr>
              <p:cNvSpPr/>
              <p:nvPr/>
            </p:nvSpPr>
            <p:spPr>
              <a:xfrm>
                <a:off x="3245547" y="1870783"/>
                <a:ext cx="164393" cy="164393"/>
              </a:xfrm>
              <a:custGeom>
                <a:avLst/>
                <a:gdLst>
                  <a:gd name="connsiteX0" fmla="*/ 0 w 164393"/>
                  <a:gd name="connsiteY0" fmla="*/ 0 h 164393"/>
                  <a:gd name="connsiteX1" fmla="*/ 0 w 164393"/>
                  <a:gd name="connsiteY1" fmla="*/ 164394 h 164393"/>
                  <a:gd name="connsiteX2" fmla="*/ 164394 w 164393"/>
                  <a:gd name="connsiteY2" fmla="*/ 164394 h 164393"/>
                  <a:gd name="connsiteX3" fmla="*/ 164394 w 164393"/>
                  <a:gd name="connsiteY3" fmla="*/ 0 h 164393"/>
                  <a:gd name="connsiteX4" fmla="*/ 0 w 164393"/>
                  <a:gd name="connsiteY4" fmla="*/ 0 h 164393"/>
                  <a:gd name="connsiteX5" fmla="*/ 82236 w 164393"/>
                  <a:gd name="connsiteY5" fmla="*/ 128870 h 164393"/>
                  <a:gd name="connsiteX6" fmla="*/ 35602 w 164393"/>
                  <a:gd name="connsiteY6" fmla="*/ 82236 h 164393"/>
                  <a:gd name="connsiteX7" fmla="*/ 82236 w 164393"/>
                  <a:gd name="connsiteY7" fmla="*/ 35602 h 164393"/>
                  <a:gd name="connsiteX8" fmla="*/ 128870 w 164393"/>
                  <a:gd name="connsiteY8" fmla="*/ 82236 h 164393"/>
                  <a:gd name="connsiteX9" fmla="*/ 82236 w 164393"/>
                  <a:gd name="connsiteY9" fmla="*/ 128870 h 164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393" h="164393">
                    <a:moveTo>
                      <a:pt x="0" y="0"/>
                    </a:moveTo>
                    <a:lnTo>
                      <a:pt x="0" y="164394"/>
                    </a:lnTo>
                    <a:lnTo>
                      <a:pt x="164394" y="164394"/>
                    </a:lnTo>
                    <a:lnTo>
                      <a:pt x="164394" y="0"/>
                    </a:lnTo>
                    <a:lnTo>
                      <a:pt x="0" y="0"/>
                    </a:lnTo>
                    <a:close/>
                    <a:moveTo>
                      <a:pt x="82236" y="128870"/>
                    </a:moveTo>
                    <a:cubicBezTo>
                      <a:pt x="56493" y="128870"/>
                      <a:pt x="35602" y="107979"/>
                      <a:pt x="35602" y="82236"/>
                    </a:cubicBezTo>
                    <a:cubicBezTo>
                      <a:pt x="35602" y="56493"/>
                      <a:pt x="56493" y="35602"/>
                      <a:pt x="82236" y="35602"/>
                    </a:cubicBezTo>
                    <a:cubicBezTo>
                      <a:pt x="107979" y="35602"/>
                      <a:pt x="128870" y="56493"/>
                      <a:pt x="128870" y="82236"/>
                    </a:cubicBezTo>
                    <a:cubicBezTo>
                      <a:pt x="128870" y="107979"/>
                      <a:pt x="107979" y="128870"/>
                      <a:pt x="82236" y="128870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2" name="Freeform: Shape 1561">
                <a:extLst>
                  <a:ext uri="{FF2B5EF4-FFF2-40B4-BE49-F238E27FC236}">
                    <a16:creationId xmlns:a16="http://schemas.microsoft.com/office/drawing/2014/main" id="{E94E9B59-148B-AE29-878F-C7797A73AD51}"/>
                  </a:ext>
                </a:extLst>
              </p:cNvPr>
              <p:cNvSpPr/>
              <p:nvPr/>
            </p:nvSpPr>
            <p:spPr>
              <a:xfrm>
                <a:off x="3310882" y="1936118"/>
                <a:ext cx="33645" cy="33645"/>
              </a:xfrm>
              <a:custGeom>
                <a:avLst/>
                <a:gdLst>
                  <a:gd name="connsiteX0" fmla="*/ 33645 w 33645"/>
                  <a:gd name="connsiteY0" fmla="*/ 16823 h 33645"/>
                  <a:gd name="connsiteX1" fmla="*/ 16823 w 33645"/>
                  <a:gd name="connsiteY1" fmla="*/ 33646 h 33645"/>
                  <a:gd name="connsiteX2" fmla="*/ 0 w 33645"/>
                  <a:gd name="connsiteY2" fmla="*/ 16823 h 33645"/>
                  <a:gd name="connsiteX3" fmla="*/ 16823 w 33645"/>
                  <a:gd name="connsiteY3" fmla="*/ 0 h 33645"/>
                  <a:gd name="connsiteX4" fmla="*/ 33645 w 33645"/>
                  <a:gd name="connsiteY4" fmla="*/ 16823 h 3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45" h="33645">
                    <a:moveTo>
                      <a:pt x="33645" y="16823"/>
                    </a:moveTo>
                    <a:cubicBezTo>
                      <a:pt x="33645" y="26114"/>
                      <a:pt x="26114" y="33646"/>
                      <a:pt x="16823" y="33646"/>
                    </a:cubicBezTo>
                    <a:cubicBezTo>
                      <a:pt x="7532" y="33646"/>
                      <a:pt x="0" y="26114"/>
                      <a:pt x="0" y="16823"/>
                    </a:cubicBezTo>
                    <a:cubicBezTo>
                      <a:pt x="0" y="7532"/>
                      <a:pt x="7532" y="0"/>
                      <a:pt x="16823" y="0"/>
                    </a:cubicBezTo>
                    <a:cubicBezTo>
                      <a:pt x="26114" y="0"/>
                      <a:pt x="33645" y="7532"/>
                      <a:pt x="33645" y="16823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555" name="Straight Connector 1554">
              <a:extLst>
                <a:ext uri="{FF2B5EF4-FFF2-40B4-BE49-F238E27FC236}">
                  <a16:creationId xmlns:a16="http://schemas.microsoft.com/office/drawing/2014/main" id="{6993343C-448F-F008-6949-208649B864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5574" y="-696686"/>
              <a:ext cx="0" cy="4167707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1" name="Group 1570">
            <a:extLst>
              <a:ext uri="{FF2B5EF4-FFF2-40B4-BE49-F238E27FC236}">
                <a16:creationId xmlns:a16="http://schemas.microsoft.com/office/drawing/2014/main" id="{B5FF7B58-54B5-15A2-7BCD-BE649572515B}"/>
              </a:ext>
            </a:extLst>
          </p:cNvPr>
          <p:cNvGrpSpPr/>
          <p:nvPr/>
        </p:nvGrpSpPr>
        <p:grpSpPr>
          <a:xfrm>
            <a:off x="2139542" y="-5120408"/>
            <a:ext cx="652653" cy="3997615"/>
            <a:chOff x="2356076" y="-1727200"/>
            <a:chExt cx="652653" cy="3997615"/>
          </a:xfrm>
        </p:grpSpPr>
        <p:grpSp>
          <p:nvGrpSpPr>
            <p:cNvPr id="1572" name="Graphic 1187">
              <a:extLst>
                <a:ext uri="{FF2B5EF4-FFF2-40B4-BE49-F238E27FC236}">
                  <a16:creationId xmlns:a16="http://schemas.microsoft.com/office/drawing/2014/main" id="{1258C51D-A242-7056-A469-5BC22889FA2A}"/>
                </a:ext>
              </a:extLst>
            </p:cNvPr>
            <p:cNvGrpSpPr/>
            <p:nvPr/>
          </p:nvGrpSpPr>
          <p:grpSpPr>
            <a:xfrm>
              <a:off x="2356076" y="1617762"/>
              <a:ext cx="652653" cy="652653"/>
              <a:chOff x="2867025" y="3043618"/>
              <a:chExt cx="652653" cy="652653"/>
            </a:xfrm>
          </p:grpSpPr>
          <p:sp>
            <p:nvSpPr>
              <p:cNvPr id="1574" name="Freeform: Shape 1573">
                <a:extLst>
                  <a:ext uri="{FF2B5EF4-FFF2-40B4-BE49-F238E27FC236}">
                    <a16:creationId xmlns:a16="http://schemas.microsoft.com/office/drawing/2014/main" id="{265C40B8-627B-B43C-D8E2-57D147C4E0D4}"/>
                  </a:ext>
                </a:extLst>
              </p:cNvPr>
              <p:cNvSpPr/>
              <p:nvPr/>
            </p:nvSpPr>
            <p:spPr>
              <a:xfrm>
                <a:off x="2867025" y="3043618"/>
                <a:ext cx="652653" cy="652653"/>
              </a:xfrm>
              <a:custGeom>
                <a:avLst/>
                <a:gdLst>
                  <a:gd name="connsiteX0" fmla="*/ 652653 w 652653"/>
                  <a:gd name="connsiteY0" fmla="*/ 326327 h 652653"/>
                  <a:gd name="connsiteX1" fmla="*/ 326326 w 652653"/>
                  <a:gd name="connsiteY1" fmla="*/ 652653 h 652653"/>
                  <a:gd name="connsiteX2" fmla="*/ 0 w 652653"/>
                  <a:gd name="connsiteY2" fmla="*/ 326327 h 652653"/>
                  <a:gd name="connsiteX3" fmla="*/ 326326 w 652653"/>
                  <a:gd name="connsiteY3" fmla="*/ 0 h 652653"/>
                  <a:gd name="connsiteX4" fmla="*/ 652653 w 652653"/>
                  <a:gd name="connsiteY4" fmla="*/ 326327 h 65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2653" h="652653">
                    <a:moveTo>
                      <a:pt x="652653" y="326327"/>
                    </a:moveTo>
                    <a:cubicBezTo>
                      <a:pt x="652653" y="506552"/>
                      <a:pt x="506552" y="652653"/>
                      <a:pt x="326326" y="652653"/>
                    </a:cubicBezTo>
                    <a:cubicBezTo>
                      <a:pt x="146101" y="652653"/>
                      <a:pt x="0" y="506552"/>
                      <a:pt x="0" y="326327"/>
                    </a:cubicBezTo>
                    <a:cubicBezTo>
                      <a:pt x="0" y="146101"/>
                      <a:pt x="146101" y="0"/>
                      <a:pt x="326326" y="0"/>
                    </a:cubicBezTo>
                    <a:cubicBezTo>
                      <a:pt x="506552" y="0"/>
                      <a:pt x="652653" y="146101"/>
                      <a:pt x="652653" y="326327"/>
                    </a:cubicBezTo>
                    <a:close/>
                  </a:path>
                </a:pathLst>
              </a:custGeom>
              <a:solidFill>
                <a:srgbClr val="A277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5" name="Freeform: Shape 1574">
                <a:extLst>
                  <a:ext uri="{FF2B5EF4-FFF2-40B4-BE49-F238E27FC236}">
                    <a16:creationId xmlns:a16="http://schemas.microsoft.com/office/drawing/2014/main" id="{F7595CC2-4A80-5794-3F35-A68CAAAEFBC1}"/>
                  </a:ext>
                </a:extLst>
              </p:cNvPr>
              <p:cNvSpPr/>
              <p:nvPr/>
            </p:nvSpPr>
            <p:spPr>
              <a:xfrm>
                <a:off x="3010090" y="3195637"/>
                <a:ext cx="366521" cy="348614"/>
              </a:xfrm>
              <a:custGeom>
                <a:avLst/>
                <a:gdLst>
                  <a:gd name="connsiteX0" fmla="*/ 183261 w 366521"/>
                  <a:gd name="connsiteY0" fmla="*/ 59531 h 348614"/>
                  <a:gd name="connsiteX1" fmla="*/ 296513 w 366521"/>
                  <a:gd name="connsiteY1" fmla="*/ 0 h 348614"/>
                  <a:gd name="connsiteX2" fmla="*/ 274892 w 366521"/>
                  <a:gd name="connsiteY2" fmla="*/ 126111 h 348614"/>
                  <a:gd name="connsiteX3" fmla="*/ 366522 w 366521"/>
                  <a:gd name="connsiteY3" fmla="*/ 215455 h 348614"/>
                  <a:gd name="connsiteX4" fmla="*/ 239935 w 366521"/>
                  <a:gd name="connsiteY4" fmla="*/ 233839 h 348614"/>
                  <a:gd name="connsiteX5" fmla="*/ 183261 w 366521"/>
                  <a:gd name="connsiteY5" fmla="*/ 348615 h 348614"/>
                  <a:gd name="connsiteX6" fmla="*/ 126682 w 366521"/>
                  <a:gd name="connsiteY6" fmla="*/ 233839 h 348614"/>
                  <a:gd name="connsiteX7" fmla="*/ 0 w 366521"/>
                  <a:gd name="connsiteY7" fmla="*/ 215455 h 348614"/>
                  <a:gd name="connsiteX8" fmla="*/ 91630 w 366521"/>
                  <a:gd name="connsiteY8" fmla="*/ 126111 h 348614"/>
                  <a:gd name="connsiteX9" fmla="*/ 70009 w 366521"/>
                  <a:gd name="connsiteY9" fmla="*/ 0 h 348614"/>
                  <a:gd name="connsiteX10" fmla="*/ 183261 w 366521"/>
                  <a:gd name="connsiteY10" fmla="*/ 59531 h 34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6521" h="348614">
                    <a:moveTo>
                      <a:pt x="183261" y="59531"/>
                    </a:moveTo>
                    <a:lnTo>
                      <a:pt x="296513" y="0"/>
                    </a:lnTo>
                    <a:lnTo>
                      <a:pt x="274892" y="126111"/>
                    </a:lnTo>
                    <a:lnTo>
                      <a:pt x="366522" y="215455"/>
                    </a:lnTo>
                    <a:lnTo>
                      <a:pt x="239935" y="233839"/>
                    </a:lnTo>
                    <a:lnTo>
                      <a:pt x="183261" y="348615"/>
                    </a:lnTo>
                    <a:lnTo>
                      <a:pt x="126682" y="233839"/>
                    </a:lnTo>
                    <a:lnTo>
                      <a:pt x="0" y="215455"/>
                    </a:lnTo>
                    <a:lnTo>
                      <a:pt x="91630" y="126111"/>
                    </a:lnTo>
                    <a:lnTo>
                      <a:pt x="70009" y="0"/>
                    </a:lnTo>
                    <a:lnTo>
                      <a:pt x="183261" y="59531"/>
                    </a:ln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573" name="Straight Connector 1572">
              <a:extLst>
                <a:ext uri="{FF2B5EF4-FFF2-40B4-BE49-F238E27FC236}">
                  <a16:creationId xmlns:a16="http://schemas.microsoft.com/office/drawing/2014/main" id="{7C1C036F-D86C-20E3-ACDB-9C52D2CAB1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2401" y="-1727200"/>
              <a:ext cx="0" cy="334496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6" name="Group 1575">
            <a:extLst>
              <a:ext uri="{FF2B5EF4-FFF2-40B4-BE49-F238E27FC236}">
                <a16:creationId xmlns:a16="http://schemas.microsoft.com/office/drawing/2014/main" id="{CC46AE77-88E5-FFAD-819E-C184241E716A}"/>
              </a:ext>
            </a:extLst>
          </p:cNvPr>
          <p:cNvGrpSpPr/>
          <p:nvPr/>
        </p:nvGrpSpPr>
        <p:grpSpPr>
          <a:xfrm>
            <a:off x="3124233" y="-5120408"/>
            <a:ext cx="497484" cy="2877423"/>
            <a:chOff x="3124233" y="109273"/>
            <a:chExt cx="497484" cy="2877423"/>
          </a:xfrm>
        </p:grpSpPr>
        <p:cxnSp>
          <p:nvCxnSpPr>
            <p:cNvPr id="1577" name="Straight Connector 1576">
              <a:extLst>
                <a:ext uri="{FF2B5EF4-FFF2-40B4-BE49-F238E27FC236}">
                  <a16:creationId xmlns:a16="http://schemas.microsoft.com/office/drawing/2014/main" id="{C92D044B-F3A7-DA9B-A23F-4F206ADAA0B3}"/>
                </a:ext>
              </a:extLst>
            </p:cNvPr>
            <p:cNvCxnSpPr/>
            <p:nvPr/>
          </p:nvCxnSpPr>
          <p:spPr>
            <a:xfrm flipV="1">
              <a:off x="3372975" y="10927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78" name="Graphic 1428">
              <a:extLst>
                <a:ext uri="{FF2B5EF4-FFF2-40B4-BE49-F238E27FC236}">
                  <a16:creationId xmlns:a16="http://schemas.microsoft.com/office/drawing/2014/main" id="{C02C1635-FBF5-D423-552F-E0AF728BC7E2}"/>
                </a:ext>
              </a:extLst>
            </p:cNvPr>
            <p:cNvGrpSpPr/>
            <p:nvPr/>
          </p:nvGrpSpPr>
          <p:grpSpPr>
            <a:xfrm>
              <a:off x="3124233" y="2489212"/>
              <a:ext cx="497484" cy="497484"/>
              <a:chOff x="2326162" y="1704199"/>
              <a:chExt cx="497484" cy="497484"/>
            </a:xfrm>
          </p:grpSpPr>
          <p:sp>
            <p:nvSpPr>
              <p:cNvPr id="1579" name="Freeform: Shape 1578">
                <a:extLst>
                  <a:ext uri="{FF2B5EF4-FFF2-40B4-BE49-F238E27FC236}">
                    <a16:creationId xmlns:a16="http://schemas.microsoft.com/office/drawing/2014/main" id="{FFDE690E-7C98-C333-497C-41C59A7B5625}"/>
                  </a:ext>
                </a:extLst>
              </p:cNvPr>
              <p:cNvSpPr/>
              <p:nvPr/>
            </p:nvSpPr>
            <p:spPr>
              <a:xfrm>
                <a:off x="2326162" y="1704199"/>
                <a:ext cx="497484" cy="497484"/>
              </a:xfrm>
              <a:custGeom>
                <a:avLst/>
                <a:gdLst>
                  <a:gd name="connsiteX0" fmla="*/ 497485 w 497484"/>
                  <a:gd name="connsiteY0" fmla="*/ 248742 h 497484"/>
                  <a:gd name="connsiteX1" fmla="*/ 248742 w 497484"/>
                  <a:gd name="connsiteY1" fmla="*/ 497485 h 497484"/>
                  <a:gd name="connsiteX2" fmla="*/ 0 w 497484"/>
                  <a:gd name="connsiteY2" fmla="*/ 248742 h 497484"/>
                  <a:gd name="connsiteX3" fmla="*/ 248742 w 497484"/>
                  <a:gd name="connsiteY3" fmla="*/ 0 h 497484"/>
                  <a:gd name="connsiteX4" fmla="*/ 497485 w 497484"/>
                  <a:gd name="connsiteY4" fmla="*/ 248742 h 497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7484" h="497484">
                    <a:moveTo>
                      <a:pt x="497485" y="248742"/>
                    </a:moveTo>
                    <a:cubicBezTo>
                      <a:pt x="497485" y="386119"/>
                      <a:pt x="386119" y="497485"/>
                      <a:pt x="248742" y="497485"/>
                    </a:cubicBezTo>
                    <a:cubicBezTo>
                      <a:pt x="111366" y="497485"/>
                      <a:pt x="0" y="386119"/>
                      <a:pt x="0" y="248742"/>
                    </a:cubicBezTo>
                    <a:cubicBezTo>
                      <a:pt x="0" y="111366"/>
                      <a:pt x="111366" y="0"/>
                      <a:pt x="248742" y="0"/>
                    </a:cubicBezTo>
                    <a:cubicBezTo>
                      <a:pt x="386119" y="0"/>
                      <a:pt x="497485" y="111366"/>
                      <a:pt x="497485" y="248742"/>
                    </a:cubicBezTo>
                    <a:close/>
                  </a:path>
                </a:pathLst>
              </a:custGeom>
              <a:solidFill>
                <a:srgbClr val="E24321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0" name="Freeform: Shape 1579">
                <a:extLst>
                  <a:ext uri="{FF2B5EF4-FFF2-40B4-BE49-F238E27FC236}">
                    <a16:creationId xmlns:a16="http://schemas.microsoft.com/office/drawing/2014/main" id="{A8E35FDA-58A8-85F6-391B-9A566710EDAA}"/>
                  </a:ext>
                </a:extLst>
              </p:cNvPr>
              <p:cNvSpPr/>
              <p:nvPr/>
            </p:nvSpPr>
            <p:spPr>
              <a:xfrm>
                <a:off x="2522950" y="1794964"/>
                <a:ext cx="104927" cy="158055"/>
              </a:xfrm>
              <a:custGeom>
                <a:avLst/>
                <a:gdLst>
                  <a:gd name="connsiteX0" fmla="*/ 104927 w 104927"/>
                  <a:gd name="connsiteY0" fmla="*/ 52424 h 158055"/>
                  <a:gd name="connsiteX1" fmla="*/ 51877 w 104927"/>
                  <a:gd name="connsiteY1" fmla="*/ 158056 h 158055"/>
                  <a:gd name="connsiteX2" fmla="*/ 0 w 104927"/>
                  <a:gd name="connsiteY2" fmla="*/ 52424 h 158055"/>
                  <a:gd name="connsiteX3" fmla="*/ 52425 w 104927"/>
                  <a:gd name="connsiteY3" fmla="*/ 0 h 158055"/>
                  <a:gd name="connsiteX4" fmla="*/ 104849 w 104927"/>
                  <a:gd name="connsiteY4" fmla="*/ 52424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104927" y="52424"/>
                    </a:moveTo>
                    <a:cubicBezTo>
                      <a:pt x="104927" y="81375"/>
                      <a:pt x="51877" y="158056"/>
                      <a:pt x="51877" y="158056"/>
                    </a:cubicBezTo>
                    <a:cubicBezTo>
                      <a:pt x="51877" y="158056"/>
                      <a:pt x="0" y="81375"/>
                      <a:pt x="0" y="52424"/>
                    </a:cubicBezTo>
                    <a:cubicBezTo>
                      <a:pt x="0" y="23474"/>
                      <a:pt x="23474" y="0"/>
                      <a:pt x="52425" y="0"/>
                    </a:cubicBezTo>
                    <a:cubicBezTo>
                      <a:pt x="81376" y="0"/>
                      <a:pt x="104849" y="23474"/>
                      <a:pt x="104849" y="52424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1" name="Freeform: Shape 1580">
                <a:extLst>
                  <a:ext uri="{FF2B5EF4-FFF2-40B4-BE49-F238E27FC236}">
                    <a16:creationId xmlns:a16="http://schemas.microsoft.com/office/drawing/2014/main" id="{6DC8F49E-2714-1E4E-2374-9E0F5255A192}"/>
                  </a:ext>
                </a:extLst>
              </p:cNvPr>
              <p:cNvSpPr/>
              <p:nvPr/>
            </p:nvSpPr>
            <p:spPr>
              <a:xfrm>
                <a:off x="2523028" y="1952941"/>
                <a:ext cx="104927" cy="158055"/>
              </a:xfrm>
              <a:custGeom>
                <a:avLst/>
                <a:gdLst>
                  <a:gd name="connsiteX0" fmla="*/ 0 w 104927"/>
                  <a:gd name="connsiteY0" fmla="*/ 105631 h 158055"/>
                  <a:gd name="connsiteX1" fmla="*/ 53050 w 104927"/>
                  <a:gd name="connsiteY1" fmla="*/ 0 h 158055"/>
                  <a:gd name="connsiteX2" fmla="*/ 104927 w 104927"/>
                  <a:gd name="connsiteY2" fmla="*/ 105631 h 158055"/>
                  <a:gd name="connsiteX3" fmla="*/ 52503 w 104927"/>
                  <a:gd name="connsiteY3" fmla="*/ 158056 h 158055"/>
                  <a:gd name="connsiteX4" fmla="*/ 78 w 104927"/>
                  <a:gd name="connsiteY4" fmla="*/ 105631 h 158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927" h="158055">
                    <a:moveTo>
                      <a:pt x="0" y="105631"/>
                    </a:moveTo>
                    <a:cubicBezTo>
                      <a:pt x="0" y="76681"/>
                      <a:pt x="53050" y="0"/>
                      <a:pt x="53050" y="0"/>
                    </a:cubicBezTo>
                    <a:cubicBezTo>
                      <a:pt x="53050" y="0"/>
                      <a:pt x="104927" y="76681"/>
                      <a:pt x="104927" y="105631"/>
                    </a:cubicBezTo>
                    <a:cubicBezTo>
                      <a:pt x="104927" y="134582"/>
                      <a:pt x="81454" y="158056"/>
                      <a:pt x="52503" y="158056"/>
                    </a:cubicBezTo>
                    <a:cubicBezTo>
                      <a:pt x="23552" y="158056"/>
                      <a:pt x="78" y="134582"/>
                      <a:pt x="78" y="105631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2" name="Freeform: Shape 1581">
                <a:extLst>
                  <a:ext uri="{FF2B5EF4-FFF2-40B4-BE49-F238E27FC236}">
                    <a16:creationId xmlns:a16="http://schemas.microsoft.com/office/drawing/2014/main" id="{7FE0CFB7-D3DE-A9FA-A021-CE1F8AB5317D}"/>
                  </a:ext>
                </a:extLst>
              </p:cNvPr>
              <p:cNvSpPr/>
              <p:nvPr/>
            </p:nvSpPr>
            <p:spPr>
              <a:xfrm>
                <a:off x="2575453" y="1900517"/>
                <a:ext cx="158055" cy="104927"/>
              </a:xfrm>
              <a:custGeom>
                <a:avLst/>
                <a:gdLst>
                  <a:gd name="connsiteX0" fmla="*/ 105631 w 158055"/>
                  <a:gd name="connsiteY0" fmla="*/ 104927 h 104927"/>
                  <a:gd name="connsiteX1" fmla="*/ 0 w 158055"/>
                  <a:gd name="connsiteY1" fmla="*/ 51877 h 104927"/>
                  <a:gd name="connsiteX2" fmla="*/ 105631 w 158055"/>
                  <a:gd name="connsiteY2" fmla="*/ 0 h 104927"/>
                  <a:gd name="connsiteX3" fmla="*/ 158056 w 158055"/>
                  <a:gd name="connsiteY3" fmla="*/ 52424 h 104927"/>
                  <a:gd name="connsiteX4" fmla="*/ 105631 w 158055"/>
                  <a:gd name="connsiteY4" fmla="*/ 104849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5" h="104927">
                    <a:moveTo>
                      <a:pt x="105631" y="104927"/>
                    </a:moveTo>
                    <a:cubicBezTo>
                      <a:pt x="76680" y="104927"/>
                      <a:pt x="0" y="51877"/>
                      <a:pt x="0" y="51877"/>
                    </a:cubicBezTo>
                    <a:cubicBezTo>
                      <a:pt x="0" y="51877"/>
                      <a:pt x="76680" y="0"/>
                      <a:pt x="105631" y="0"/>
                    </a:cubicBezTo>
                    <a:cubicBezTo>
                      <a:pt x="134582" y="0"/>
                      <a:pt x="158056" y="23474"/>
                      <a:pt x="158056" y="52424"/>
                    </a:cubicBezTo>
                    <a:cubicBezTo>
                      <a:pt x="158056" y="81375"/>
                      <a:pt x="134582" y="104849"/>
                      <a:pt x="105631" y="104849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3" name="Freeform: Shape 1582">
                <a:extLst>
                  <a:ext uri="{FF2B5EF4-FFF2-40B4-BE49-F238E27FC236}">
                    <a16:creationId xmlns:a16="http://schemas.microsoft.com/office/drawing/2014/main" id="{4AB2E84E-A874-3A51-6E25-87FBF6DFDF76}"/>
                  </a:ext>
                </a:extLst>
              </p:cNvPr>
              <p:cNvSpPr/>
              <p:nvPr/>
            </p:nvSpPr>
            <p:spPr>
              <a:xfrm>
                <a:off x="2417397" y="1900517"/>
                <a:ext cx="158056" cy="104927"/>
              </a:xfrm>
              <a:custGeom>
                <a:avLst/>
                <a:gdLst>
                  <a:gd name="connsiteX0" fmla="*/ 52425 w 158056"/>
                  <a:gd name="connsiteY0" fmla="*/ 0 h 104927"/>
                  <a:gd name="connsiteX1" fmla="*/ 158056 w 158056"/>
                  <a:gd name="connsiteY1" fmla="*/ 53050 h 104927"/>
                  <a:gd name="connsiteX2" fmla="*/ 52425 w 158056"/>
                  <a:gd name="connsiteY2" fmla="*/ 104927 h 104927"/>
                  <a:gd name="connsiteX3" fmla="*/ 0 w 158056"/>
                  <a:gd name="connsiteY3" fmla="*/ 52503 h 104927"/>
                  <a:gd name="connsiteX4" fmla="*/ 52425 w 158056"/>
                  <a:gd name="connsiteY4" fmla="*/ 78 h 104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6" h="104927">
                    <a:moveTo>
                      <a:pt x="52425" y="0"/>
                    </a:moveTo>
                    <a:cubicBezTo>
                      <a:pt x="81375" y="0"/>
                      <a:pt x="158056" y="53050"/>
                      <a:pt x="158056" y="53050"/>
                    </a:cubicBezTo>
                    <a:cubicBezTo>
                      <a:pt x="158056" y="53050"/>
                      <a:pt x="81375" y="104927"/>
                      <a:pt x="52425" y="104927"/>
                    </a:cubicBezTo>
                    <a:cubicBezTo>
                      <a:pt x="23474" y="104927"/>
                      <a:pt x="0" y="81454"/>
                      <a:pt x="0" y="52503"/>
                    </a:cubicBezTo>
                    <a:cubicBezTo>
                      <a:pt x="0" y="23552"/>
                      <a:pt x="23474" y="78"/>
                      <a:pt x="52425" y="78"/>
                    </a:cubicBezTo>
                    <a:close/>
                  </a:path>
                </a:pathLst>
              </a:custGeom>
              <a:solidFill>
                <a:srgbClr val="1F5D4C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84" name="Group 1583">
            <a:extLst>
              <a:ext uri="{FF2B5EF4-FFF2-40B4-BE49-F238E27FC236}">
                <a16:creationId xmlns:a16="http://schemas.microsoft.com/office/drawing/2014/main" id="{52FC25FB-40C4-E090-2E09-188733D60A8A}"/>
              </a:ext>
            </a:extLst>
          </p:cNvPr>
          <p:cNvGrpSpPr/>
          <p:nvPr/>
        </p:nvGrpSpPr>
        <p:grpSpPr>
          <a:xfrm>
            <a:off x="3980759" y="-5120408"/>
            <a:ext cx="654753" cy="3056797"/>
            <a:chOff x="3980759" y="-783570"/>
            <a:chExt cx="654753" cy="3056797"/>
          </a:xfrm>
        </p:grpSpPr>
        <p:grpSp>
          <p:nvGrpSpPr>
            <p:cNvPr id="1585" name="Graphic 1187">
              <a:extLst>
                <a:ext uri="{FF2B5EF4-FFF2-40B4-BE49-F238E27FC236}">
                  <a16:creationId xmlns:a16="http://schemas.microsoft.com/office/drawing/2014/main" id="{D899F210-9E13-5523-BF20-B553075534F5}"/>
                </a:ext>
              </a:extLst>
            </p:cNvPr>
            <p:cNvGrpSpPr/>
            <p:nvPr/>
          </p:nvGrpSpPr>
          <p:grpSpPr>
            <a:xfrm>
              <a:off x="3980759" y="1618474"/>
              <a:ext cx="654753" cy="654753"/>
              <a:chOff x="8531733" y="3033712"/>
              <a:chExt cx="792480" cy="792480"/>
            </a:xfrm>
          </p:grpSpPr>
          <p:sp>
            <p:nvSpPr>
              <p:cNvPr id="1587" name="Freeform: Shape 1586">
                <a:extLst>
                  <a:ext uri="{FF2B5EF4-FFF2-40B4-BE49-F238E27FC236}">
                    <a16:creationId xmlns:a16="http://schemas.microsoft.com/office/drawing/2014/main" id="{E1821326-A07F-1218-9750-63B09CD570AB}"/>
                  </a:ext>
                </a:extLst>
              </p:cNvPr>
              <p:cNvSpPr/>
              <p:nvPr/>
            </p:nvSpPr>
            <p:spPr>
              <a:xfrm>
                <a:off x="8531733" y="3033712"/>
                <a:ext cx="792480" cy="792480"/>
              </a:xfrm>
              <a:custGeom>
                <a:avLst/>
                <a:gdLst>
                  <a:gd name="connsiteX0" fmla="*/ 792480 w 792480"/>
                  <a:gd name="connsiteY0" fmla="*/ 396240 h 792480"/>
                  <a:gd name="connsiteX1" fmla="*/ 396240 w 792480"/>
                  <a:gd name="connsiteY1" fmla="*/ 792480 h 792480"/>
                  <a:gd name="connsiteX2" fmla="*/ 0 w 792480"/>
                  <a:gd name="connsiteY2" fmla="*/ 396240 h 792480"/>
                  <a:gd name="connsiteX3" fmla="*/ 396240 w 792480"/>
                  <a:gd name="connsiteY3" fmla="*/ 0 h 792480"/>
                  <a:gd name="connsiteX4" fmla="*/ 792480 w 792480"/>
                  <a:gd name="connsiteY4" fmla="*/ 39624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480" h="792480">
                    <a:moveTo>
                      <a:pt x="792480" y="396240"/>
                    </a:moveTo>
                    <a:cubicBezTo>
                      <a:pt x="792480" y="615077"/>
                      <a:pt x="615077" y="792480"/>
                      <a:pt x="396240" y="792480"/>
                    </a:cubicBezTo>
                    <a:cubicBezTo>
                      <a:pt x="177403" y="792480"/>
                      <a:pt x="0" y="615077"/>
                      <a:pt x="0" y="396240"/>
                    </a:cubicBezTo>
                    <a:cubicBezTo>
                      <a:pt x="0" y="177403"/>
                      <a:pt x="177403" y="0"/>
                      <a:pt x="396240" y="0"/>
                    </a:cubicBezTo>
                    <a:cubicBezTo>
                      <a:pt x="615077" y="0"/>
                      <a:pt x="792480" y="177403"/>
                      <a:pt x="792480" y="396240"/>
                    </a:cubicBezTo>
                    <a:close/>
                  </a:path>
                </a:pathLst>
              </a:custGeom>
              <a:solidFill>
                <a:srgbClr val="F4DA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8" name="Freeform: Shape 1587">
                <a:extLst>
                  <a:ext uri="{FF2B5EF4-FFF2-40B4-BE49-F238E27FC236}">
                    <a16:creationId xmlns:a16="http://schemas.microsoft.com/office/drawing/2014/main" id="{BAA3674F-DB96-7886-43D6-611194634F3E}"/>
                  </a:ext>
                </a:extLst>
              </p:cNvPr>
              <p:cNvSpPr/>
              <p:nvPr/>
            </p:nvSpPr>
            <p:spPr>
              <a:xfrm>
                <a:off x="8873585" y="310124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9" name="Freeform: Shape 1588">
                <a:extLst>
                  <a:ext uri="{FF2B5EF4-FFF2-40B4-BE49-F238E27FC236}">
                    <a16:creationId xmlns:a16="http://schemas.microsoft.com/office/drawing/2014/main" id="{5CB930E6-12E2-496C-6BEE-CD29E5891F16}"/>
                  </a:ext>
                </a:extLst>
              </p:cNvPr>
              <p:cNvSpPr/>
              <p:nvPr/>
            </p:nvSpPr>
            <p:spPr>
              <a:xfrm>
                <a:off x="8736425" y="3138010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0" name="Freeform: Shape 1589">
                <a:extLst>
                  <a:ext uri="{FF2B5EF4-FFF2-40B4-BE49-F238E27FC236}">
                    <a16:creationId xmlns:a16="http://schemas.microsoft.com/office/drawing/2014/main" id="{63CF27CF-798D-F9DA-E5F2-B1A67CA5F412}"/>
                  </a:ext>
                </a:extLst>
              </p:cNvPr>
              <p:cNvSpPr/>
              <p:nvPr/>
            </p:nvSpPr>
            <p:spPr>
              <a:xfrm>
                <a:off x="8635936" y="323840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1" name="Freeform: Shape 1590">
                <a:extLst>
                  <a:ext uri="{FF2B5EF4-FFF2-40B4-BE49-F238E27FC236}">
                    <a16:creationId xmlns:a16="http://schemas.microsoft.com/office/drawing/2014/main" id="{E1B69414-60EF-F22C-73BB-CFF39818259E}"/>
                  </a:ext>
                </a:extLst>
              </p:cNvPr>
              <p:cNvSpPr/>
              <p:nvPr/>
            </p:nvSpPr>
            <p:spPr>
              <a:xfrm>
                <a:off x="8599170" y="337556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2" name="Freeform: Shape 1591">
                <a:extLst>
                  <a:ext uri="{FF2B5EF4-FFF2-40B4-BE49-F238E27FC236}">
                    <a16:creationId xmlns:a16="http://schemas.microsoft.com/office/drawing/2014/main" id="{C717EFC1-950C-D354-6A3D-79FC9E5FEE75}"/>
                  </a:ext>
                </a:extLst>
              </p:cNvPr>
              <p:cNvSpPr/>
              <p:nvPr/>
            </p:nvSpPr>
            <p:spPr>
              <a:xfrm>
                <a:off x="8635936" y="351281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3" name="Freeform: Shape 1592">
                <a:extLst>
                  <a:ext uri="{FF2B5EF4-FFF2-40B4-BE49-F238E27FC236}">
                    <a16:creationId xmlns:a16="http://schemas.microsoft.com/office/drawing/2014/main" id="{85E5B0C9-F7FF-8661-7DA5-E9FB88C162F9}"/>
                  </a:ext>
                </a:extLst>
              </p:cNvPr>
              <p:cNvSpPr/>
              <p:nvPr/>
            </p:nvSpPr>
            <p:spPr>
              <a:xfrm>
                <a:off x="8736425" y="3613213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5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5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4" name="Freeform: Shape 1593">
                <a:extLst>
                  <a:ext uri="{FF2B5EF4-FFF2-40B4-BE49-F238E27FC236}">
                    <a16:creationId xmlns:a16="http://schemas.microsoft.com/office/drawing/2014/main" id="{2D0D785B-1795-CA80-303E-78AA0AE7C358}"/>
                  </a:ext>
                </a:extLst>
              </p:cNvPr>
              <p:cNvSpPr/>
              <p:nvPr/>
            </p:nvSpPr>
            <p:spPr>
              <a:xfrm>
                <a:off x="8873585" y="3649979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6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6"/>
                      <a:pt x="54388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5" name="Freeform: Shape 1594">
                <a:extLst>
                  <a:ext uri="{FF2B5EF4-FFF2-40B4-BE49-F238E27FC236}">
                    <a16:creationId xmlns:a16="http://schemas.microsoft.com/office/drawing/2014/main" id="{DF3C7AE5-05FC-7B6D-1B0D-A1B98DD53F75}"/>
                  </a:ext>
                </a:extLst>
              </p:cNvPr>
              <p:cNvSpPr/>
              <p:nvPr/>
            </p:nvSpPr>
            <p:spPr>
              <a:xfrm>
                <a:off x="9010745" y="3613213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6" name="Freeform: Shape 1595">
                <a:extLst>
                  <a:ext uri="{FF2B5EF4-FFF2-40B4-BE49-F238E27FC236}">
                    <a16:creationId xmlns:a16="http://schemas.microsoft.com/office/drawing/2014/main" id="{BD19D22E-D132-8615-5980-891AE4F445DC}"/>
                  </a:ext>
                </a:extLst>
              </p:cNvPr>
              <p:cNvSpPr/>
              <p:nvPr/>
            </p:nvSpPr>
            <p:spPr>
              <a:xfrm>
                <a:off x="9111234" y="3512819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7" name="Freeform: Shape 1596">
                <a:extLst>
                  <a:ext uri="{FF2B5EF4-FFF2-40B4-BE49-F238E27FC236}">
                    <a16:creationId xmlns:a16="http://schemas.microsoft.com/office/drawing/2014/main" id="{B84CB560-C58F-A89C-AE6F-4511EE1FAA51}"/>
                  </a:ext>
                </a:extLst>
              </p:cNvPr>
              <p:cNvSpPr/>
              <p:nvPr/>
            </p:nvSpPr>
            <p:spPr>
              <a:xfrm>
                <a:off x="9148000" y="3375564"/>
                <a:ext cx="108775" cy="108775"/>
              </a:xfrm>
              <a:custGeom>
                <a:avLst/>
                <a:gdLst>
                  <a:gd name="connsiteX0" fmla="*/ 108776 w 108775"/>
                  <a:gd name="connsiteY0" fmla="*/ 54388 h 108775"/>
                  <a:gd name="connsiteX1" fmla="*/ 54388 w 108775"/>
                  <a:gd name="connsiteY1" fmla="*/ 108775 h 108775"/>
                  <a:gd name="connsiteX2" fmla="*/ 0 w 108775"/>
                  <a:gd name="connsiteY2" fmla="*/ 54388 h 108775"/>
                  <a:gd name="connsiteX3" fmla="*/ 54388 w 108775"/>
                  <a:gd name="connsiteY3" fmla="*/ 0 h 108775"/>
                  <a:gd name="connsiteX4" fmla="*/ 108776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6" y="54388"/>
                    </a:moveTo>
                    <a:cubicBezTo>
                      <a:pt x="108776" y="84425"/>
                      <a:pt x="84426" y="108775"/>
                      <a:pt x="54388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8" y="0"/>
                    </a:cubicBezTo>
                    <a:cubicBezTo>
                      <a:pt x="84426" y="0"/>
                      <a:pt x="108776" y="24350"/>
                      <a:pt x="108776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8" name="Freeform: Shape 1597">
                <a:extLst>
                  <a:ext uri="{FF2B5EF4-FFF2-40B4-BE49-F238E27FC236}">
                    <a16:creationId xmlns:a16="http://schemas.microsoft.com/office/drawing/2014/main" id="{E32EFF67-FA0B-B99A-B29E-8C7B4078F48A}"/>
                  </a:ext>
                </a:extLst>
              </p:cNvPr>
              <p:cNvSpPr/>
              <p:nvPr/>
            </p:nvSpPr>
            <p:spPr>
              <a:xfrm>
                <a:off x="9111234" y="3238404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6 h 108775"/>
                  <a:gd name="connsiteX2" fmla="*/ -1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6"/>
                      <a:pt x="54387" y="108776"/>
                    </a:cubicBezTo>
                    <a:cubicBezTo>
                      <a:pt x="24350" y="108776"/>
                      <a:pt x="-1" y="84425"/>
                      <a:pt x="-1" y="54388"/>
                    </a:cubicBezTo>
                    <a:cubicBezTo>
                      <a:pt x="-1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9" name="Freeform: Shape 1598">
                <a:extLst>
                  <a:ext uri="{FF2B5EF4-FFF2-40B4-BE49-F238E27FC236}">
                    <a16:creationId xmlns:a16="http://schemas.microsoft.com/office/drawing/2014/main" id="{A0EF73EA-209B-46D2-C41E-471993C2363C}"/>
                  </a:ext>
                </a:extLst>
              </p:cNvPr>
              <p:cNvSpPr/>
              <p:nvPr/>
            </p:nvSpPr>
            <p:spPr>
              <a:xfrm>
                <a:off x="9010745" y="3138010"/>
                <a:ext cx="108775" cy="108775"/>
              </a:xfrm>
              <a:custGeom>
                <a:avLst/>
                <a:gdLst>
                  <a:gd name="connsiteX0" fmla="*/ 108775 w 108775"/>
                  <a:gd name="connsiteY0" fmla="*/ 54388 h 108775"/>
                  <a:gd name="connsiteX1" fmla="*/ 54387 w 108775"/>
                  <a:gd name="connsiteY1" fmla="*/ 108775 h 108775"/>
                  <a:gd name="connsiteX2" fmla="*/ 0 w 108775"/>
                  <a:gd name="connsiteY2" fmla="*/ 54388 h 108775"/>
                  <a:gd name="connsiteX3" fmla="*/ 54387 w 108775"/>
                  <a:gd name="connsiteY3" fmla="*/ 0 h 108775"/>
                  <a:gd name="connsiteX4" fmla="*/ 108775 w 108775"/>
                  <a:gd name="connsiteY4" fmla="*/ 54388 h 10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75" h="108775">
                    <a:moveTo>
                      <a:pt x="108775" y="54388"/>
                    </a:moveTo>
                    <a:cubicBezTo>
                      <a:pt x="108775" y="84425"/>
                      <a:pt x="84425" y="108775"/>
                      <a:pt x="54387" y="108775"/>
                    </a:cubicBezTo>
                    <a:cubicBezTo>
                      <a:pt x="24350" y="108775"/>
                      <a:pt x="0" y="84425"/>
                      <a:pt x="0" y="54388"/>
                    </a:cubicBezTo>
                    <a:cubicBezTo>
                      <a:pt x="0" y="24350"/>
                      <a:pt x="24350" y="0"/>
                      <a:pt x="54387" y="0"/>
                    </a:cubicBezTo>
                    <a:cubicBezTo>
                      <a:pt x="84425" y="0"/>
                      <a:pt x="108775" y="24350"/>
                      <a:pt x="108775" y="54388"/>
                    </a:cubicBezTo>
                    <a:close/>
                  </a:path>
                </a:pathLst>
              </a:custGeom>
              <a:solidFill>
                <a:srgbClr val="E243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586" name="Straight Connector 1585">
              <a:extLst>
                <a:ext uri="{FF2B5EF4-FFF2-40B4-BE49-F238E27FC236}">
                  <a16:creationId xmlns:a16="http://schemas.microsoft.com/office/drawing/2014/main" id="{C7CB1996-E1AB-CFB3-9C49-8BF43222EDF9}"/>
                </a:ext>
              </a:extLst>
            </p:cNvPr>
            <p:cNvCxnSpPr/>
            <p:nvPr/>
          </p:nvCxnSpPr>
          <p:spPr>
            <a:xfrm flipV="1">
              <a:off x="4302271" y="-783570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0" name="Group 1599">
            <a:extLst>
              <a:ext uri="{FF2B5EF4-FFF2-40B4-BE49-F238E27FC236}">
                <a16:creationId xmlns:a16="http://schemas.microsoft.com/office/drawing/2014/main" id="{3205E9C0-6FC3-EA98-67E3-EC52ECC318EC}"/>
              </a:ext>
            </a:extLst>
          </p:cNvPr>
          <p:cNvGrpSpPr/>
          <p:nvPr/>
        </p:nvGrpSpPr>
        <p:grpSpPr>
          <a:xfrm>
            <a:off x="4390369" y="-5120408"/>
            <a:ext cx="864769" cy="4950407"/>
            <a:chOff x="4390369" y="-1181100"/>
            <a:chExt cx="864769" cy="4950407"/>
          </a:xfrm>
        </p:grpSpPr>
        <p:grpSp>
          <p:nvGrpSpPr>
            <p:cNvPr id="1601" name="Graphic 1428">
              <a:extLst>
                <a:ext uri="{FF2B5EF4-FFF2-40B4-BE49-F238E27FC236}">
                  <a16:creationId xmlns:a16="http://schemas.microsoft.com/office/drawing/2014/main" id="{856B5CB5-AE07-8DDE-D92E-1D33742C1DEE}"/>
                </a:ext>
              </a:extLst>
            </p:cNvPr>
            <p:cNvGrpSpPr/>
            <p:nvPr/>
          </p:nvGrpSpPr>
          <p:grpSpPr>
            <a:xfrm>
              <a:off x="4390369" y="2904538"/>
              <a:ext cx="864769" cy="864769"/>
              <a:chOff x="3911494" y="1520557"/>
              <a:chExt cx="864769" cy="864769"/>
            </a:xfrm>
          </p:grpSpPr>
          <p:sp>
            <p:nvSpPr>
              <p:cNvPr id="1603" name="Freeform: Shape 1602">
                <a:extLst>
                  <a:ext uri="{FF2B5EF4-FFF2-40B4-BE49-F238E27FC236}">
                    <a16:creationId xmlns:a16="http://schemas.microsoft.com/office/drawing/2014/main" id="{E76D9F5D-F569-BE35-916B-12732099C023}"/>
                  </a:ext>
                </a:extLst>
              </p:cNvPr>
              <p:cNvSpPr/>
              <p:nvPr/>
            </p:nvSpPr>
            <p:spPr>
              <a:xfrm>
                <a:off x="3911494" y="1520557"/>
                <a:ext cx="864769" cy="864769"/>
              </a:xfrm>
              <a:custGeom>
                <a:avLst/>
                <a:gdLst>
                  <a:gd name="connsiteX0" fmla="*/ 864769 w 864769"/>
                  <a:gd name="connsiteY0" fmla="*/ 432385 h 864769"/>
                  <a:gd name="connsiteX1" fmla="*/ 432384 w 864769"/>
                  <a:gd name="connsiteY1" fmla="*/ 864769 h 864769"/>
                  <a:gd name="connsiteX2" fmla="*/ 0 w 864769"/>
                  <a:gd name="connsiteY2" fmla="*/ 432385 h 864769"/>
                  <a:gd name="connsiteX3" fmla="*/ 432384 w 864769"/>
                  <a:gd name="connsiteY3" fmla="*/ 0 h 864769"/>
                  <a:gd name="connsiteX4" fmla="*/ 864769 w 864769"/>
                  <a:gd name="connsiteY4" fmla="*/ 432385 h 86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4769" h="864769">
                    <a:moveTo>
                      <a:pt x="864769" y="432385"/>
                    </a:moveTo>
                    <a:cubicBezTo>
                      <a:pt x="864769" y="671184"/>
                      <a:pt x="671184" y="864769"/>
                      <a:pt x="432384" y="864769"/>
                    </a:cubicBezTo>
                    <a:cubicBezTo>
                      <a:pt x="193585" y="864769"/>
                      <a:pt x="0" y="671184"/>
                      <a:pt x="0" y="432385"/>
                    </a:cubicBezTo>
                    <a:cubicBezTo>
                      <a:pt x="0" y="193585"/>
                      <a:pt x="193585" y="0"/>
                      <a:pt x="432384" y="0"/>
                    </a:cubicBezTo>
                    <a:cubicBezTo>
                      <a:pt x="671184" y="0"/>
                      <a:pt x="864769" y="193585"/>
                      <a:pt x="864769" y="432385"/>
                    </a:cubicBezTo>
                    <a:close/>
                  </a:path>
                </a:pathLst>
              </a:custGeom>
              <a:solidFill>
                <a:srgbClr val="A27723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4" name="Freeform: Shape 1603">
                <a:extLst>
                  <a:ext uri="{FF2B5EF4-FFF2-40B4-BE49-F238E27FC236}">
                    <a16:creationId xmlns:a16="http://schemas.microsoft.com/office/drawing/2014/main" id="{14F34F30-B3E4-7D61-569D-D0B9DC7BBB98}"/>
                  </a:ext>
                </a:extLst>
              </p:cNvPr>
              <p:cNvSpPr/>
              <p:nvPr/>
            </p:nvSpPr>
            <p:spPr>
              <a:xfrm>
                <a:off x="4343801" y="1520635"/>
                <a:ext cx="118698" cy="432306"/>
              </a:xfrm>
              <a:custGeom>
                <a:avLst/>
                <a:gdLst>
                  <a:gd name="connsiteX0" fmla="*/ 118698 w 118698"/>
                  <a:gd name="connsiteY0" fmla="*/ 16588 h 432306"/>
                  <a:gd name="connsiteX1" fmla="*/ 0 w 118698"/>
                  <a:gd name="connsiteY1" fmla="*/ 0 h 432306"/>
                  <a:gd name="connsiteX2" fmla="*/ 0 w 118698"/>
                  <a:gd name="connsiteY2" fmla="*/ 432306 h 432306"/>
                  <a:gd name="connsiteX3" fmla="*/ 118698 w 118698"/>
                  <a:gd name="connsiteY3" fmla="*/ 16510 h 43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06">
                    <a:moveTo>
                      <a:pt x="118698" y="16588"/>
                    </a:moveTo>
                    <a:cubicBezTo>
                      <a:pt x="80984" y="5868"/>
                      <a:pt x="41235" y="0"/>
                      <a:pt x="0" y="0"/>
                    </a:cubicBezTo>
                    <a:lnTo>
                      <a:pt x="0" y="432306"/>
                    </a:lnTo>
                    <a:lnTo>
                      <a:pt x="118698" y="1651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5" name="Freeform: Shape 1604">
                <a:extLst>
                  <a:ext uri="{FF2B5EF4-FFF2-40B4-BE49-F238E27FC236}">
                    <a16:creationId xmlns:a16="http://schemas.microsoft.com/office/drawing/2014/main" id="{D7295DA2-B787-7CC5-F185-208D069F7C9E}"/>
                  </a:ext>
                </a:extLst>
              </p:cNvPr>
              <p:cNvSpPr/>
              <p:nvPr/>
            </p:nvSpPr>
            <p:spPr>
              <a:xfrm>
                <a:off x="4127608" y="1533624"/>
                <a:ext cx="216192" cy="419395"/>
              </a:xfrm>
              <a:custGeom>
                <a:avLst/>
                <a:gdLst>
                  <a:gd name="connsiteX0" fmla="*/ 111108 w 216192"/>
                  <a:gd name="connsiteY0" fmla="*/ 0 h 419395"/>
                  <a:gd name="connsiteX1" fmla="*/ 0 w 216192"/>
                  <a:gd name="connsiteY1" fmla="*/ 44913 h 419395"/>
                  <a:gd name="connsiteX2" fmla="*/ 216192 w 216192"/>
                  <a:gd name="connsiteY2" fmla="*/ 419396 h 419395"/>
                  <a:gd name="connsiteX3" fmla="*/ 111108 w 216192"/>
                  <a:gd name="connsiteY3" fmla="*/ 0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11108" y="0"/>
                    </a:moveTo>
                    <a:cubicBezTo>
                      <a:pt x="73081" y="9546"/>
                      <a:pt x="35680" y="24334"/>
                      <a:pt x="0" y="44913"/>
                    </a:cubicBezTo>
                    <a:lnTo>
                      <a:pt x="216192" y="419396"/>
                    </a:lnTo>
                    <a:lnTo>
                      <a:pt x="111108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6" name="Freeform: Shape 1605">
                <a:extLst>
                  <a:ext uri="{FF2B5EF4-FFF2-40B4-BE49-F238E27FC236}">
                    <a16:creationId xmlns:a16="http://schemas.microsoft.com/office/drawing/2014/main" id="{404475DE-2390-3137-4EB5-E7AF54F6F29D}"/>
                  </a:ext>
                </a:extLst>
              </p:cNvPr>
              <p:cNvSpPr/>
              <p:nvPr/>
            </p:nvSpPr>
            <p:spPr>
              <a:xfrm>
                <a:off x="3969396" y="1642307"/>
                <a:ext cx="374482" cy="310634"/>
              </a:xfrm>
              <a:custGeom>
                <a:avLst/>
                <a:gdLst>
                  <a:gd name="connsiteX0" fmla="*/ 73707 w 374482"/>
                  <a:gd name="connsiteY0" fmla="*/ 0 h 310634"/>
                  <a:gd name="connsiteX1" fmla="*/ 0 w 374482"/>
                  <a:gd name="connsiteY1" fmla="*/ 94442 h 310634"/>
                  <a:gd name="connsiteX2" fmla="*/ 374483 w 374482"/>
                  <a:gd name="connsiteY2" fmla="*/ 310635 h 310634"/>
                  <a:gd name="connsiteX3" fmla="*/ 73785 w 374482"/>
                  <a:gd name="connsiteY3" fmla="*/ 0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73707" y="0"/>
                    </a:moveTo>
                    <a:cubicBezTo>
                      <a:pt x="45539" y="27308"/>
                      <a:pt x="20579" y="58762"/>
                      <a:pt x="0" y="94442"/>
                    </a:cubicBezTo>
                    <a:lnTo>
                      <a:pt x="374483" y="310635"/>
                    </a:lnTo>
                    <a:lnTo>
                      <a:pt x="73785" y="0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7" name="Freeform: Shape 1606">
                <a:extLst>
                  <a:ext uri="{FF2B5EF4-FFF2-40B4-BE49-F238E27FC236}">
                    <a16:creationId xmlns:a16="http://schemas.microsoft.com/office/drawing/2014/main" id="{EC8B0A40-432C-9EE9-3096-7CED29B41C98}"/>
                  </a:ext>
                </a:extLst>
              </p:cNvPr>
              <p:cNvSpPr/>
              <p:nvPr/>
            </p:nvSpPr>
            <p:spPr>
              <a:xfrm>
                <a:off x="3911494" y="1834321"/>
                <a:ext cx="432384" cy="118698"/>
              </a:xfrm>
              <a:custGeom>
                <a:avLst/>
                <a:gdLst>
                  <a:gd name="connsiteX0" fmla="*/ 16588 w 432384"/>
                  <a:gd name="connsiteY0" fmla="*/ 0 h 118698"/>
                  <a:gd name="connsiteX1" fmla="*/ 0 w 432384"/>
                  <a:gd name="connsiteY1" fmla="*/ 118698 h 118698"/>
                  <a:gd name="connsiteX2" fmla="*/ 432384 w 432384"/>
                  <a:gd name="connsiteY2" fmla="*/ 118698 h 118698"/>
                  <a:gd name="connsiteX3" fmla="*/ 16588 w 432384"/>
                  <a:gd name="connsiteY3" fmla="*/ 0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16588" y="0"/>
                    </a:moveTo>
                    <a:cubicBezTo>
                      <a:pt x="5868" y="37714"/>
                      <a:pt x="0" y="77463"/>
                      <a:pt x="0" y="118698"/>
                    </a:cubicBezTo>
                    <a:lnTo>
                      <a:pt x="432384" y="118698"/>
                    </a:lnTo>
                    <a:cubicBezTo>
                      <a:pt x="432384" y="118698"/>
                      <a:pt x="16588" y="0"/>
                      <a:pt x="16588" y="0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8" name="Freeform: Shape 1607">
                <a:extLst>
                  <a:ext uri="{FF2B5EF4-FFF2-40B4-BE49-F238E27FC236}">
                    <a16:creationId xmlns:a16="http://schemas.microsoft.com/office/drawing/2014/main" id="{6DFAE758-3B9C-4F4A-EAA8-789ACEF07D46}"/>
                  </a:ext>
                </a:extLst>
              </p:cNvPr>
              <p:cNvSpPr/>
              <p:nvPr/>
            </p:nvSpPr>
            <p:spPr>
              <a:xfrm>
                <a:off x="3924483" y="1953019"/>
                <a:ext cx="419395" cy="216192"/>
              </a:xfrm>
              <a:custGeom>
                <a:avLst/>
                <a:gdLst>
                  <a:gd name="connsiteX0" fmla="*/ 0 w 419395"/>
                  <a:gd name="connsiteY0" fmla="*/ 105084 h 216192"/>
                  <a:gd name="connsiteX1" fmla="*/ 44913 w 419395"/>
                  <a:gd name="connsiteY1" fmla="*/ 216192 h 216192"/>
                  <a:gd name="connsiteX2" fmla="*/ 419396 w 419395"/>
                  <a:gd name="connsiteY2" fmla="*/ 0 h 216192"/>
                  <a:gd name="connsiteX3" fmla="*/ 0 w 419395"/>
                  <a:gd name="connsiteY3" fmla="*/ 105084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0" y="105084"/>
                    </a:moveTo>
                    <a:cubicBezTo>
                      <a:pt x="9546" y="143111"/>
                      <a:pt x="24334" y="180512"/>
                      <a:pt x="44913" y="216192"/>
                    </a:cubicBezTo>
                    <a:lnTo>
                      <a:pt x="419396" y="0"/>
                    </a:lnTo>
                    <a:lnTo>
                      <a:pt x="0" y="105084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9" name="Freeform: Shape 1608">
                <a:extLst>
                  <a:ext uri="{FF2B5EF4-FFF2-40B4-BE49-F238E27FC236}">
                    <a16:creationId xmlns:a16="http://schemas.microsoft.com/office/drawing/2014/main" id="{82AF5690-77FE-57CD-EFFB-465A23D3A15F}"/>
                  </a:ext>
                </a:extLst>
              </p:cNvPr>
              <p:cNvSpPr/>
              <p:nvPr/>
            </p:nvSpPr>
            <p:spPr>
              <a:xfrm>
                <a:off x="4033166" y="1952941"/>
                <a:ext cx="310634" cy="374482"/>
              </a:xfrm>
              <a:custGeom>
                <a:avLst/>
                <a:gdLst>
                  <a:gd name="connsiteX0" fmla="*/ 0 w 310634"/>
                  <a:gd name="connsiteY0" fmla="*/ 300776 h 374482"/>
                  <a:gd name="connsiteX1" fmla="*/ 94442 w 310634"/>
                  <a:gd name="connsiteY1" fmla="*/ 374483 h 374482"/>
                  <a:gd name="connsiteX2" fmla="*/ 310635 w 310634"/>
                  <a:gd name="connsiteY2" fmla="*/ 0 h 374482"/>
                  <a:gd name="connsiteX3" fmla="*/ 0 w 310634"/>
                  <a:gd name="connsiteY3" fmla="*/ 300697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0" y="300776"/>
                    </a:moveTo>
                    <a:cubicBezTo>
                      <a:pt x="27308" y="328944"/>
                      <a:pt x="58762" y="353904"/>
                      <a:pt x="94442" y="374483"/>
                    </a:cubicBezTo>
                    <a:lnTo>
                      <a:pt x="310635" y="0"/>
                    </a:lnTo>
                    <a:lnTo>
                      <a:pt x="0" y="300697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0" name="Freeform: Shape 1609">
                <a:extLst>
                  <a:ext uri="{FF2B5EF4-FFF2-40B4-BE49-F238E27FC236}">
                    <a16:creationId xmlns:a16="http://schemas.microsoft.com/office/drawing/2014/main" id="{C76739F0-9E0D-6611-B95E-9A85BC9CF933}"/>
                  </a:ext>
                </a:extLst>
              </p:cNvPr>
              <p:cNvSpPr/>
              <p:nvPr/>
            </p:nvSpPr>
            <p:spPr>
              <a:xfrm>
                <a:off x="4225181" y="1952941"/>
                <a:ext cx="118698" cy="432384"/>
              </a:xfrm>
              <a:custGeom>
                <a:avLst/>
                <a:gdLst>
                  <a:gd name="connsiteX0" fmla="*/ 0 w 118698"/>
                  <a:gd name="connsiteY0" fmla="*/ 415797 h 432384"/>
                  <a:gd name="connsiteX1" fmla="*/ 118698 w 118698"/>
                  <a:gd name="connsiteY1" fmla="*/ 432385 h 432384"/>
                  <a:gd name="connsiteX2" fmla="*/ 118698 w 118698"/>
                  <a:gd name="connsiteY2" fmla="*/ 0 h 432384"/>
                  <a:gd name="connsiteX3" fmla="*/ 0 w 118698"/>
                  <a:gd name="connsiteY3" fmla="*/ 415797 h 4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698" h="432384">
                    <a:moveTo>
                      <a:pt x="0" y="415797"/>
                    </a:moveTo>
                    <a:cubicBezTo>
                      <a:pt x="37714" y="426516"/>
                      <a:pt x="77463" y="432385"/>
                      <a:pt x="118698" y="432385"/>
                    </a:cubicBezTo>
                    <a:lnTo>
                      <a:pt x="118698" y="0"/>
                    </a:lnTo>
                    <a:cubicBezTo>
                      <a:pt x="118698" y="0"/>
                      <a:pt x="0" y="415797"/>
                      <a:pt x="0" y="415797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1" name="Freeform: Shape 1610">
                <a:extLst>
                  <a:ext uri="{FF2B5EF4-FFF2-40B4-BE49-F238E27FC236}">
                    <a16:creationId xmlns:a16="http://schemas.microsoft.com/office/drawing/2014/main" id="{6969B729-AECC-9C19-B7FA-8932A73620DD}"/>
                  </a:ext>
                </a:extLst>
              </p:cNvPr>
              <p:cNvSpPr/>
              <p:nvPr/>
            </p:nvSpPr>
            <p:spPr>
              <a:xfrm>
                <a:off x="4343879" y="1952941"/>
                <a:ext cx="216192" cy="419395"/>
              </a:xfrm>
              <a:custGeom>
                <a:avLst/>
                <a:gdLst>
                  <a:gd name="connsiteX0" fmla="*/ 105084 w 216192"/>
                  <a:gd name="connsiteY0" fmla="*/ 419396 h 419395"/>
                  <a:gd name="connsiteX1" fmla="*/ 216193 w 216192"/>
                  <a:gd name="connsiteY1" fmla="*/ 374483 h 419395"/>
                  <a:gd name="connsiteX2" fmla="*/ 0 w 216192"/>
                  <a:gd name="connsiteY2" fmla="*/ 0 h 419395"/>
                  <a:gd name="connsiteX3" fmla="*/ 105084 w 216192"/>
                  <a:gd name="connsiteY3" fmla="*/ 419396 h 41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92" h="419395">
                    <a:moveTo>
                      <a:pt x="105084" y="419396"/>
                    </a:moveTo>
                    <a:cubicBezTo>
                      <a:pt x="143111" y="409850"/>
                      <a:pt x="180513" y="395061"/>
                      <a:pt x="216193" y="374483"/>
                    </a:cubicBezTo>
                    <a:lnTo>
                      <a:pt x="0" y="0"/>
                    </a:lnTo>
                    <a:lnTo>
                      <a:pt x="105084" y="41939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2" name="Freeform: Shape 1611">
                <a:extLst>
                  <a:ext uri="{FF2B5EF4-FFF2-40B4-BE49-F238E27FC236}">
                    <a16:creationId xmlns:a16="http://schemas.microsoft.com/office/drawing/2014/main" id="{C21DA224-098D-834C-A0E5-7BE912BDB586}"/>
                  </a:ext>
                </a:extLst>
              </p:cNvPr>
              <p:cNvSpPr/>
              <p:nvPr/>
            </p:nvSpPr>
            <p:spPr>
              <a:xfrm>
                <a:off x="4343801" y="1953019"/>
                <a:ext cx="374482" cy="310634"/>
              </a:xfrm>
              <a:custGeom>
                <a:avLst/>
                <a:gdLst>
                  <a:gd name="connsiteX0" fmla="*/ 300776 w 374482"/>
                  <a:gd name="connsiteY0" fmla="*/ 310635 h 310634"/>
                  <a:gd name="connsiteX1" fmla="*/ 374483 w 374482"/>
                  <a:gd name="connsiteY1" fmla="*/ 216192 h 310634"/>
                  <a:gd name="connsiteX2" fmla="*/ 0 w 374482"/>
                  <a:gd name="connsiteY2" fmla="*/ 0 h 310634"/>
                  <a:gd name="connsiteX3" fmla="*/ 300697 w 374482"/>
                  <a:gd name="connsiteY3" fmla="*/ 310635 h 31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482" h="310634">
                    <a:moveTo>
                      <a:pt x="300776" y="310635"/>
                    </a:moveTo>
                    <a:cubicBezTo>
                      <a:pt x="328944" y="283327"/>
                      <a:pt x="353904" y="251872"/>
                      <a:pt x="374483" y="216192"/>
                    </a:cubicBezTo>
                    <a:lnTo>
                      <a:pt x="0" y="0"/>
                    </a:lnTo>
                    <a:lnTo>
                      <a:pt x="300697" y="310635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3" name="Freeform: Shape 1612">
                <a:extLst>
                  <a:ext uri="{FF2B5EF4-FFF2-40B4-BE49-F238E27FC236}">
                    <a16:creationId xmlns:a16="http://schemas.microsoft.com/office/drawing/2014/main" id="{4CDCEBBA-E061-5A94-8193-14148D6FFE67}"/>
                  </a:ext>
                </a:extLst>
              </p:cNvPr>
              <p:cNvSpPr/>
              <p:nvPr/>
            </p:nvSpPr>
            <p:spPr>
              <a:xfrm>
                <a:off x="4343801" y="1952941"/>
                <a:ext cx="432384" cy="118698"/>
              </a:xfrm>
              <a:custGeom>
                <a:avLst/>
                <a:gdLst>
                  <a:gd name="connsiteX0" fmla="*/ 415797 w 432384"/>
                  <a:gd name="connsiteY0" fmla="*/ 118698 h 118698"/>
                  <a:gd name="connsiteX1" fmla="*/ 432385 w 432384"/>
                  <a:gd name="connsiteY1" fmla="*/ 0 h 118698"/>
                  <a:gd name="connsiteX2" fmla="*/ 0 w 432384"/>
                  <a:gd name="connsiteY2" fmla="*/ 0 h 118698"/>
                  <a:gd name="connsiteX3" fmla="*/ 415797 w 432384"/>
                  <a:gd name="connsiteY3" fmla="*/ 118698 h 11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384" h="118698">
                    <a:moveTo>
                      <a:pt x="415797" y="118698"/>
                    </a:moveTo>
                    <a:cubicBezTo>
                      <a:pt x="426516" y="80984"/>
                      <a:pt x="432385" y="41235"/>
                      <a:pt x="432385" y="0"/>
                    </a:cubicBezTo>
                    <a:lnTo>
                      <a:pt x="0" y="0"/>
                    </a:lnTo>
                    <a:cubicBezTo>
                      <a:pt x="0" y="0"/>
                      <a:pt x="415797" y="118698"/>
                      <a:pt x="415797" y="118698"/>
                    </a:cubicBez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4" name="Freeform: Shape 1613">
                <a:extLst>
                  <a:ext uri="{FF2B5EF4-FFF2-40B4-BE49-F238E27FC236}">
                    <a16:creationId xmlns:a16="http://schemas.microsoft.com/office/drawing/2014/main" id="{D98FE81D-1C48-623C-247D-6B0426D1F216}"/>
                  </a:ext>
                </a:extLst>
              </p:cNvPr>
              <p:cNvSpPr/>
              <p:nvPr/>
            </p:nvSpPr>
            <p:spPr>
              <a:xfrm>
                <a:off x="4343879" y="1736749"/>
                <a:ext cx="419395" cy="216192"/>
              </a:xfrm>
              <a:custGeom>
                <a:avLst/>
                <a:gdLst>
                  <a:gd name="connsiteX0" fmla="*/ 419396 w 419395"/>
                  <a:gd name="connsiteY0" fmla="*/ 111109 h 216192"/>
                  <a:gd name="connsiteX1" fmla="*/ 374483 w 419395"/>
                  <a:gd name="connsiteY1" fmla="*/ 0 h 216192"/>
                  <a:gd name="connsiteX2" fmla="*/ 0 w 419395"/>
                  <a:gd name="connsiteY2" fmla="*/ 216192 h 216192"/>
                  <a:gd name="connsiteX3" fmla="*/ 419396 w 419395"/>
                  <a:gd name="connsiteY3" fmla="*/ 111109 h 2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395" h="216192">
                    <a:moveTo>
                      <a:pt x="419396" y="111109"/>
                    </a:moveTo>
                    <a:cubicBezTo>
                      <a:pt x="409850" y="73081"/>
                      <a:pt x="395062" y="35680"/>
                      <a:pt x="374483" y="0"/>
                    </a:cubicBezTo>
                    <a:lnTo>
                      <a:pt x="0" y="216192"/>
                    </a:lnTo>
                    <a:lnTo>
                      <a:pt x="419396" y="111109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5" name="Freeform: Shape 1614">
                <a:extLst>
                  <a:ext uri="{FF2B5EF4-FFF2-40B4-BE49-F238E27FC236}">
                    <a16:creationId xmlns:a16="http://schemas.microsoft.com/office/drawing/2014/main" id="{29E97592-ADF4-1B48-157E-875E5A8C3E03}"/>
                  </a:ext>
                </a:extLst>
              </p:cNvPr>
              <p:cNvSpPr/>
              <p:nvPr/>
            </p:nvSpPr>
            <p:spPr>
              <a:xfrm>
                <a:off x="4343879" y="1578537"/>
                <a:ext cx="310634" cy="374482"/>
              </a:xfrm>
              <a:custGeom>
                <a:avLst/>
                <a:gdLst>
                  <a:gd name="connsiteX0" fmla="*/ 310635 w 310634"/>
                  <a:gd name="connsiteY0" fmla="*/ 73707 h 374482"/>
                  <a:gd name="connsiteX1" fmla="*/ 216193 w 310634"/>
                  <a:gd name="connsiteY1" fmla="*/ 0 h 374482"/>
                  <a:gd name="connsiteX2" fmla="*/ 0 w 310634"/>
                  <a:gd name="connsiteY2" fmla="*/ 374483 h 374482"/>
                  <a:gd name="connsiteX3" fmla="*/ 310635 w 310634"/>
                  <a:gd name="connsiteY3" fmla="*/ 73786 h 37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634" h="374482">
                    <a:moveTo>
                      <a:pt x="310635" y="73707"/>
                    </a:moveTo>
                    <a:cubicBezTo>
                      <a:pt x="283327" y="45539"/>
                      <a:pt x="251873" y="20579"/>
                      <a:pt x="216193" y="0"/>
                    </a:cubicBezTo>
                    <a:lnTo>
                      <a:pt x="0" y="374483"/>
                    </a:lnTo>
                    <a:lnTo>
                      <a:pt x="310635" y="73786"/>
                    </a:lnTo>
                    <a:close/>
                  </a:path>
                </a:pathLst>
              </a:custGeom>
              <a:solidFill>
                <a:srgbClr val="F7AECE"/>
              </a:solidFill>
              <a:ln w="7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cxnSp>
          <p:nvCxnSpPr>
            <p:cNvPr id="1602" name="Straight Connector 1601">
              <a:extLst>
                <a:ext uri="{FF2B5EF4-FFF2-40B4-BE49-F238E27FC236}">
                  <a16:creationId xmlns:a16="http://schemas.microsoft.com/office/drawing/2014/main" id="{F2416368-303F-36FC-E06A-3BB0675105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2675" y="-1181100"/>
              <a:ext cx="0" cy="4077109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6" name="Group 1615">
            <a:extLst>
              <a:ext uri="{FF2B5EF4-FFF2-40B4-BE49-F238E27FC236}">
                <a16:creationId xmlns:a16="http://schemas.microsoft.com/office/drawing/2014/main" id="{4FFA33A2-A260-CDD5-0540-D4D40EA0DC40}"/>
              </a:ext>
            </a:extLst>
          </p:cNvPr>
          <p:cNvGrpSpPr/>
          <p:nvPr/>
        </p:nvGrpSpPr>
        <p:grpSpPr>
          <a:xfrm>
            <a:off x="5552786" y="-5120408"/>
            <a:ext cx="369815" cy="2786718"/>
            <a:chOff x="5552786" y="-276113"/>
            <a:chExt cx="369815" cy="2786718"/>
          </a:xfrm>
        </p:grpSpPr>
        <p:sp>
          <p:nvSpPr>
            <p:cNvPr id="1617" name="Oval 1616">
              <a:extLst>
                <a:ext uri="{FF2B5EF4-FFF2-40B4-BE49-F238E27FC236}">
                  <a16:creationId xmlns:a16="http://schemas.microsoft.com/office/drawing/2014/main" id="{7B50C18C-C75C-75C7-C283-B43FD57C48EE}"/>
                </a:ext>
              </a:extLst>
            </p:cNvPr>
            <p:cNvSpPr/>
            <p:nvPr/>
          </p:nvSpPr>
          <p:spPr>
            <a:xfrm>
              <a:off x="5552786" y="2140790"/>
              <a:ext cx="369815" cy="369815"/>
            </a:xfrm>
            <a:prstGeom prst="ellipse">
              <a:avLst/>
            </a:prstGeom>
            <a:solidFill>
              <a:srgbClr val="F7A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18" name="Straight Connector 1617">
              <a:extLst>
                <a:ext uri="{FF2B5EF4-FFF2-40B4-BE49-F238E27FC236}">
                  <a16:creationId xmlns:a16="http://schemas.microsoft.com/office/drawing/2014/main" id="{118831BF-A6A5-A65A-26DA-1914F31A87E8}"/>
                </a:ext>
              </a:extLst>
            </p:cNvPr>
            <p:cNvCxnSpPr/>
            <p:nvPr/>
          </p:nvCxnSpPr>
          <p:spPr>
            <a:xfrm flipV="1">
              <a:off x="5726773" y="-276113"/>
              <a:ext cx="0" cy="2401332"/>
            </a:xfrm>
            <a:prstGeom prst="line">
              <a:avLst/>
            </a:prstGeom>
            <a:ln>
              <a:solidFill>
                <a:srgbClr val="A277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7" name="Group 1516">
            <a:extLst>
              <a:ext uri="{FF2B5EF4-FFF2-40B4-BE49-F238E27FC236}">
                <a16:creationId xmlns:a16="http://schemas.microsoft.com/office/drawing/2014/main" id="{D00549B0-2CC7-890F-148F-A631F72D37AD}"/>
              </a:ext>
            </a:extLst>
          </p:cNvPr>
          <p:cNvGrpSpPr/>
          <p:nvPr/>
        </p:nvGrpSpPr>
        <p:grpSpPr>
          <a:xfrm>
            <a:off x="-107431" y="-2460819"/>
            <a:ext cx="6231520" cy="9349152"/>
            <a:chOff x="6708754" y="4080934"/>
            <a:chExt cx="1186961" cy="1780798"/>
          </a:xfrm>
        </p:grpSpPr>
        <p:grpSp>
          <p:nvGrpSpPr>
            <p:cNvPr id="1518" name="Graphic 1161">
              <a:extLst>
                <a:ext uri="{FF2B5EF4-FFF2-40B4-BE49-F238E27FC236}">
                  <a16:creationId xmlns:a16="http://schemas.microsoft.com/office/drawing/2014/main" id="{9949501B-2335-42DC-A744-A34A4A8C537D}"/>
                </a:ext>
              </a:extLst>
            </p:cNvPr>
            <p:cNvGrpSpPr/>
            <p:nvPr/>
          </p:nvGrpSpPr>
          <p:grpSpPr>
            <a:xfrm>
              <a:off x="6708754" y="4080934"/>
              <a:ext cx="1186961" cy="1780798"/>
              <a:chOff x="5791882" y="5495298"/>
              <a:chExt cx="176464" cy="264749"/>
            </a:xfrm>
          </p:grpSpPr>
          <p:sp>
            <p:nvSpPr>
              <p:cNvPr id="1520" name="Freeform: Shape 1519">
                <a:extLst>
                  <a:ext uri="{FF2B5EF4-FFF2-40B4-BE49-F238E27FC236}">
                    <a16:creationId xmlns:a16="http://schemas.microsoft.com/office/drawing/2014/main" id="{2A6DBC69-0EE2-26BD-4B69-EC03B95CA8A8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1" name="Freeform: Shape 1520">
                <a:extLst>
                  <a:ext uri="{FF2B5EF4-FFF2-40B4-BE49-F238E27FC236}">
                    <a16:creationId xmlns:a16="http://schemas.microsoft.com/office/drawing/2014/main" id="{B4A7EDE7-43C7-1944-31B8-D636B009D7BF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2" name="Freeform: Shape 1521">
                <a:extLst>
                  <a:ext uri="{FF2B5EF4-FFF2-40B4-BE49-F238E27FC236}">
                    <a16:creationId xmlns:a16="http://schemas.microsoft.com/office/drawing/2014/main" id="{6926A953-C6F2-DF00-18AB-FE4E6037CB63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3" name="Freeform: Shape 1522">
                <a:extLst>
                  <a:ext uri="{FF2B5EF4-FFF2-40B4-BE49-F238E27FC236}">
                    <a16:creationId xmlns:a16="http://schemas.microsoft.com/office/drawing/2014/main" id="{FCFF1AEE-0C08-780E-6195-8E80E0FE7C08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4" name="Freeform: Shape 1523">
                <a:extLst>
                  <a:ext uri="{FF2B5EF4-FFF2-40B4-BE49-F238E27FC236}">
                    <a16:creationId xmlns:a16="http://schemas.microsoft.com/office/drawing/2014/main" id="{5EA6A062-B145-C57E-ECEB-2B31CAF7933A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05B2764F-E247-1EA7-E5B7-711490C22AB9}"/>
                </a:ext>
              </a:extLst>
            </p:cNvPr>
            <p:cNvSpPr/>
            <p:nvPr/>
          </p:nvSpPr>
          <p:spPr>
            <a:xfrm>
              <a:off x="7822942" y="4080934"/>
              <a:ext cx="72773" cy="1780798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25" name="Graphic 1161">
            <a:extLst>
              <a:ext uri="{FF2B5EF4-FFF2-40B4-BE49-F238E27FC236}">
                <a16:creationId xmlns:a16="http://schemas.microsoft.com/office/drawing/2014/main" id="{09DDFE7B-141C-6235-F4BA-CD2CD082D8E3}"/>
              </a:ext>
            </a:extLst>
          </p:cNvPr>
          <p:cNvGrpSpPr/>
          <p:nvPr/>
        </p:nvGrpSpPr>
        <p:grpSpPr>
          <a:xfrm>
            <a:off x="6109606" y="-2460819"/>
            <a:ext cx="6233358" cy="9349152"/>
            <a:chOff x="5968347" y="5495298"/>
            <a:chExt cx="176516" cy="264749"/>
          </a:xfrm>
        </p:grpSpPr>
        <p:grpSp>
          <p:nvGrpSpPr>
            <p:cNvPr id="1526" name="Graphic 1161">
              <a:extLst>
                <a:ext uri="{FF2B5EF4-FFF2-40B4-BE49-F238E27FC236}">
                  <a16:creationId xmlns:a16="http://schemas.microsoft.com/office/drawing/2014/main" id="{E0974E30-3B88-2DC1-B049-A4E1A24191BD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sp>
            <p:nvSpPr>
              <p:cNvPr id="1528" name="Freeform: Shape 1527">
                <a:extLst>
                  <a:ext uri="{FF2B5EF4-FFF2-40B4-BE49-F238E27FC236}">
                    <a16:creationId xmlns:a16="http://schemas.microsoft.com/office/drawing/2014/main" id="{B12954A8-C13C-09E1-9D63-DC5A0186DF83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76516" cy="264749"/>
              </a:xfrm>
              <a:custGeom>
                <a:avLst/>
                <a:gdLst>
                  <a:gd name="connsiteX0" fmla="*/ 0 w 176516"/>
                  <a:gd name="connsiteY0" fmla="*/ 0 h 264749"/>
                  <a:gd name="connsiteX1" fmla="*/ 176517 w 176516"/>
                  <a:gd name="connsiteY1" fmla="*/ 0 h 264749"/>
                  <a:gd name="connsiteX2" fmla="*/ 176517 w 176516"/>
                  <a:gd name="connsiteY2" fmla="*/ 264749 h 264749"/>
                  <a:gd name="connsiteX3" fmla="*/ 0 w 176516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516" h="264749">
                    <a:moveTo>
                      <a:pt x="0" y="0"/>
                    </a:moveTo>
                    <a:lnTo>
                      <a:pt x="176517" y="0"/>
                    </a:lnTo>
                    <a:lnTo>
                      <a:pt x="176517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9" name="Freeform: Shape 1528">
                <a:extLst>
                  <a:ext uri="{FF2B5EF4-FFF2-40B4-BE49-F238E27FC236}">
                    <a16:creationId xmlns:a16="http://schemas.microsoft.com/office/drawing/2014/main" id="{C269423F-C2E4-E53B-EA3A-24756F550255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2770" cy="2770"/>
              </a:xfrm>
              <a:custGeom>
                <a:avLst/>
                <a:gdLst>
                  <a:gd name="connsiteX0" fmla="*/ 2770 w 2770"/>
                  <a:gd name="connsiteY0" fmla="*/ 0 h 2770"/>
                  <a:gd name="connsiteX1" fmla="*/ 0 w 2770"/>
                  <a:gd name="connsiteY1" fmla="*/ 2770 h 2770"/>
                  <a:gd name="connsiteX2" fmla="*/ 0 w 2770"/>
                  <a:gd name="connsiteY2" fmla="*/ 0 h 2770"/>
                  <a:gd name="connsiteX3" fmla="*/ 2770 w 2770"/>
                  <a:gd name="connsiteY3" fmla="*/ 0 h 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0" h="2770">
                    <a:moveTo>
                      <a:pt x="2770" y="0"/>
                    </a:moveTo>
                    <a:lnTo>
                      <a:pt x="0" y="2770"/>
                    </a:lnTo>
                    <a:lnTo>
                      <a:pt x="0" y="0"/>
                    </a:lnTo>
                    <a:lnTo>
                      <a:pt x="2770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0" name="Freeform: Shape 1529">
                <a:extLst>
                  <a:ext uri="{FF2B5EF4-FFF2-40B4-BE49-F238E27FC236}">
                    <a16:creationId xmlns:a16="http://schemas.microsoft.com/office/drawing/2014/main" id="{A4E4CF9F-D0FA-9AB0-C5C7-C3A800B4E87E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31669" cy="131668"/>
              </a:xfrm>
              <a:custGeom>
                <a:avLst/>
                <a:gdLst>
                  <a:gd name="connsiteX0" fmla="*/ 131669 w 131669"/>
                  <a:gd name="connsiteY0" fmla="*/ 0 h 131668"/>
                  <a:gd name="connsiteX1" fmla="*/ 0 w 131669"/>
                  <a:gd name="connsiteY1" fmla="*/ 131669 h 131668"/>
                  <a:gd name="connsiteX2" fmla="*/ 0 w 131669"/>
                  <a:gd name="connsiteY2" fmla="*/ 71663 h 131668"/>
                  <a:gd name="connsiteX3" fmla="*/ 71663 w 131669"/>
                  <a:gd name="connsiteY3" fmla="*/ 0 h 131668"/>
                  <a:gd name="connsiteX4" fmla="*/ 131669 w 131669"/>
                  <a:gd name="connsiteY4" fmla="*/ 0 h 13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669" h="131668">
                    <a:moveTo>
                      <a:pt x="131669" y="0"/>
                    </a:moveTo>
                    <a:lnTo>
                      <a:pt x="0" y="131669"/>
                    </a:lnTo>
                    <a:lnTo>
                      <a:pt x="0" y="71663"/>
                    </a:lnTo>
                    <a:lnTo>
                      <a:pt x="71663" y="0"/>
                    </a:lnTo>
                    <a:lnTo>
                      <a:pt x="131669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1" name="Freeform: Shape 1530">
                <a:extLst>
                  <a:ext uri="{FF2B5EF4-FFF2-40B4-BE49-F238E27FC236}">
                    <a16:creationId xmlns:a16="http://schemas.microsoft.com/office/drawing/2014/main" id="{AECD44FC-F666-56AF-68A4-B0A4F12AF4FB}"/>
                  </a:ext>
                </a:extLst>
              </p:cNvPr>
              <p:cNvSpPr/>
              <p:nvPr/>
            </p:nvSpPr>
            <p:spPr>
              <a:xfrm>
                <a:off x="5968347" y="5508993"/>
                <a:ext cx="176516" cy="236470"/>
              </a:xfrm>
              <a:custGeom>
                <a:avLst/>
                <a:gdLst>
                  <a:gd name="connsiteX0" fmla="*/ 176517 w 176516"/>
                  <a:gd name="connsiteY0" fmla="*/ 0 h 236470"/>
                  <a:gd name="connsiteX1" fmla="*/ 176517 w 176516"/>
                  <a:gd name="connsiteY1" fmla="*/ 59954 h 236470"/>
                  <a:gd name="connsiteX2" fmla="*/ 0 w 176516"/>
                  <a:gd name="connsiteY2" fmla="*/ 236471 h 236470"/>
                  <a:gd name="connsiteX3" fmla="*/ 0 w 176516"/>
                  <a:gd name="connsiteY3" fmla="*/ 176517 h 236470"/>
                  <a:gd name="connsiteX4" fmla="*/ 176517 w 176516"/>
                  <a:gd name="connsiteY4" fmla="*/ 0 h 23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516" h="236470">
                    <a:moveTo>
                      <a:pt x="176517" y="0"/>
                    </a:moveTo>
                    <a:lnTo>
                      <a:pt x="176517" y="59954"/>
                    </a:lnTo>
                    <a:lnTo>
                      <a:pt x="0" y="236471"/>
                    </a:lnTo>
                    <a:lnTo>
                      <a:pt x="0" y="176517"/>
                    </a:lnTo>
                    <a:lnTo>
                      <a:pt x="17651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2" name="Freeform: Shape 1531">
                <a:extLst>
                  <a:ext uri="{FF2B5EF4-FFF2-40B4-BE49-F238E27FC236}">
                    <a16:creationId xmlns:a16="http://schemas.microsoft.com/office/drawing/2014/main" id="{2157BB43-766B-113B-634B-9D8CB82A06C7}"/>
                  </a:ext>
                </a:extLst>
              </p:cNvPr>
              <p:cNvSpPr/>
              <p:nvPr/>
            </p:nvSpPr>
            <p:spPr>
              <a:xfrm>
                <a:off x="6015808" y="5630992"/>
                <a:ext cx="129055" cy="129055"/>
              </a:xfrm>
              <a:custGeom>
                <a:avLst/>
                <a:gdLst>
                  <a:gd name="connsiteX0" fmla="*/ 129056 w 129055"/>
                  <a:gd name="connsiteY0" fmla="*/ 0 h 129055"/>
                  <a:gd name="connsiteX1" fmla="*/ 129056 w 129055"/>
                  <a:gd name="connsiteY1" fmla="*/ 59954 h 129055"/>
                  <a:gd name="connsiteX2" fmla="*/ 59902 w 129055"/>
                  <a:gd name="connsiteY2" fmla="*/ 129055 h 129055"/>
                  <a:gd name="connsiteX3" fmla="*/ 0 w 129055"/>
                  <a:gd name="connsiteY3" fmla="*/ 129055 h 129055"/>
                  <a:gd name="connsiteX4" fmla="*/ 129056 w 129055"/>
                  <a:gd name="connsiteY4" fmla="*/ 0 h 12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55" h="129055">
                    <a:moveTo>
                      <a:pt x="129056" y="0"/>
                    </a:moveTo>
                    <a:lnTo>
                      <a:pt x="129056" y="59954"/>
                    </a:lnTo>
                    <a:lnTo>
                      <a:pt x="59902" y="129055"/>
                    </a:lnTo>
                    <a:lnTo>
                      <a:pt x="0" y="129055"/>
                    </a:lnTo>
                    <a:lnTo>
                      <a:pt x="129056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27" name="Freeform: Shape 1526">
              <a:extLst>
                <a:ext uri="{FF2B5EF4-FFF2-40B4-BE49-F238E27FC236}">
                  <a16:creationId xmlns:a16="http://schemas.microsoft.com/office/drawing/2014/main" id="{12496188-EEE5-376A-166C-A1D8CB7349A4}"/>
                </a:ext>
              </a:extLst>
            </p:cNvPr>
            <p:cNvSpPr/>
            <p:nvPr/>
          </p:nvSpPr>
          <p:spPr>
            <a:xfrm>
              <a:off x="596834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72965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D8F0A89F-0B3A-38E1-E33B-7C3EFB671E9F}"/>
              </a:ext>
            </a:extLst>
          </p:cNvPr>
          <p:cNvGrpSpPr/>
          <p:nvPr/>
        </p:nvGrpSpPr>
        <p:grpSpPr>
          <a:xfrm>
            <a:off x="-3840376" y="-2498919"/>
            <a:ext cx="6231520" cy="9349152"/>
            <a:chOff x="6708754" y="4080934"/>
            <a:chExt cx="1186961" cy="1780798"/>
          </a:xfrm>
        </p:grpSpPr>
        <p:grpSp>
          <p:nvGrpSpPr>
            <p:cNvPr id="68" name="Graphic 1161">
              <a:extLst>
                <a:ext uri="{FF2B5EF4-FFF2-40B4-BE49-F238E27FC236}">
                  <a16:creationId xmlns:a16="http://schemas.microsoft.com/office/drawing/2014/main" id="{D0F8C639-7575-D837-BC8D-EA7F23A62C66}"/>
                </a:ext>
              </a:extLst>
            </p:cNvPr>
            <p:cNvGrpSpPr/>
            <p:nvPr/>
          </p:nvGrpSpPr>
          <p:grpSpPr>
            <a:xfrm>
              <a:off x="6708754" y="4080934"/>
              <a:ext cx="1186961" cy="1780798"/>
              <a:chOff x="5791882" y="5495298"/>
              <a:chExt cx="176464" cy="264749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8DEBECB-58E0-F670-BC87-5CA68DAB9E48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A9C0E9BE-FD15-D110-47AA-B389E4301A45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F7EE63D9-6950-9FC2-845B-5B918F9A00E2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A09E521-F2C4-EB78-9807-9241B4376A5D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53803CDC-5ECB-E1FE-B996-4C43562FAF17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E65F348-5EB5-CA9B-2965-4F3B1E2B9E29}"/>
                </a:ext>
              </a:extLst>
            </p:cNvPr>
            <p:cNvSpPr/>
            <p:nvPr/>
          </p:nvSpPr>
          <p:spPr>
            <a:xfrm>
              <a:off x="7822942" y="4080934"/>
              <a:ext cx="72773" cy="1780798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5" name="Graphic 1161">
            <a:extLst>
              <a:ext uri="{FF2B5EF4-FFF2-40B4-BE49-F238E27FC236}">
                <a16:creationId xmlns:a16="http://schemas.microsoft.com/office/drawing/2014/main" id="{26DA3188-2E68-5232-8D7A-9C5C6E628B68}"/>
              </a:ext>
            </a:extLst>
          </p:cNvPr>
          <p:cNvGrpSpPr/>
          <p:nvPr/>
        </p:nvGrpSpPr>
        <p:grpSpPr>
          <a:xfrm>
            <a:off x="9748226" y="-2479869"/>
            <a:ext cx="6233358" cy="9349152"/>
            <a:chOff x="5968347" y="5495298"/>
            <a:chExt cx="176516" cy="264749"/>
          </a:xfrm>
        </p:grpSpPr>
        <p:grpSp>
          <p:nvGrpSpPr>
            <p:cNvPr id="76" name="Graphic 1161">
              <a:extLst>
                <a:ext uri="{FF2B5EF4-FFF2-40B4-BE49-F238E27FC236}">
                  <a16:creationId xmlns:a16="http://schemas.microsoft.com/office/drawing/2014/main" id="{DD4A935F-ACBE-E1E7-226A-DF4E1C6CE688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07FC567-328F-1BAB-47AA-98642B0A371D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76516" cy="264749"/>
              </a:xfrm>
              <a:custGeom>
                <a:avLst/>
                <a:gdLst>
                  <a:gd name="connsiteX0" fmla="*/ 0 w 176516"/>
                  <a:gd name="connsiteY0" fmla="*/ 0 h 264749"/>
                  <a:gd name="connsiteX1" fmla="*/ 176517 w 176516"/>
                  <a:gd name="connsiteY1" fmla="*/ 0 h 264749"/>
                  <a:gd name="connsiteX2" fmla="*/ 176517 w 176516"/>
                  <a:gd name="connsiteY2" fmla="*/ 264749 h 264749"/>
                  <a:gd name="connsiteX3" fmla="*/ 0 w 176516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516" h="264749">
                    <a:moveTo>
                      <a:pt x="0" y="0"/>
                    </a:moveTo>
                    <a:lnTo>
                      <a:pt x="176517" y="0"/>
                    </a:lnTo>
                    <a:lnTo>
                      <a:pt x="176517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AA3DEA6-9182-DE6B-3757-D48000EC9A37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2770" cy="2770"/>
              </a:xfrm>
              <a:custGeom>
                <a:avLst/>
                <a:gdLst>
                  <a:gd name="connsiteX0" fmla="*/ 2770 w 2770"/>
                  <a:gd name="connsiteY0" fmla="*/ 0 h 2770"/>
                  <a:gd name="connsiteX1" fmla="*/ 0 w 2770"/>
                  <a:gd name="connsiteY1" fmla="*/ 2770 h 2770"/>
                  <a:gd name="connsiteX2" fmla="*/ 0 w 2770"/>
                  <a:gd name="connsiteY2" fmla="*/ 0 h 2770"/>
                  <a:gd name="connsiteX3" fmla="*/ 2770 w 2770"/>
                  <a:gd name="connsiteY3" fmla="*/ 0 h 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0" h="2770">
                    <a:moveTo>
                      <a:pt x="2770" y="0"/>
                    </a:moveTo>
                    <a:lnTo>
                      <a:pt x="0" y="2770"/>
                    </a:lnTo>
                    <a:lnTo>
                      <a:pt x="0" y="0"/>
                    </a:lnTo>
                    <a:lnTo>
                      <a:pt x="2770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17B3E10-F6C6-C1F2-5E09-571563517FAA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31669" cy="131668"/>
              </a:xfrm>
              <a:custGeom>
                <a:avLst/>
                <a:gdLst>
                  <a:gd name="connsiteX0" fmla="*/ 131669 w 131669"/>
                  <a:gd name="connsiteY0" fmla="*/ 0 h 131668"/>
                  <a:gd name="connsiteX1" fmla="*/ 0 w 131669"/>
                  <a:gd name="connsiteY1" fmla="*/ 131669 h 131668"/>
                  <a:gd name="connsiteX2" fmla="*/ 0 w 131669"/>
                  <a:gd name="connsiteY2" fmla="*/ 71663 h 131668"/>
                  <a:gd name="connsiteX3" fmla="*/ 71663 w 131669"/>
                  <a:gd name="connsiteY3" fmla="*/ 0 h 131668"/>
                  <a:gd name="connsiteX4" fmla="*/ 131669 w 131669"/>
                  <a:gd name="connsiteY4" fmla="*/ 0 h 13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669" h="131668">
                    <a:moveTo>
                      <a:pt x="131669" y="0"/>
                    </a:moveTo>
                    <a:lnTo>
                      <a:pt x="0" y="131669"/>
                    </a:lnTo>
                    <a:lnTo>
                      <a:pt x="0" y="71663"/>
                    </a:lnTo>
                    <a:lnTo>
                      <a:pt x="71663" y="0"/>
                    </a:lnTo>
                    <a:lnTo>
                      <a:pt x="131669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E925182-C289-63A9-4A21-B58DA0865D54}"/>
                  </a:ext>
                </a:extLst>
              </p:cNvPr>
              <p:cNvSpPr/>
              <p:nvPr/>
            </p:nvSpPr>
            <p:spPr>
              <a:xfrm>
                <a:off x="5968347" y="5508993"/>
                <a:ext cx="176516" cy="236470"/>
              </a:xfrm>
              <a:custGeom>
                <a:avLst/>
                <a:gdLst>
                  <a:gd name="connsiteX0" fmla="*/ 176517 w 176516"/>
                  <a:gd name="connsiteY0" fmla="*/ 0 h 236470"/>
                  <a:gd name="connsiteX1" fmla="*/ 176517 w 176516"/>
                  <a:gd name="connsiteY1" fmla="*/ 59954 h 236470"/>
                  <a:gd name="connsiteX2" fmla="*/ 0 w 176516"/>
                  <a:gd name="connsiteY2" fmla="*/ 236471 h 236470"/>
                  <a:gd name="connsiteX3" fmla="*/ 0 w 176516"/>
                  <a:gd name="connsiteY3" fmla="*/ 176517 h 236470"/>
                  <a:gd name="connsiteX4" fmla="*/ 176517 w 176516"/>
                  <a:gd name="connsiteY4" fmla="*/ 0 h 23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516" h="236470">
                    <a:moveTo>
                      <a:pt x="176517" y="0"/>
                    </a:moveTo>
                    <a:lnTo>
                      <a:pt x="176517" y="59954"/>
                    </a:lnTo>
                    <a:lnTo>
                      <a:pt x="0" y="236471"/>
                    </a:lnTo>
                    <a:lnTo>
                      <a:pt x="0" y="176517"/>
                    </a:lnTo>
                    <a:lnTo>
                      <a:pt x="17651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57C33294-95F2-801E-0E10-F6532765F767}"/>
                  </a:ext>
                </a:extLst>
              </p:cNvPr>
              <p:cNvSpPr/>
              <p:nvPr/>
            </p:nvSpPr>
            <p:spPr>
              <a:xfrm>
                <a:off x="6015808" y="5630992"/>
                <a:ext cx="129055" cy="129055"/>
              </a:xfrm>
              <a:custGeom>
                <a:avLst/>
                <a:gdLst>
                  <a:gd name="connsiteX0" fmla="*/ 129056 w 129055"/>
                  <a:gd name="connsiteY0" fmla="*/ 0 h 129055"/>
                  <a:gd name="connsiteX1" fmla="*/ 129056 w 129055"/>
                  <a:gd name="connsiteY1" fmla="*/ 59954 h 129055"/>
                  <a:gd name="connsiteX2" fmla="*/ 59902 w 129055"/>
                  <a:gd name="connsiteY2" fmla="*/ 129055 h 129055"/>
                  <a:gd name="connsiteX3" fmla="*/ 0 w 129055"/>
                  <a:gd name="connsiteY3" fmla="*/ 129055 h 129055"/>
                  <a:gd name="connsiteX4" fmla="*/ 129056 w 129055"/>
                  <a:gd name="connsiteY4" fmla="*/ 0 h 12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55" h="129055">
                    <a:moveTo>
                      <a:pt x="129056" y="0"/>
                    </a:moveTo>
                    <a:lnTo>
                      <a:pt x="129056" y="59954"/>
                    </a:lnTo>
                    <a:lnTo>
                      <a:pt x="59902" y="129055"/>
                    </a:lnTo>
                    <a:lnTo>
                      <a:pt x="0" y="129055"/>
                    </a:lnTo>
                    <a:lnTo>
                      <a:pt x="129056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256A574-A4C9-9FAD-0924-49AE993D9D38}"/>
                </a:ext>
              </a:extLst>
            </p:cNvPr>
            <p:cNvSpPr/>
            <p:nvPr/>
          </p:nvSpPr>
          <p:spPr>
            <a:xfrm>
              <a:off x="596834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99A6270-AF05-3FEE-D2F5-CBFCDF71809F}"/>
              </a:ext>
            </a:extLst>
          </p:cNvPr>
          <p:cNvGrpSpPr/>
          <p:nvPr/>
        </p:nvGrpSpPr>
        <p:grpSpPr>
          <a:xfrm>
            <a:off x="-107431" y="-2460819"/>
            <a:ext cx="6231520" cy="9349152"/>
            <a:chOff x="6708754" y="4080934"/>
            <a:chExt cx="1186961" cy="1780798"/>
          </a:xfrm>
        </p:grpSpPr>
        <p:grpSp>
          <p:nvGrpSpPr>
            <p:cNvPr id="120" name="Graphic 1161">
              <a:extLst>
                <a:ext uri="{FF2B5EF4-FFF2-40B4-BE49-F238E27FC236}">
                  <a16:creationId xmlns:a16="http://schemas.microsoft.com/office/drawing/2014/main" id="{F9A6491F-7B66-D895-9920-62FA4F08D735}"/>
                </a:ext>
              </a:extLst>
            </p:cNvPr>
            <p:cNvGrpSpPr/>
            <p:nvPr/>
          </p:nvGrpSpPr>
          <p:grpSpPr>
            <a:xfrm>
              <a:off x="6708754" y="4080934"/>
              <a:ext cx="1186961" cy="1780798"/>
              <a:chOff x="5791882" y="5495298"/>
              <a:chExt cx="176464" cy="264749"/>
            </a:xfrm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AF80BFB0-8CF4-93F9-6B4E-16CCA107CF5D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264749"/>
              </a:xfrm>
              <a:custGeom>
                <a:avLst/>
                <a:gdLst>
                  <a:gd name="connsiteX0" fmla="*/ 0 w 176464"/>
                  <a:gd name="connsiteY0" fmla="*/ 0 h 264749"/>
                  <a:gd name="connsiteX1" fmla="*/ 176465 w 176464"/>
                  <a:gd name="connsiteY1" fmla="*/ 0 h 264749"/>
                  <a:gd name="connsiteX2" fmla="*/ 176465 w 176464"/>
                  <a:gd name="connsiteY2" fmla="*/ 264749 h 264749"/>
                  <a:gd name="connsiteX3" fmla="*/ 0 w 176464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464" h="264749">
                    <a:moveTo>
                      <a:pt x="0" y="0"/>
                    </a:moveTo>
                    <a:lnTo>
                      <a:pt x="176465" y="0"/>
                    </a:lnTo>
                    <a:lnTo>
                      <a:pt x="176465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9F48550-0DC6-9CF1-4F91-B1E4A6F64B50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63247" cy="63246"/>
              </a:xfrm>
              <a:custGeom>
                <a:avLst/>
                <a:gdLst>
                  <a:gd name="connsiteX0" fmla="*/ 63247 w 63247"/>
                  <a:gd name="connsiteY0" fmla="*/ 0 h 63246"/>
                  <a:gd name="connsiteX1" fmla="*/ 0 w 63247"/>
                  <a:gd name="connsiteY1" fmla="*/ 63247 h 63246"/>
                  <a:gd name="connsiteX2" fmla="*/ 0 w 63247"/>
                  <a:gd name="connsiteY2" fmla="*/ 3293 h 63246"/>
                  <a:gd name="connsiteX3" fmla="*/ 3293 w 63247"/>
                  <a:gd name="connsiteY3" fmla="*/ 0 h 63246"/>
                  <a:gd name="connsiteX4" fmla="*/ 63247 w 63247"/>
                  <a:gd name="connsiteY4" fmla="*/ 0 h 63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7" h="63246">
                    <a:moveTo>
                      <a:pt x="63247" y="0"/>
                    </a:moveTo>
                    <a:lnTo>
                      <a:pt x="0" y="63247"/>
                    </a:lnTo>
                    <a:lnTo>
                      <a:pt x="0" y="3293"/>
                    </a:lnTo>
                    <a:lnTo>
                      <a:pt x="3293" y="0"/>
                    </a:lnTo>
                    <a:lnTo>
                      <a:pt x="6324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DCE1136A-ABE7-6098-4D29-C8CFD87723EE}"/>
                  </a:ext>
                </a:extLst>
              </p:cNvPr>
              <p:cNvSpPr/>
              <p:nvPr/>
            </p:nvSpPr>
            <p:spPr>
              <a:xfrm>
                <a:off x="5791882" y="5495298"/>
                <a:ext cx="176464" cy="179182"/>
              </a:xfrm>
              <a:custGeom>
                <a:avLst/>
                <a:gdLst>
                  <a:gd name="connsiteX0" fmla="*/ 176465 w 176464"/>
                  <a:gd name="connsiteY0" fmla="*/ 0 h 179182"/>
                  <a:gd name="connsiteX1" fmla="*/ 176465 w 176464"/>
                  <a:gd name="connsiteY1" fmla="*/ 2770 h 179182"/>
                  <a:gd name="connsiteX2" fmla="*/ 0 w 176464"/>
                  <a:gd name="connsiteY2" fmla="*/ 179183 h 179182"/>
                  <a:gd name="connsiteX3" fmla="*/ 0 w 176464"/>
                  <a:gd name="connsiteY3" fmla="*/ 119229 h 179182"/>
                  <a:gd name="connsiteX4" fmla="*/ 119229 w 176464"/>
                  <a:gd name="connsiteY4" fmla="*/ 0 h 179182"/>
                  <a:gd name="connsiteX5" fmla="*/ 176465 w 176464"/>
                  <a:gd name="connsiteY5" fmla="*/ 0 h 17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79182">
                    <a:moveTo>
                      <a:pt x="176465" y="0"/>
                    </a:moveTo>
                    <a:lnTo>
                      <a:pt x="176465" y="2770"/>
                    </a:lnTo>
                    <a:lnTo>
                      <a:pt x="0" y="179183"/>
                    </a:lnTo>
                    <a:lnTo>
                      <a:pt x="0" y="119229"/>
                    </a:lnTo>
                    <a:lnTo>
                      <a:pt x="119229" y="0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DF6D7AB-016E-820D-3660-238262BD94B3}"/>
                  </a:ext>
                </a:extLst>
              </p:cNvPr>
              <p:cNvSpPr/>
              <p:nvPr/>
            </p:nvSpPr>
            <p:spPr>
              <a:xfrm>
                <a:off x="5791882" y="5566961"/>
                <a:ext cx="176464" cy="193086"/>
              </a:xfrm>
              <a:custGeom>
                <a:avLst/>
                <a:gdLst>
                  <a:gd name="connsiteX0" fmla="*/ 176465 w 176464"/>
                  <a:gd name="connsiteY0" fmla="*/ 0 h 193086"/>
                  <a:gd name="connsiteX1" fmla="*/ 176465 w 176464"/>
                  <a:gd name="connsiteY1" fmla="*/ 60006 h 193086"/>
                  <a:gd name="connsiteX2" fmla="*/ 43384 w 176464"/>
                  <a:gd name="connsiteY2" fmla="*/ 193087 h 193086"/>
                  <a:gd name="connsiteX3" fmla="*/ 0 w 176464"/>
                  <a:gd name="connsiteY3" fmla="*/ 193087 h 193086"/>
                  <a:gd name="connsiteX4" fmla="*/ 0 w 176464"/>
                  <a:gd name="connsiteY4" fmla="*/ 176465 h 193086"/>
                  <a:gd name="connsiteX5" fmla="*/ 176465 w 176464"/>
                  <a:gd name="connsiteY5" fmla="*/ 0 h 19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464" h="193086">
                    <a:moveTo>
                      <a:pt x="176465" y="0"/>
                    </a:moveTo>
                    <a:lnTo>
                      <a:pt x="176465" y="60006"/>
                    </a:lnTo>
                    <a:lnTo>
                      <a:pt x="43384" y="193087"/>
                    </a:lnTo>
                    <a:lnTo>
                      <a:pt x="0" y="193087"/>
                    </a:lnTo>
                    <a:lnTo>
                      <a:pt x="0" y="176465"/>
                    </a:lnTo>
                    <a:lnTo>
                      <a:pt x="176465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794FCDC4-D028-E851-5ABC-DFEDF211D063}"/>
                  </a:ext>
                </a:extLst>
              </p:cNvPr>
              <p:cNvSpPr/>
              <p:nvPr/>
            </p:nvSpPr>
            <p:spPr>
              <a:xfrm>
                <a:off x="5893809" y="5685510"/>
                <a:ext cx="74537" cy="74537"/>
              </a:xfrm>
              <a:custGeom>
                <a:avLst/>
                <a:gdLst>
                  <a:gd name="connsiteX0" fmla="*/ 74538 w 74537"/>
                  <a:gd name="connsiteY0" fmla="*/ 0 h 74537"/>
                  <a:gd name="connsiteX1" fmla="*/ 74538 w 74537"/>
                  <a:gd name="connsiteY1" fmla="*/ 59954 h 74537"/>
                  <a:gd name="connsiteX2" fmla="*/ 59954 w 74537"/>
                  <a:gd name="connsiteY2" fmla="*/ 74538 h 74537"/>
                  <a:gd name="connsiteX3" fmla="*/ 0 w 74537"/>
                  <a:gd name="connsiteY3" fmla="*/ 74538 h 74537"/>
                  <a:gd name="connsiteX4" fmla="*/ 74538 w 74537"/>
                  <a:gd name="connsiteY4" fmla="*/ 0 h 74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537" h="74537">
                    <a:moveTo>
                      <a:pt x="74538" y="0"/>
                    </a:moveTo>
                    <a:lnTo>
                      <a:pt x="74538" y="59954"/>
                    </a:lnTo>
                    <a:lnTo>
                      <a:pt x="59954" y="74538"/>
                    </a:lnTo>
                    <a:lnTo>
                      <a:pt x="0" y="74538"/>
                    </a:lnTo>
                    <a:lnTo>
                      <a:pt x="74538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7390F6C-5605-8336-F386-DA36520D6082}"/>
                </a:ext>
              </a:extLst>
            </p:cNvPr>
            <p:cNvSpPr/>
            <p:nvPr/>
          </p:nvSpPr>
          <p:spPr>
            <a:xfrm>
              <a:off x="7822942" y="4080934"/>
              <a:ext cx="72773" cy="1780798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7" name="Graphic 1161">
            <a:extLst>
              <a:ext uri="{FF2B5EF4-FFF2-40B4-BE49-F238E27FC236}">
                <a16:creationId xmlns:a16="http://schemas.microsoft.com/office/drawing/2014/main" id="{9C1CBC6A-B669-6882-7508-740FD937AFD6}"/>
              </a:ext>
            </a:extLst>
          </p:cNvPr>
          <p:cNvGrpSpPr/>
          <p:nvPr/>
        </p:nvGrpSpPr>
        <p:grpSpPr>
          <a:xfrm>
            <a:off x="6109606" y="-2460819"/>
            <a:ext cx="6233358" cy="9349152"/>
            <a:chOff x="5968347" y="5495298"/>
            <a:chExt cx="176516" cy="264749"/>
          </a:xfrm>
        </p:grpSpPr>
        <p:grpSp>
          <p:nvGrpSpPr>
            <p:cNvPr id="1472" name="Graphic 1161">
              <a:extLst>
                <a:ext uri="{FF2B5EF4-FFF2-40B4-BE49-F238E27FC236}">
                  <a16:creationId xmlns:a16="http://schemas.microsoft.com/office/drawing/2014/main" id="{37C1178E-145F-3EC0-E512-437C79F94479}"/>
                </a:ext>
              </a:extLst>
            </p:cNvPr>
            <p:cNvGrpSpPr/>
            <p:nvPr/>
          </p:nvGrpSpPr>
          <p:grpSpPr>
            <a:xfrm>
              <a:off x="5968347" y="5495298"/>
              <a:ext cx="176516" cy="264749"/>
              <a:chOff x="5968347" y="5495298"/>
              <a:chExt cx="176516" cy="264749"/>
            </a:xfrm>
          </p:grpSpPr>
          <p:sp>
            <p:nvSpPr>
              <p:cNvPr id="1474" name="Freeform: Shape 1473">
                <a:extLst>
                  <a:ext uri="{FF2B5EF4-FFF2-40B4-BE49-F238E27FC236}">
                    <a16:creationId xmlns:a16="http://schemas.microsoft.com/office/drawing/2014/main" id="{B63F606B-9225-6B1B-A759-A2007573D3F1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76516" cy="264749"/>
              </a:xfrm>
              <a:custGeom>
                <a:avLst/>
                <a:gdLst>
                  <a:gd name="connsiteX0" fmla="*/ 0 w 176516"/>
                  <a:gd name="connsiteY0" fmla="*/ 0 h 264749"/>
                  <a:gd name="connsiteX1" fmla="*/ 176517 w 176516"/>
                  <a:gd name="connsiteY1" fmla="*/ 0 h 264749"/>
                  <a:gd name="connsiteX2" fmla="*/ 176517 w 176516"/>
                  <a:gd name="connsiteY2" fmla="*/ 264749 h 264749"/>
                  <a:gd name="connsiteX3" fmla="*/ 0 w 176516"/>
                  <a:gd name="connsiteY3" fmla="*/ 264749 h 26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516" h="264749">
                    <a:moveTo>
                      <a:pt x="0" y="0"/>
                    </a:moveTo>
                    <a:lnTo>
                      <a:pt x="176517" y="0"/>
                    </a:lnTo>
                    <a:lnTo>
                      <a:pt x="176517" y="264749"/>
                    </a:lnTo>
                    <a:lnTo>
                      <a:pt x="0" y="264749"/>
                    </a:lnTo>
                    <a:close/>
                  </a:path>
                </a:pathLst>
              </a:custGeom>
              <a:solidFill>
                <a:srgbClr val="E24321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5" name="Freeform: Shape 1474">
                <a:extLst>
                  <a:ext uri="{FF2B5EF4-FFF2-40B4-BE49-F238E27FC236}">
                    <a16:creationId xmlns:a16="http://schemas.microsoft.com/office/drawing/2014/main" id="{E648C5C8-149E-56F0-A2E8-E09D3FF0C462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2770" cy="2770"/>
              </a:xfrm>
              <a:custGeom>
                <a:avLst/>
                <a:gdLst>
                  <a:gd name="connsiteX0" fmla="*/ 2770 w 2770"/>
                  <a:gd name="connsiteY0" fmla="*/ 0 h 2770"/>
                  <a:gd name="connsiteX1" fmla="*/ 0 w 2770"/>
                  <a:gd name="connsiteY1" fmla="*/ 2770 h 2770"/>
                  <a:gd name="connsiteX2" fmla="*/ 0 w 2770"/>
                  <a:gd name="connsiteY2" fmla="*/ 0 h 2770"/>
                  <a:gd name="connsiteX3" fmla="*/ 2770 w 2770"/>
                  <a:gd name="connsiteY3" fmla="*/ 0 h 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0" h="2770">
                    <a:moveTo>
                      <a:pt x="2770" y="0"/>
                    </a:moveTo>
                    <a:lnTo>
                      <a:pt x="0" y="2770"/>
                    </a:lnTo>
                    <a:lnTo>
                      <a:pt x="0" y="0"/>
                    </a:lnTo>
                    <a:lnTo>
                      <a:pt x="2770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6" name="Freeform: Shape 1475">
                <a:extLst>
                  <a:ext uri="{FF2B5EF4-FFF2-40B4-BE49-F238E27FC236}">
                    <a16:creationId xmlns:a16="http://schemas.microsoft.com/office/drawing/2014/main" id="{A89C56FF-FC3D-732F-39F0-AC10DBF92166}"/>
                  </a:ext>
                </a:extLst>
              </p:cNvPr>
              <p:cNvSpPr/>
              <p:nvPr/>
            </p:nvSpPr>
            <p:spPr>
              <a:xfrm>
                <a:off x="5968347" y="5495298"/>
                <a:ext cx="131669" cy="131668"/>
              </a:xfrm>
              <a:custGeom>
                <a:avLst/>
                <a:gdLst>
                  <a:gd name="connsiteX0" fmla="*/ 131669 w 131669"/>
                  <a:gd name="connsiteY0" fmla="*/ 0 h 131668"/>
                  <a:gd name="connsiteX1" fmla="*/ 0 w 131669"/>
                  <a:gd name="connsiteY1" fmla="*/ 131669 h 131668"/>
                  <a:gd name="connsiteX2" fmla="*/ 0 w 131669"/>
                  <a:gd name="connsiteY2" fmla="*/ 71663 h 131668"/>
                  <a:gd name="connsiteX3" fmla="*/ 71663 w 131669"/>
                  <a:gd name="connsiteY3" fmla="*/ 0 h 131668"/>
                  <a:gd name="connsiteX4" fmla="*/ 131669 w 131669"/>
                  <a:gd name="connsiteY4" fmla="*/ 0 h 13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669" h="131668">
                    <a:moveTo>
                      <a:pt x="131669" y="0"/>
                    </a:moveTo>
                    <a:lnTo>
                      <a:pt x="0" y="131669"/>
                    </a:lnTo>
                    <a:lnTo>
                      <a:pt x="0" y="71663"/>
                    </a:lnTo>
                    <a:lnTo>
                      <a:pt x="71663" y="0"/>
                    </a:lnTo>
                    <a:lnTo>
                      <a:pt x="131669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7" name="Freeform: Shape 1476">
                <a:extLst>
                  <a:ext uri="{FF2B5EF4-FFF2-40B4-BE49-F238E27FC236}">
                    <a16:creationId xmlns:a16="http://schemas.microsoft.com/office/drawing/2014/main" id="{7CE879C5-6E05-F854-8668-74D0D6CF4AFF}"/>
                  </a:ext>
                </a:extLst>
              </p:cNvPr>
              <p:cNvSpPr/>
              <p:nvPr/>
            </p:nvSpPr>
            <p:spPr>
              <a:xfrm>
                <a:off x="5968347" y="5508993"/>
                <a:ext cx="176516" cy="236470"/>
              </a:xfrm>
              <a:custGeom>
                <a:avLst/>
                <a:gdLst>
                  <a:gd name="connsiteX0" fmla="*/ 176517 w 176516"/>
                  <a:gd name="connsiteY0" fmla="*/ 0 h 236470"/>
                  <a:gd name="connsiteX1" fmla="*/ 176517 w 176516"/>
                  <a:gd name="connsiteY1" fmla="*/ 59954 h 236470"/>
                  <a:gd name="connsiteX2" fmla="*/ 0 w 176516"/>
                  <a:gd name="connsiteY2" fmla="*/ 236471 h 236470"/>
                  <a:gd name="connsiteX3" fmla="*/ 0 w 176516"/>
                  <a:gd name="connsiteY3" fmla="*/ 176517 h 236470"/>
                  <a:gd name="connsiteX4" fmla="*/ 176517 w 176516"/>
                  <a:gd name="connsiteY4" fmla="*/ 0 h 23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516" h="236470">
                    <a:moveTo>
                      <a:pt x="176517" y="0"/>
                    </a:moveTo>
                    <a:lnTo>
                      <a:pt x="176517" y="59954"/>
                    </a:lnTo>
                    <a:lnTo>
                      <a:pt x="0" y="236471"/>
                    </a:lnTo>
                    <a:lnTo>
                      <a:pt x="0" y="176517"/>
                    </a:lnTo>
                    <a:lnTo>
                      <a:pt x="176517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8" name="Freeform: Shape 1477">
                <a:extLst>
                  <a:ext uri="{FF2B5EF4-FFF2-40B4-BE49-F238E27FC236}">
                    <a16:creationId xmlns:a16="http://schemas.microsoft.com/office/drawing/2014/main" id="{FA6B639F-DE0E-921B-0945-C2D7D9C531DB}"/>
                  </a:ext>
                </a:extLst>
              </p:cNvPr>
              <p:cNvSpPr/>
              <p:nvPr/>
            </p:nvSpPr>
            <p:spPr>
              <a:xfrm>
                <a:off x="6015808" y="5630992"/>
                <a:ext cx="129055" cy="129055"/>
              </a:xfrm>
              <a:custGeom>
                <a:avLst/>
                <a:gdLst>
                  <a:gd name="connsiteX0" fmla="*/ 129056 w 129055"/>
                  <a:gd name="connsiteY0" fmla="*/ 0 h 129055"/>
                  <a:gd name="connsiteX1" fmla="*/ 129056 w 129055"/>
                  <a:gd name="connsiteY1" fmla="*/ 59954 h 129055"/>
                  <a:gd name="connsiteX2" fmla="*/ 59902 w 129055"/>
                  <a:gd name="connsiteY2" fmla="*/ 129055 h 129055"/>
                  <a:gd name="connsiteX3" fmla="*/ 0 w 129055"/>
                  <a:gd name="connsiteY3" fmla="*/ 129055 h 129055"/>
                  <a:gd name="connsiteX4" fmla="*/ 129056 w 129055"/>
                  <a:gd name="connsiteY4" fmla="*/ 0 h 12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55" h="129055">
                    <a:moveTo>
                      <a:pt x="129056" y="0"/>
                    </a:moveTo>
                    <a:lnTo>
                      <a:pt x="129056" y="59954"/>
                    </a:lnTo>
                    <a:lnTo>
                      <a:pt x="59902" y="129055"/>
                    </a:lnTo>
                    <a:lnTo>
                      <a:pt x="0" y="129055"/>
                    </a:lnTo>
                    <a:lnTo>
                      <a:pt x="129056" y="0"/>
                    </a:lnTo>
                    <a:close/>
                  </a:path>
                </a:pathLst>
              </a:custGeom>
              <a:solidFill>
                <a:srgbClr val="F7AECE"/>
              </a:solidFill>
              <a:ln w="5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83CEEAAE-762B-C7D3-F90D-BCE1762ECF6A}"/>
                </a:ext>
              </a:extLst>
            </p:cNvPr>
            <p:cNvSpPr/>
            <p:nvPr/>
          </p:nvSpPr>
          <p:spPr>
            <a:xfrm>
              <a:off x="5968347" y="5495298"/>
              <a:ext cx="10819" cy="264749"/>
            </a:xfrm>
            <a:custGeom>
              <a:avLst/>
              <a:gdLst>
                <a:gd name="connsiteX0" fmla="*/ 0 w 10819"/>
                <a:gd name="connsiteY0" fmla="*/ 0 h 264749"/>
                <a:gd name="connsiteX1" fmla="*/ 10820 w 10819"/>
                <a:gd name="connsiteY1" fmla="*/ 0 h 264749"/>
                <a:gd name="connsiteX2" fmla="*/ 10820 w 10819"/>
                <a:gd name="connsiteY2" fmla="*/ 264749 h 264749"/>
                <a:gd name="connsiteX3" fmla="*/ 0 w 10819"/>
                <a:gd name="connsiteY3" fmla="*/ 264749 h 26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9" h="264749">
                  <a:moveTo>
                    <a:pt x="0" y="0"/>
                  </a:moveTo>
                  <a:lnTo>
                    <a:pt x="10820" y="0"/>
                  </a:lnTo>
                  <a:lnTo>
                    <a:pt x="10820" y="264749"/>
                  </a:lnTo>
                  <a:lnTo>
                    <a:pt x="0" y="264749"/>
                  </a:lnTo>
                  <a:close/>
                </a:path>
              </a:pathLst>
            </a:custGeom>
            <a:solidFill>
              <a:srgbClr val="A27723"/>
            </a:solidFill>
            <a:ln w="5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" name="Graphic 2">
            <a:extLst>
              <a:ext uri="{FF2B5EF4-FFF2-40B4-BE49-F238E27FC236}">
                <a16:creationId xmlns:a16="http://schemas.microsoft.com/office/drawing/2014/main" id="{3D93153A-A994-D8D7-19F1-FA3847B68294}"/>
              </a:ext>
            </a:extLst>
          </p:cNvPr>
          <p:cNvGrpSpPr/>
          <p:nvPr/>
        </p:nvGrpSpPr>
        <p:grpSpPr>
          <a:xfrm>
            <a:off x="0" y="5761981"/>
            <a:ext cx="12190413" cy="1094233"/>
            <a:chOff x="0" y="5761981"/>
            <a:chExt cx="12190413" cy="10942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585A7E-FBE5-D52C-A638-F4921AEC2BC9}"/>
                </a:ext>
              </a:extLst>
            </p:cNvPr>
            <p:cNvSpPr/>
            <p:nvPr/>
          </p:nvSpPr>
          <p:spPr>
            <a:xfrm>
              <a:off x="0" y="6037618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66674F8-EE29-F498-484F-E4938D9C82DB}"/>
                </a:ext>
              </a:extLst>
            </p:cNvPr>
            <p:cNvSpPr/>
            <p:nvPr/>
          </p:nvSpPr>
          <p:spPr>
            <a:xfrm>
              <a:off x="0" y="6584259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72ED7AC-4445-368F-9002-9B34C703FEAE}"/>
                </a:ext>
              </a:extLst>
            </p:cNvPr>
            <p:cNvSpPr/>
            <p:nvPr/>
          </p:nvSpPr>
          <p:spPr>
            <a:xfrm>
              <a:off x="0" y="5761981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CBFCA1-C9E5-5AF0-0F47-99EB44E4026D}"/>
                </a:ext>
              </a:extLst>
            </p:cNvPr>
            <p:cNvSpPr/>
            <p:nvPr/>
          </p:nvSpPr>
          <p:spPr>
            <a:xfrm>
              <a:off x="0" y="5771183"/>
              <a:ext cx="266434" cy="266434"/>
            </a:xfrm>
            <a:custGeom>
              <a:avLst/>
              <a:gdLst>
                <a:gd name="connsiteX0" fmla="*/ 0 w 266434"/>
                <a:gd name="connsiteY0" fmla="*/ 266435 h 266434"/>
                <a:gd name="connsiteX1" fmla="*/ 0 w 266434"/>
                <a:gd name="connsiteY1" fmla="*/ 0 h 266434"/>
                <a:gd name="connsiteX2" fmla="*/ 266434 w 266434"/>
                <a:gd name="connsiteY2" fmla="*/ 0 h 266434"/>
                <a:gd name="connsiteX3" fmla="*/ 0 w 266434"/>
                <a:gd name="connsiteY3" fmla="*/ 266435 h 2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34">
                  <a:moveTo>
                    <a:pt x="0" y="266435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35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85605341-3E6B-AA7D-3508-963812E2C5D0}"/>
                </a:ext>
              </a:extLst>
            </p:cNvPr>
            <p:cNvGrpSpPr/>
            <p:nvPr/>
          </p:nvGrpSpPr>
          <p:grpSpPr>
            <a:xfrm>
              <a:off x="21515" y="6033937"/>
              <a:ext cx="12168898" cy="550322"/>
              <a:chOff x="21515" y="6033937"/>
              <a:chExt cx="12168898" cy="550322"/>
            </a:xfrm>
            <a:solidFill>
              <a:srgbClr val="A27723"/>
            </a:solidFill>
          </p:grpSpPr>
          <p:grpSp>
            <p:nvGrpSpPr>
              <p:cNvPr id="11" name="Graphic 2">
                <a:extLst>
                  <a:ext uri="{FF2B5EF4-FFF2-40B4-BE49-F238E27FC236}">
                    <a16:creationId xmlns:a16="http://schemas.microsoft.com/office/drawing/2014/main" id="{CBBD7E30-1387-4390-F931-472CB853DE68}"/>
                  </a:ext>
                </a:extLst>
              </p:cNvPr>
              <p:cNvGrpSpPr/>
              <p:nvPr/>
            </p:nvGrpSpPr>
            <p:grpSpPr>
              <a:xfrm>
                <a:off x="21515" y="6033937"/>
                <a:ext cx="4425042" cy="550322"/>
                <a:chOff x="21515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5F92FA6C-0BCF-23A3-D133-FE22C0E2CCFE}"/>
                    </a:ext>
                  </a:extLst>
                </p:cNvPr>
                <p:cNvSpPr/>
                <p:nvPr/>
              </p:nvSpPr>
              <p:spPr>
                <a:xfrm>
                  <a:off x="21515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E8E1DAF-651D-0F97-586B-5E980E210818}"/>
                    </a:ext>
                  </a:extLst>
                </p:cNvPr>
                <p:cNvSpPr/>
                <p:nvPr/>
              </p:nvSpPr>
              <p:spPr>
                <a:xfrm>
                  <a:off x="57462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ABF1FA7-FBE1-5AC6-00AC-419F337F7DA9}"/>
                    </a:ext>
                  </a:extLst>
                </p:cNvPr>
                <p:cNvSpPr/>
                <p:nvPr/>
              </p:nvSpPr>
              <p:spPr>
                <a:xfrm>
                  <a:off x="1127744" y="6033937"/>
                  <a:ext cx="553177" cy="550322"/>
                </a:xfrm>
                <a:custGeom>
                  <a:avLst/>
                  <a:gdLst>
                    <a:gd name="connsiteX0" fmla="*/ 276589 w 553177"/>
                    <a:gd name="connsiteY0" fmla="*/ 2793 h 550322"/>
                    <a:gd name="connsiteX1" fmla="*/ 0 w 553177"/>
                    <a:gd name="connsiteY1" fmla="*/ 0 h 550322"/>
                    <a:gd name="connsiteX2" fmla="*/ 276589 w 553177"/>
                    <a:gd name="connsiteY2" fmla="*/ 550322 h 550322"/>
                    <a:gd name="connsiteX3" fmla="*/ 553178 w 553177"/>
                    <a:gd name="connsiteY3" fmla="*/ 0 h 550322"/>
                    <a:gd name="connsiteX4" fmla="*/ 276589 w 553177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A0FDE18-BE42-2147-6E8E-B5FEDCC561FC}"/>
                    </a:ext>
                  </a:extLst>
                </p:cNvPr>
                <p:cNvSpPr/>
                <p:nvPr/>
              </p:nvSpPr>
              <p:spPr>
                <a:xfrm>
                  <a:off x="1680922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365861-A891-7D96-74F2-01D2343E7DA7}"/>
                    </a:ext>
                  </a:extLst>
                </p:cNvPr>
                <p:cNvSpPr/>
                <p:nvPr/>
              </p:nvSpPr>
              <p:spPr>
                <a:xfrm>
                  <a:off x="2234036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D325C9F-846D-07C4-A959-A7E431B72859}"/>
                    </a:ext>
                  </a:extLst>
                </p:cNvPr>
                <p:cNvSpPr/>
                <p:nvPr/>
              </p:nvSpPr>
              <p:spPr>
                <a:xfrm>
                  <a:off x="278715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A4154CC-8E55-C4E8-BB68-3D764A66EEA4}"/>
                    </a:ext>
                  </a:extLst>
                </p:cNvPr>
                <p:cNvSpPr/>
                <p:nvPr/>
              </p:nvSpPr>
              <p:spPr>
                <a:xfrm>
                  <a:off x="334026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1D8B086-DBB5-E238-8B93-1B6DD16C5B60}"/>
                    </a:ext>
                  </a:extLst>
                </p:cNvPr>
                <p:cNvSpPr/>
                <p:nvPr/>
              </p:nvSpPr>
              <p:spPr>
                <a:xfrm>
                  <a:off x="3893443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" name="Graphic 2">
                <a:extLst>
                  <a:ext uri="{FF2B5EF4-FFF2-40B4-BE49-F238E27FC236}">
                    <a16:creationId xmlns:a16="http://schemas.microsoft.com/office/drawing/2014/main" id="{C421DF64-49F8-BCBA-539F-346AF4E6A634}"/>
                  </a:ext>
                </a:extLst>
              </p:cNvPr>
              <p:cNvGrpSpPr/>
              <p:nvPr/>
            </p:nvGrpSpPr>
            <p:grpSpPr>
              <a:xfrm>
                <a:off x="4446557" y="6033937"/>
                <a:ext cx="4425042" cy="550322"/>
                <a:chOff x="4446557" y="6033937"/>
                <a:chExt cx="4425042" cy="550322"/>
              </a:xfrm>
              <a:solidFill>
                <a:srgbClr val="A27723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265200-625E-35B2-1B6B-806AB48A5418}"/>
                    </a:ext>
                  </a:extLst>
                </p:cNvPr>
                <p:cNvSpPr/>
                <p:nvPr/>
              </p:nvSpPr>
              <p:spPr>
                <a:xfrm>
                  <a:off x="4446557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8C47365-8E1D-74E8-298F-1D520A201FCD}"/>
                    </a:ext>
                  </a:extLst>
                </p:cNvPr>
                <p:cNvSpPr/>
                <p:nvPr/>
              </p:nvSpPr>
              <p:spPr>
                <a:xfrm>
                  <a:off x="4999672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C09F8E-8441-2DB3-A501-82AB81B556D5}"/>
                    </a:ext>
                  </a:extLst>
                </p:cNvPr>
                <p:cNvSpPr/>
                <p:nvPr/>
              </p:nvSpPr>
              <p:spPr>
                <a:xfrm>
                  <a:off x="5552786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28FF71F-F08E-AF67-6BC9-D3CCA21650B1}"/>
                    </a:ext>
                  </a:extLst>
                </p:cNvPr>
                <p:cNvSpPr/>
                <p:nvPr/>
              </p:nvSpPr>
              <p:spPr>
                <a:xfrm>
                  <a:off x="6105964" y="6033937"/>
                  <a:ext cx="553114" cy="550322"/>
                </a:xfrm>
                <a:custGeom>
                  <a:avLst/>
                  <a:gdLst>
                    <a:gd name="connsiteX0" fmla="*/ 276526 w 553114"/>
                    <a:gd name="connsiteY0" fmla="*/ 2793 h 550322"/>
                    <a:gd name="connsiteX1" fmla="*/ 0 w 553114"/>
                    <a:gd name="connsiteY1" fmla="*/ 0 h 550322"/>
                    <a:gd name="connsiteX2" fmla="*/ 276526 w 553114"/>
                    <a:gd name="connsiteY2" fmla="*/ 550322 h 550322"/>
                    <a:gd name="connsiteX3" fmla="*/ 553114 w 553114"/>
                    <a:gd name="connsiteY3" fmla="*/ 0 h 550322"/>
                    <a:gd name="connsiteX4" fmla="*/ 276526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41F25D56-4D1B-22E8-8E23-D4C1F2D534D5}"/>
                    </a:ext>
                  </a:extLst>
                </p:cNvPr>
                <p:cNvSpPr/>
                <p:nvPr/>
              </p:nvSpPr>
              <p:spPr>
                <a:xfrm>
                  <a:off x="6659078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0AE5E46-A58B-9406-7903-A124315BF40D}"/>
                    </a:ext>
                  </a:extLst>
                </p:cNvPr>
                <p:cNvSpPr/>
                <p:nvPr/>
              </p:nvSpPr>
              <p:spPr>
                <a:xfrm>
                  <a:off x="7212193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A7ECD3-FC6B-9105-EF7C-9A9CA1A4BD39}"/>
                    </a:ext>
                  </a:extLst>
                </p:cNvPr>
                <p:cNvSpPr/>
                <p:nvPr/>
              </p:nvSpPr>
              <p:spPr>
                <a:xfrm>
                  <a:off x="7765371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6C9EA5D-F81D-D7B9-D70A-9E62B87F5DDB}"/>
                    </a:ext>
                  </a:extLst>
                </p:cNvPr>
                <p:cNvSpPr/>
                <p:nvPr/>
              </p:nvSpPr>
              <p:spPr>
                <a:xfrm>
                  <a:off x="8318485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EBEF8904-3E8D-A711-69DF-EA1A99C46A45}"/>
                  </a:ext>
                </a:extLst>
              </p:cNvPr>
              <p:cNvGrpSpPr/>
              <p:nvPr/>
            </p:nvGrpSpPr>
            <p:grpSpPr>
              <a:xfrm>
                <a:off x="8871599" y="6033937"/>
                <a:ext cx="3318813" cy="550322"/>
                <a:chOff x="8871599" y="6033937"/>
                <a:chExt cx="3318813" cy="550322"/>
              </a:xfrm>
              <a:solidFill>
                <a:srgbClr val="A27723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DC81A9D-A047-21D1-1650-046256981E80}"/>
                    </a:ext>
                  </a:extLst>
                </p:cNvPr>
                <p:cNvSpPr/>
                <p:nvPr/>
              </p:nvSpPr>
              <p:spPr>
                <a:xfrm>
                  <a:off x="8871599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1C1CD8-A4B1-1C51-35DC-77BA692D02B6}"/>
                    </a:ext>
                  </a:extLst>
                </p:cNvPr>
                <p:cNvSpPr/>
                <p:nvPr/>
              </p:nvSpPr>
              <p:spPr>
                <a:xfrm>
                  <a:off x="9424714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8BBC4A5-E0F4-9672-4420-0AF8FBD9BAEB}"/>
                    </a:ext>
                  </a:extLst>
                </p:cNvPr>
                <p:cNvSpPr/>
                <p:nvPr/>
              </p:nvSpPr>
              <p:spPr>
                <a:xfrm>
                  <a:off x="9977892" y="6033937"/>
                  <a:ext cx="553114" cy="550322"/>
                </a:xfrm>
                <a:custGeom>
                  <a:avLst/>
                  <a:gdLst>
                    <a:gd name="connsiteX0" fmla="*/ 276525 w 553114"/>
                    <a:gd name="connsiteY0" fmla="*/ 2793 h 550322"/>
                    <a:gd name="connsiteX1" fmla="*/ 0 w 553114"/>
                    <a:gd name="connsiteY1" fmla="*/ 0 h 550322"/>
                    <a:gd name="connsiteX2" fmla="*/ 276525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25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DD94463-BB42-7CCF-359B-7302F6C34052}"/>
                    </a:ext>
                  </a:extLst>
                </p:cNvPr>
                <p:cNvSpPr/>
                <p:nvPr/>
              </p:nvSpPr>
              <p:spPr>
                <a:xfrm>
                  <a:off x="10531006" y="6033937"/>
                  <a:ext cx="553113" cy="550322"/>
                </a:xfrm>
                <a:custGeom>
                  <a:avLst/>
                  <a:gdLst>
                    <a:gd name="connsiteX0" fmla="*/ 276525 w 553113"/>
                    <a:gd name="connsiteY0" fmla="*/ 2793 h 550322"/>
                    <a:gd name="connsiteX1" fmla="*/ 0 w 553113"/>
                    <a:gd name="connsiteY1" fmla="*/ 0 h 550322"/>
                    <a:gd name="connsiteX2" fmla="*/ 276525 w 553113"/>
                    <a:gd name="connsiteY2" fmla="*/ 550322 h 550322"/>
                    <a:gd name="connsiteX3" fmla="*/ 553114 w 553113"/>
                    <a:gd name="connsiteY3" fmla="*/ 0 h 550322"/>
                    <a:gd name="connsiteX4" fmla="*/ 276525 w 553113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2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99242D1-D929-878D-215D-B46AC4426238}"/>
                    </a:ext>
                  </a:extLst>
                </p:cNvPr>
                <p:cNvSpPr/>
                <p:nvPr/>
              </p:nvSpPr>
              <p:spPr>
                <a:xfrm>
                  <a:off x="11084120" y="6033937"/>
                  <a:ext cx="553114" cy="550322"/>
                </a:xfrm>
                <a:custGeom>
                  <a:avLst/>
                  <a:gdLst>
                    <a:gd name="connsiteX0" fmla="*/ 276589 w 553114"/>
                    <a:gd name="connsiteY0" fmla="*/ 2793 h 550322"/>
                    <a:gd name="connsiteX1" fmla="*/ 0 w 553114"/>
                    <a:gd name="connsiteY1" fmla="*/ 0 h 550322"/>
                    <a:gd name="connsiteX2" fmla="*/ 276589 w 553114"/>
                    <a:gd name="connsiteY2" fmla="*/ 550322 h 550322"/>
                    <a:gd name="connsiteX3" fmla="*/ 553115 w 553114"/>
                    <a:gd name="connsiteY3" fmla="*/ 0 h 550322"/>
                    <a:gd name="connsiteX4" fmla="*/ 276589 w 553114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89E807-A430-DA5A-465C-6A66D2DB2838}"/>
                    </a:ext>
                  </a:extLst>
                </p:cNvPr>
                <p:cNvSpPr/>
                <p:nvPr/>
              </p:nvSpPr>
              <p:spPr>
                <a:xfrm>
                  <a:off x="11637235" y="6033937"/>
                  <a:ext cx="553178" cy="550322"/>
                </a:xfrm>
                <a:custGeom>
                  <a:avLst/>
                  <a:gdLst>
                    <a:gd name="connsiteX0" fmla="*/ 276589 w 553178"/>
                    <a:gd name="connsiteY0" fmla="*/ 2793 h 550322"/>
                    <a:gd name="connsiteX1" fmla="*/ 0 w 553178"/>
                    <a:gd name="connsiteY1" fmla="*/ 0 h 550322"/>
                    <a:gd name="connsiteX2" fmla="*/ 276589 w 553178"/>
                    <a:gd name="connsiteY2" fmla="*/ 550322 h 550322"/>
                    <a:gd name="connsiteX3" fmla="*/ 553178 w 553178"/>
                    <a:gd name="connsiteY3" fmla="*/ 0 h 550322"/>
                    <a:gd name="connsiteX4" fmla="*/ 276589 w 553178"/>
                    <a:gd name="connsiteY4" fmla="*/ 2793 h 55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2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6" name="Graphic 2">
            <a:extLst>
              <a:ext uri="{FF2B5EF4-FFF2-40B4-BE49-F238E27FC236}">
                <a16:creationId xmlns:a16="http://schemas.microsoft.com/office/drawing/2014/main" id="{8DF018AD-FE66-832D-FBC0-D0B874BB9294}"/>
              </a:ext>
            </a:extLst>
          </p:cNvPr>
          <p:cNvGrpSpPr/>
          <p:nvPr/>
        </p:nvGrpSpPr>
        <p:grpSpPr>
          <a:xfrm>
            <a:off x="0" y="1785"/>
            <a:ext cx="12190413" cy="1094233"/>
            <a:chOff x="0" y="1785"/>
            <a:chExt cx="12190413" cy="109423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E376306-3A55-F3D8-7F37-8E746A7BACC8}"/>
                </a:ext>
              </a:extLst>
            </p:cNvPr>
            <p:cNvSpPr/>
            <p:nvPr/>
          </p:nvSpPr>
          <p:spPr>
            <a:xfrm>
              <a:off x="0" y="277485"/>
              <a:ext cx="12185653" cy="546640"/>
            </a:xfrm>
            <a:custGeom>
              <a:avLst/>
              <a:gdLst>
                <a:gd name="connsiteX0" fmla="*/ 0 w 12185653"/>
                <a:gd name="connsiteY0" fmla="*/ 0 h 546640"/>
                <a:gd name="connsiteX1" fmla="*/ 12185653 w 12185653"/>
                <a:gd name="connsiteY1" fmla="*/ 0 h 546640"/>
                <a:gd name="connsiteX2" fmla="*/ 12185653 w 12185653"/>
                <a:gd name="connsiteY2" fmla="*/ 546641 h 546640"/>
                <a:gd name="connsiteX3" fmla="*/ 0 w 12185653"/>
                <a:gd name="connsiteY3" fmla="*/ 546641 h 54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546640">
                  <a:moveTo>
                    <a:pt x="0" y="0"/>
                  </a:moveTo>
                  <a:lnTo>
                    <a:pt x="12185653" y="0"/>
                  </a:lnTo>
                  <a:lnTo>
                    <a:pt x="12185653" y="546641"/>
                  </a:lnTo>
                  <a:lnTo>
                    <a:pt x="0" y="546641"/>
                  </a:lnTo>
                  <a:close/>
                </a:path>
              </a:pathLst>
            </a:custGeom>
            <a:solidFill>
              <a:srgbClr val="F4DAC5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1D640CF-9A29-96B0-9230-F3368361565B}"/>
                </a:ext>
              </a:extLst>
            </p:cNvPr>
            <p:cNvSpPr/>
            <p:nvPr/>
          </p:nvSpPr>
          <p:spPr>
            <a:xfrm>
              <a:off x="0" y="824062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89BE1CC-F34F-EBE9-F9DC-EF1F060FB1A2}"/>
                </a:ext>
              </a:extLst>
            </p:cNvPr>
            <p:cNvSpPr/>
            <p:nvPr/>
          </p:nvSpPr>
          <p:spPr>
            <a:xfrm>
              <a:off x="0" y="1785"/>
              <a:ext cx="12185653" cy="271955"/>
            </a:xfrm>
            <a:custGeom>
              <a:avLst/>
              <a:gdLst>
                <a:gd name="connsiteX0" fmla="*/ 0 w 12185653"/>
                <a:gd name="connsiteY0" fmla="*/ 0 h 271955"/>
                <a:gd name="connsiteX1" fmla="*/ 12185653 w 12185653"/>
                <a:gd name="connsiteY1" fmla="*/ 0 h 271955"/>
                <a:gd name="connsiteX2" fmla="*/ 12185653 w 12185653"/>
                <a:gd name="connsiteY2" fmla="*/ 271956 h 271955"/>
                <a:gd name="connsiteX3" fmla="*/ 0 w 12185653"/>
                <a:gd name="connsiteY3" fmla="*/ 271956 h 27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271955">
                  <a:moveTo>
                    <a:pt x="0" y="0"/>
                  </a:moveTo>
                  <a:lnTo>
                    <a:pt x="12185653" y="0"/>
                  </a:lnTo>
                  <a:lnTo>
                    <a:pt x="12185653" y="271956"/>
                  </a:lnTo>
                  <a:lnTo>
                    <a:pt x="0" y="271956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C9FE4D-91DE-75B5-EABF-3617841BED8A}"/>
                </a:ext>
              </a:extLst>
            </p:cNvPr>
            <p:cNvSpPr/>
            <p:nvPr/>
          </p:nvSpPr>
          <p:spPr>
            <a:xfrm>
              <a:off x="0" y="10987"/>
              <a:ext cx="266434" cy="266497"/>
            </a:xfrm>
            <a:custGeom>
              <a:avLst/>
              <a:gdLst>
                <a:gd name="connsiteX0" fmla="*/ 0 w 266434"/>
                <a:gd name="connsiteY0" fmla="*/ 266498 h 266497"/>
                <a:gd name="connsiteX1" fmla="*/ 0 w 266434"/>
                <a:gd name="connsiteY1" fmla="*/ 0 h 266497"/>
                <a:gd name="connsiteX2" fmla="*/ 266434 w 266434"/>
                <a:gd name="connsiteY2" fmla="*/ 0 h 266497"/>
                <a:gd name="connsiteX3" fmla="*/ 0 w 266434"/>
                <a:gd name="connsiteY3" fmla="*/ 266498 h 26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434" h="266497">
                  <a:moveTo>
                    <a:pt x="0" y="266498"/>
                  </a:moveTo>
                  <a:lnTo>
                    <a:pt x="0" y="0"/>
                  </a:lnTo>
                  <a:lnTo>
                    <a:pt x="266434" y="0"/>
                  </a:lnTo>
                  <a:lnTo>
                    <a:pt x="0" y="266498"/>
                  </a:lnTo>
                  <a:close/>
                </a:path>
              </a:pathLst>
            </a:custGeom>
            <a:solidFill>
              <a:srgbClr val="F7AECE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F361B1E8-AE3E-DA88-09D2-79FEEA2ACDE0}"/>
                </a:ext>
              </a:extLst>
            </p:cNvPr>
            <p:cNvGrpSpPr/>
            <p:nvPr/>
          </p:nvGrpSpPr>
          <p:grpSpPr>
            <a:xfrm>
              <a:off x="21515" y="273740"/>
              <a:ext cx="12168898" cy="550321"/>
              <a:chOff x="21515" y="273740"/>
              <a:chExt cx="12168898" cy="550321"/>
            </a:xfrm>
            <a:solidFill>
              <a:srgbClr val="A27723"/>
            </a:solidFill>
          </p:grpSpPr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B3010BA9-5BD0-23CD-C954-FE57960BB1BA}"/>
                  </a:ext>
                </a:extLst>
              </p:cNvPr>
              <p:cNvGrpSpPr/>
              <p:nvPr/>
            </p:nvGrpSpPr>
            <p:grpSpPr>
              <a:xfrm>
                <a:off x="21515" y="273740"/>
                <a:ext cx="4425042" cy="550321"/>
                <a:chOff x="21515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63905A9A-B6AA-383F-7B8C-50F9AA23424F}"/>
                    </a:ext>
                  </a:extLst>
                </p:cNvPr>
                <p:cNvSpPr/>
                <p:nvPr/>
              </p:nvSpPr>
              <p:spPr>
                <a:xfrm>
                  <a:off x="21515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EBE6B8-CD83-879C-9BC8-AC21C64C2248}"/>
                    </a:ext>
                  </a:extLst>
                </p:cNvPr>
                <p:cNvSpPr/>
                <p:nvPr/>
              </p:nvSpPr>
              <p:spPr>
                <a:xfrm>
                  <a:off x="57462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C39C9EB-3C1F-5454-779C-0458329F69CE}"/>
                    </a:ext>
                  </a:extLst>
                </p:cNvPr>
                <p:cNvSpPr/>
                <p:nvPr/>
              </p:nvSpPr>
              <p:spPr>
                <a:xfrm>
                  <a:off x="1127744" y="273740"/>
                  <a:ext cx="553177" cy="550321"/>
                </a:xfrm>
                <a:custGeom>
                  <a:avLst/>
                  <a:gdLst>
                    <a:gd name="connsiteX0" fmla="*/ 276589 w 553177"/>
                    <a:gd name="connsiteY0" fmla="*/ 2793 h 550321"/>
                    <a:gd name="connsiteX1" fmla="*/ 0 w 553177"/>
                    <a:gd name="connsiteY1" fmla="*/ 0 h 550321"/>
                    <a:gd name="connsiteX2" fmla="*/ 276589 w 553177"/>
                    <a:gd name="connsiteY2" fmla="*/ 550322 h 550321"/>
                    <a:gd name="connsiteX3" fmla="*/ 553178 w 553177"/>
                    <a:gd name="connsiteY3" fmla="*/ 0 h 550321"/>
                    <a:gd name="connsiteX4" fmla="*/ 276589 w 553177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7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FC5CC54-B75A-D734-AC13-C65EE072FFF4}"/>
                    </a:ext>
                  </a:extLst>
                </p:cNvPr>
                <p:cNvSpPr/>
                <p:nvPr/>
              </p:nvSpPr>
              <p:spPr>
                <a:xfrm>
                  <a:off x="1680922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56E9EA4F-4D76-7107-90D2-8EBFAE2AE32D}"/>
                    </a:ext>
                  </a:extLst>
                </p:cNvPr>
                <p:cNvSpPr/>
                <p:nvPr/>
              </p:nvSpPr>
              <p:spPr>
                <a:xfrm>
                  <a:off x="2234036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D96C6EC-0583-8AB9-C311-625EBDD4ED78}"/>
                    </a:ext>
                  </a:extLst>
                </p:cNvPr>
                <p:cNvSpPr/>
                <p:nvPr/>
              </p:nvSpPr>
              <p:spPr>
                <a:xfrm>
                  <a:off x="278715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C2E158F1-43CD-63B0-173F-C7DB02490375}"/>
                    </a:ext>
                  </a:extLst>
                </p:cNvPr>
                <p:cNvSpPr/>
                <p:nvPr/>
              </p:nvSpPr>
              <p:spPr>
                <a:xfrm>
                  <a:off x="334026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B84225A3-BCBC-5037-5754-AD3A8026E3B4}"/>
                    </a:ext>
                  </a:extLst>
                </p:cNvPr>
                <p:cNvSpPr/>
                <p:nvPr/>
              </p:nvSpPr>
              <p:spPr>
                <a:xfrm>
                  <a:off x="3893443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989F2CFC-FCB0-CD46-D4A2-3CD48C3FB748}"/>
                  </a:ext>
                </a:extLst>
              </p:cNvPr>
              <p:cNvGrpSpPr/>
              <p:nvPr/>
            </p:nvGrpSpPr>
            <p:grpSpPr>
              <a:xfrm>
                <a:off x="4446557" y="273740"/>
                <a:ext cx="4425042" cy="550321"/>
                <a:chOff x="4446557" y="273740"/>
                <a:chExt cx="4425042" cy="550321"/>
              </a:xfrm>
              <a:solidFill>
                <a:srgbClr val="A27723"/>
              </a:solidFill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B4A238-F515-67C7-D893-269B3B826A2E}"/>
                    </a:ext>
                  </a:extLst>
                </p:cNvPr>
                <p:cNvSpPr/>
                <p:nvPr/>
              </p:nvSpPr>
              <p:spPr>
                <a:xfrm>
                  <a:off x="4446557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6B8F1377-73A7-D4A9-0852-D694DABA2E5E}"/>
                    </a:ext>
                  </a:extLst>
                </p:cNvPr>
                <p:cNvSpPr/>
                <p:nvPr/>
              </p:nvSpPr>
              <p:spPr>
                <a:xfrm>
                  <a:off x="4999672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4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7530C17A-FF33-378E-41E6-D01B2E381C63}"/>
                    </a:ext>
                  </a:extLst>
                </p:cNvPr>
                <p:cNvSpPr/>
                <p:nvPr/>
              </p:nvSpPr>
              <p:spPr>
                <a:xfrm>
                  <a:off x="5552786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13D3BF67-46E0-D7E3-7022-66D26B34BD51}"/>
                    </a:ext>
                  </a:extLst>
                </p:cNvPr>
                <p:cNvSpPr/>
                <p:nvPr/>
              </p:nvSpPr>
              <p:spPr>
                <a:xfrm>
                  <a:off x="6105964" y="273740"/>
                  <a:ext cx="553114" cy="550321"/>
                </a:xfrm>
                <a:custGeom>
                  <a:avLst/>
                  <a:gdLst>
                    <a:gd name="connsiteX0" fmla="*/ 276526 w 553114"/>
                    <a:gd name="connsiteY0" fmla="*/ 2793 h 550321"/>
                    <a:gd name="connsiteX1" fmla="*/ 0 w 553114"/>
                    <a:gd name="connsiteY1" fmla="*/ 0 h 550321"/>
                    <a:gd name="connsiteX2" fmla="*/ 276526 w 553114"/>
                    <a:gd name="connsiteY2" fmla="*/ 550322 h 550321"/>
                    <a:gd name="connsiteX3" fmla="*/ 553114 w 553114"/>
                    <a:gd name="connsiteY3" fmla="*/ 0 h 550321"/>
                    <a:gd name="connsiteX4" fmla="*/ 276526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6" y="2793"/>
                      </a:moveTo>
                      <a:lnTo>
                        <a:pt x="0" y="0"/>
                      </a:lnTo>
                      <a:lnTo>
                        <a:pt x="276526" y="550322"/>
                      </a:lnTo>
                      <a:lnTo>
                        <a:pt x="553114" y="0"/>
                      </a:lnTo>
                      <a:lnTo>
                        <a:pt x="276526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39F3BDA7-0754-5B6D-A565-5755CC47EFBC}"/>
                    </a:ext>
                  </a:extLst>
                </p:cNvPr>
                <p:cNvSpPr/>
                <p:nvPr/>
              </p:nvSpPr>
              <p:spPr>
                <a:xfrm>
                  <a:off x="6659078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194878F-37F0-1B4B-CD58-AC81C30DE486}"/>
                    </a:ext>
                  </a:extLst>
                </p:cNvPr>
                <p:cNvSpPr/>
                <p:nvPr/>
              </p:nvSpPr>
              <p:spPr>
                <a:xfrm>
                  <a:off x="7212193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2245CF0-7290-D0DB-4715-A6ACF923A7AC}"/>
                    </a:ext>
                  </a:extLst>
                </p:cNvPr>
                <p:cNvSpPr/>
                <p:nvPr/>
              </p:nvSpPr>
              <p:spPr>
                <a:xfrm>
                  <a:off x="7765371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20CB1C16-2506-BCFB-A78E-3D85DEDE81AB}"/>
                    </a:ext>
                  </a:extLst>
                </p:cNvPr>
                <p:cNvSpPr/>
                <p:nvPr/>
              </p:nvSpPr>
              <p:spPr>
                <a:xfrm>
                  <a:off x="8318485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D5C23AFB-1DCC-7801-A411-AC9777C17C66}"/>
                  </a:ext>
                </a:extLst>
              </p:cNvPr>
              <p:cNvGrpSpPr/>
              <p:nvPr/>
            </p:nvGrpSpPr>
            <p:grpSpPr>
              <a:xfrm>
                <a:off x="8871599" y="273740"/>
                <a:ext cx="3318813" cy="550321"/>
                <a:chOff x="8871599" y="273740"/>
                <a:chExt cx="3318813" cy="550321"/>
              </a:xfrm>
              <a:solidFill>
                <a:srgbClr val="A27723"/>
              </a:solidFill>
            </p:grpSpPr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2633A65-3C3A-53C4-6B9E-12B2C64328B7}"/>
                    </a:ext>
                  </a:extLst>
                </p:cNvPr>
                <p:cNvSpPr/>
                <p:nvPr/>
              </p:nvSpPr>
              <p:spPr>
                <a:xfrm>
                  <a:off x="8871599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D908B17B-0943-6F36-F752-2291C0E5D5A0}"/>
                    </a:ext>
                  </a:extLst>
                </p:cNvPr>
                <p:cNvSpPr/>
                <p:nvPr/>
              </p:nvSpPr>
              <p:spPr>
                <a:xfrm>
                  <a:off x="9424714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7B767BE-264F-C582-0C29-8397B52AF0AB}"/>
                    </a:ext>
                  </a:extLst>
                </p:cNvPr>
                <p:cNvSpPr/>
                <p:nvPr/>
              </p:nvSpPr>
              <p:spPr>
                <a:xfrm>
                  <a:off x="9977892" y="273740"/>
                  <a:ext cx="553114" cy="550321"/>
                </a:xfrm>
                <a:custGeom>
                  <a:avLst/>
                  <a:gdLst>
                    <a:gd name="connsiteX0" fmla="*/ 276525 w 553114"/>
                    <a:gd name="connsiteY0" fmla="*/ 2793 h 550321"/>
                    <a:gd name="connsiteX1" fmla="*/ 0 w 553114"/>
                    <a:gd name="connsiteY1" fmla="*/ 0 h 550321"/>
                    <a:gd name="connsiteX2" fmla="*/ 276525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25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5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2C60A51C-1670-45C5-6584-578AAC9A7FD0}"/>
                    </a:ext>
                  </a:extLst>
                </p:cNvPr>
                <p:cNvSpPr/>
                <p:nvPr/>
              </p:nvSpPr>
              <p:spPr>
                <a:xfrm>
                  <a:off x="10531006" y="273740"/>
                  <a:ext cx="553113" cy="550321"/>
                </a:xfrm>
                <a:custGeom>
                  <a:avLst/>
                  <a:gdLst>
                    <a:gd name="connsiteX0" fmla="*/ 276525 w 553113"/>
                    <a:gd name="connsiteY0" fmla="*/ 2793 h 550321"/>
                    <a:gd name="connsiteX1" fmla="*/ 0 w 553113"/>
                    <a:gd name="connsiteY1" fmla="*/ 0 h 550321"/>
                    <a:gd name="connsiteX2" fmla="*/ 276525 w 553113"/>
                    <a:gd name="connsiteY2" fmla="*/ 550322 h 550321"/>
                    <a:gd name="connsiteX3" fmla="*/ 553114 w 553113"/>
                    <a:gd name="connsiteY3" fmla="*/ 0 h 550321"/>
                    <a:gd name="connsiteX4" fmla="*/ 276525 w 553113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3" h="550321">
                      <a:moveTo>
                        <a:pt x="276525" y="2793"/>
                      </a:moveTo>
                      <a:lnTo>
                        <a:pt x="0" y="0"/>
                      </a:lnTo>
                      <a:lnTo>
                        <a:pt x="276525" y="550322"/>
                      </a:lnTo>
                      <a:lnTo>
                        <a:pt x="553114" y="0"/>
                      </a:lnTo>
                      <a:lnTo>
                        <a:pt x="276525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6013ECFC-B7CE-6D98-5557-AC782E907103}"/>
                    </a:ext>
                  </a:extLst>
                </p:cNvPr>
                <p:cNvSpPr/>
                <p:nvPr/>
              </p:nvSpPr>
              <p:spPr>
                <a:xfrm>
                  <a:off x="11084120" y="273740"/>
                  <a:ext cx="553114" cy="550321"/>
                </a:xfrm>
                <a:custGeom>
                  <a:avLst/>
                  <a:gdLst>
                    <a:gd name="connsiteX0" fmla="*/ 276589 w 553114"/>
                    <a:gd name="connsiteY0" fmla="*/ 2793 h 550321"/>
                    <a:gd name="connsiteX1" fmla="*/ 0 w 553114"/>
                    <a:gd name="connsiteY1" fmla="*/ 0 h 550321"/>
                    <a:gd name="connsiteX2" fmla="*/ 276589 w 553114"/>
                    <a:gd name="connsiteY2" fmla="*/ 550322 h 550321"/>
                    <a:gd name="connsiteX3" fmla="*/ 553115 w 553114"/>
                    <a:gd name="connsiteY3" fmla="*/ 0 h 550321"/>
                    <a:gd name="connsiteX4" fmla="*/ 276589 w 553114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14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15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FA303C2-38EB-3AB4-0B7F-AF06DB2C0E46}"/>
                    </a:ext>
                  </a:extLst>
                </p:cNvPr>
                <p:cNvSpPr/>
                <p:nvPr/>
              </p:nvSpPr>
              <p:spPr>
                <a:xfrm>
                  <a:off x="11637235" y="273740"/>
                  <a:ext cx="553178" cy="550321"/>
                </a:xfrm>
                <a:custGeom>
                  <a:avLst/>
                  <a:gdLst>
                    <a:gd name="connsiteX0" fmla="*/ 276589 w 553178"/>
                    <a:gd name="connsiteY0" fmla="*/ 2793 h 550321"/>
                    <a:gd name="connsiteX1" fmla="*/ 0 w 553178"/>
                    <a:gd name="connsiteY1" fmla="*/ 0 h 550321"/>
                    <a:gd name="connsiteX2" fmla="*/ 276589 w 553178"/>
                    <a:gd name="connsiteY2" fmla="*/ 550322 h 550321"/>
                    <a:gd name="connsiteX3" fmla="*/ 553178 w 553178"/>
                    <a:gd name="connsiteY3" fmla="*/ 0 h 550321"/>
                    <a:gd name="connsiteX4" fmla="*/ 276589 w 553178"/>
                    <a:gd name="connsiteY4" fmla="*/ 2793 h 55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178" h="550321">
                      <a:moveTo>
                        <a:pt x="276589" y="2793"/>
                      </a:moveTo>
                      <a:lnTo>
                        <a:pt x="0" y="0"/>
                      </a:lnTo>
                      <a:lnTo>
                        <a:pt x="276589" y="550322"/>
                      </a:lnTo>
                      <a:lnTo>
                        <a:pt x="553178" y="0"/>
                      </a:lnTo>
                      <a:lnTo>
                        <a:pt x="276589" y="2793"/>
                      </a:lnTo>
                      <a:close/>
                    </a:path>
                  </a:pathLst>
                </a:custGeom>
                <a:solidFill>
                  <a:srgbClr val="A27723"/>
                </a:solidFill>
                <a:ln w="6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83" name="Graphic 82">
            <a:extLst>
              <a:ext uri="{FF2B5EF4-FFF2-40B4-BE49-F238E27FC236}">
                <a16:creationId xmlns:a16="http://schemas.microsoft.com/office/drawing/2014/main" id="{BBE6F144-BE23-E963-BAED-2662E9AE5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791" y="4196879"/>
            <a:ext cx="1836228" cy="1561419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E5ADD5FE-331A-3E33-3E3F-1EA12DCCB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616709" y="4209579"/>
            <a:ext cx="1836228" cy="1561419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204F7339-8CE3-B384-678A-EB516D6CB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1246" y="4209579"/>
            <a:ext cx="1836228" cy="1561419"/>
          </a:xfrm>
          <a:prstGeom prst="rect">
            <a:avLst/>
          </a:prstGeom>
        </p:spPr>
      </p:pic>
      <p:pic>
        <p:nvPicPr>
          <p:cNvPr id="1534" name="Graphic 1533">
            <a:extLst>
              <a:ext uri="{FF2B5EF4-FFF2-40B4-BE49-F238E27FC236}">
                <a16:creationId xmlns:a16="http://schemas.microsoft.com/office/drawing/2014/main" id="{5DA7A087-E160-68D3-2315-32F28F62F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093082" y="4209579"/>
            <a:ext cx="1836228" cy="1561419"/>
          </a:xfrm>
          <a:prstGeom prst="rect">
            <a:avLst/>
          </a:prstGeom>
        </p:spPr>
      </p:pic>
      <p:sp>
        <p:nvSpPr>
          <p:cNvPr id="1479" name="Rectangle 1478">
            <a:extLst>
              <a:ext uri="{FF2B5EF4-FFF2-40B4-BE49-F238E27FC236}">
                <a16:creationId xmlns:a16="http://schemas.microsoft.com/office/drawing/2014/main" id="{D5011B5D-AD61-3823-6347-0BC879297511}"/>
              </a:ext>
            </a:extLst>
          </p:cNvPr>
          <p:cNvSpPr/>
          <p:nvPr/>
        </p:nvSpPr>
        <p:spPr>
          <a:xfrm>
            <a:off x="-2400300" y="273740"/>
            <a:ext cx="781050" cy="869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1" name="Group 1480">
            <a:extLst>
              <a:ext uri="{FF2B5EF4-FFF2-40B4-BE49-F238E27FC236}">
                <a16:creationId xmlns:a16="http://schemas.microsoft.com/office/drawing/2014/main" id="{9B273117-48E6-B2BE-6957-1616F2867853}"/>
              </a:ext>
            </a:extLst>
          </p:cNvPr>
          <p:cNvGrpSpPr/>
          <p:nvPr/>
        </p:nvGrpSpPr>
        <p:grpSpPr>
          <a:xfrm>
            <a:off x="0" y="1096018"/>
            <a:ext cx="12185653" cy="4665899"/>
            <a:chOff x="0" y="1096018"/>
            <a:chExt cx="12185653" cy="4665899"/>
          </a:xfrm>
        </p:grpSpPr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57A485B9-9276-BA4B-868B-06AC9BFB8055}"/>
                </a:ext>
              </a:extLst>
            </p:cNvPr>
            <p:cNvSpPr/>
            <p:nvPr/>
          </p:nvSpPr>
          <p:spPr>
            <a:xfrm>
              <a:off x="0" y="1096018"/>
              <a:ext cx="12185653" cy="4665899"/>
            </a:xfrm>
            <a:custGeom>
              <a:avLst/>
              <a:gdLst>
                <a:gd name="connsiteX0" fmla="*/ 0 w 12185653"/>
                <a:gd name="connsiteY0" fmla="*/ 0 h 4665899"/>
                <a:gd name="connsiteX1" fmla="*/ 12185653 w 12185653"/>
                <a:gd name="connsiteY1" fmla="*/ 0 h 4665899"/>
                <a:gd name="connsiteX2" fmla="*/ 12185653 w 12185653"/>
                <a:gd name="connsiteY2" fmla="*/ 4665900 h 4665899"/>
                <a:gd name="connsiteX3" fmla="*/ 0 w 12185653"/>
                <a:gd name="connsiteY3" fmla="*/ 4665900 h 4665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653" h="4665899">
                  <a:moveTo>
                    <a:pt x="0" y="0"/>
                  </a:moveTo>
                  <a:lnTo>
                    <a:pt x="12185653" y="0"/>
                  </a:lnTo>
                  <a:lnTo>
                    <a:pt x="12185653" y="4665900"/>
                  </a:lnTo>
                  <a:lnTo>
                    <a:pt x="0" y="4665900"/>
                  </a:lnTo>
                  <a:close/>
                </a:path>
              </a:pathLst>
            </a:custGeom>
            <a:solidFill>
              <a:srgbClr val="1F5D4C"/>
            </a:solidFill>
            <a:ln w="6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BA66851-111C-C7C4-B73A-ED46C0B9F382}"/>
                </a:ext>
              </a:extLst>
            </p:cNvPr>
            <p:cNvGrpSpPr/>
            <p:nvPr/>
          </p:nvGrpSpPr>
          <p:grpSpPr>
            <a:xfrm>
              <a:off x="2021580" y="1665878"/>
              <a:ext cx="8148840" cy="3996248"/>
              <a:chOff x="2031990" y="1544638"/>
              <a:chExt cx="8148840" cy="399624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677BD1-2D1F-F249-413B-EE6EFE66827A}"/>
                  </a:ext>
                </a:extLst>
              </p:cNvPr>
              <p:cNvSpPr txBox="1"/>
              <p:nvPr/>
            </p:nvSpPr>
            <p:spPr>
              <a:xfrm>
                <a:off x="2031990" y="1544638"/>
                <a:ext cx="8148840" cy="2390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2800" b="1" dirty="0">
                    <a:solidFill>
                      <a:srgbClr val="F7AECE"/>
                    </a:solidFill>
                    <a:effectLst>
                      <a:outerShdw dist="63500" dir="2700000" algn="ctr" rotWithShape="0">
                        <a:srgbClr val="E24321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Wishing you a very</a:t>
                </a:r>
              </a:p>
              <a:p>
                <a:pPr algn="ctr"/>
                <a:r>
                  <a:rPr lang="en-US" sz="5000" b="1" dirty="0">
                    <a:solidFill>
                      <a:srgbClr val="F7AECE"/>
                    </a:solidFill>
                    <a:effectLst>
                      <a:outerShdw dist="63500" dir="2700000" algn="ctr" rotWithShape="0">
                        <a:srgbClr val="E24321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MERRY CHRISTMAS!</a:t>
                </a:r>
              </a:p>
              <a:p>
                <a:pPr algn="ctr">
                  <a:lnSpc>
                    <a:spcPct val="150000"/>
                  </a:lnSpc>
                  <a:spcBef>
                    <a:spcPts val="1800"/>
                  </a:spcBef>
                </a:pPr>
                <a:r>
                  <a:rPr lang="en-US" sz="3600" b="1" dirty="0">
                    <a:solidFill>
                      <a:srgbClr val="F7AECE"/>
                    </a:solidFill>
                    <a:effectLst>
                      <a:outerShdw dist="63500" dir="2700000" algn="ctr" rotWithShape="0">
                        <a:srgbClr val="E24321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From </a:t>
                </a:r>
                <a:r>
                  <a:rPr lang="en-US" sz="3600" b="1" dirty="0" err="1">
                    <a:solidFill>
                      <a:srgbClr val="F7AECE"/>
                    </a:solidFill>
                    <a:effectLst>
                      <a:outerShdw dist="63500" dir="2700000" algn="ctr" rotWithShape="0">
                        <a:srgbClr val="E24321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BrightCarbon</a:t>
                </a:r>
                <a:endParaRPr lang="en-GB" sz="3600" b="1" dirty="0">
                  <a:solidFill>
                    <a:srgbClr val="F7AECE"/>
                  </a:solidFill>
                  <a:effectLst>
                    <a:outerShdw dist="63500" dir="2700000" algn="ctr" rotWithShape="0">
                      <a:srgbClr val="E24321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" name="Graphic 3">
                <a:extLst>
                  <a:ext uri="{FF2B5EF4-FFF2-40B4-BE49-F238E27FC236}">
                    <a16:creationId xmlns:a16="http://schemas.microsoft.com/office/drawing/2014/main" id="{CDA25CEE-8D5E-53B1-A897-5D5CB8376E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221052" y="3866525"/>
                <a:ext cx="1749896" cy="167436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9655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48000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906 3.7037E-6 L -2.5E-6 3.7037E-6 " pathEditMode="relative" rAng="0" ptsTypes="AA">
                                      <p:cBhvr>
                                        <p:cTn id="32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53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48000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867 0.00209 L -1.04167E-6 -4.44444E-6 " pathEditMode="relative" rAng="0" ptsTypes="AA">
                                      <p:cBhvr>
                                        <p:cTn id="34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40" y="-11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48000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26 0.00324 L -5E-6 3.7037E-7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16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48000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896 0.00231 L 1.66667E-6 2.59259E-6 " pathEditMode="relative" rAng="0" ptsTypes="AA">
                                      <p:cBhvr>
                                        <p:cTn id="3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Widescreen</PresentationFormat>
  <Paragraphs>10</Paragraphs>
  <Slides>10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Marisa Bamberg</dc:creator>
  <cp:lastModifiedBy>Marisa Bamberg</cp:lastModifiedBy>
  <cp:revision>1</cp:revision>
  <dcterms:created xsi:type="dcterms:W3CDTF">2022-12-07T08:39:21Z</dcterms:created>
  <dcterms:modified xsi:type="dcterms:W3CDTF">2022-12-07T08:43:12Z</dcterms:modified>
</cp:coreProperties>
</file>