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4" r:id="rId3"/>
    <p:sldId id="265" r:id="rId4"/>
    <p:sldId id="266" r:id="rId5"/>
    <p:sldId id="267" r:id="rId6"/>
    <p:sldId id="27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9209"/>
    <a:srgbClr val="C904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726F8E5-D5F5-4FCC-8317-67B6C2C50D32}" v="357" dt="2022-12-07T11:54:54.1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338" autoAdjust="0"/>
    <p:restoredTop sz="94660"/>
  </p:normalViewPr>
  <p:slideViewPr>
    <p:cSldViewPr snapToGrid="0">
      <p:cViewPr varScale="1">
        <p:scale>
          <a:sx n="99" d="100"/>
          <a:sy n="99" d="100"/>
        </p:scale>
        <p:origin x="5646" y="-12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vid Lever" userId="c2aae0be-11bd-4aa9-a854-48113bbcc798" providerId="ADAL" clId="{A726F8E5-D5F5-4FCC-8317-67B6C2C50D32}"/>
    <pc:docChg chg="undo custSel addSld delSld modSld sldOrd addSection delSection modSection">
      <pc:chgData name="David Lever" userId="c2aae0be-11bd-4aa9-a854-48113bbcc798" providerId="ADAL" clId="{A726F8E5-D5F5-4FCC-8317-67B6C2C50D32}" dt="2022-12-09T10:09:51.717" v="1778" actId="1076"/>
      <pc:docMkLst>
        <pc:docMk/>
      </pc:docMkLst>
      <pc:sldChg chg="addSp delSp modSp del mod">
        <pc:chgData name="David Lever" userId="c2aae0be-11bd-4aa9-a854-48113bbcc798" providerId="ADAL" clId="{A726F8E5-D5F5-4FCC-8317-67B6C2C50D32}" dt="2022-12-05T12:35:00.249" v="1541" actId="47"/>
        <pc:sldMkLst>
          <pc:docMk/>
          <pc:sldMk cId="2193531446" sldId="256"/>
        </pc:sldMkLst>
        <pc:spChg chg="add del mod">
          <ac:chgData name="David Lever" userId="c2aae0be-11bd-4aa9-a854-48113bbcc798" providerId="ADAL" clId="{A726F8E5-D5F5-4FCC-8317-67B6C2C50D32}" dt="2022-11-29T16:08:44.663" v="1282"/>
          <ac:spMkLst>
            <pc:docMk/>
            <pc:sldMk cId="2193531446" sldId="256"/>
            <ac:spMk id="2" creationId="{706FFB45-1D4D-4AC0-2046-5552B59E92D1}"/>
          </ac:spMkLst>
        </pc:spChg>
        <pc:spChg chg="add del mod">
          <ac:chgData name="David Lever" userId="c2aae0be-11bd-4aa9-a854-48113bbcc798" providerId="ADAL" clId="{A726F8E5-D5F5-4FCC-8317-67B6C2C50D32}" dt="2022-11-29T16:08:44.445" v="1280"/>
          <ac:spMkLst>
            <pc:docMk/>
            <pc:sldMk cId="2193531446" sldId="256"/>
            <ac:spMk id="3" creationId="{3E449BBE-1176-F103-3749-62A47367FC90}"/>
          </ac:spMkLst>
        </pc:spChg>
        <pc:spChg chg="add del mod">
          <ac:chgData name="David Lever" userId="c2aae0be-11bd-4aa9-a854-48113bbcc798" providerId="ADAL" clId="{A726F8E5-D5F5-4FCC-8317-67B6C2C50D32}" dt="2022-11-29T16:08:44.228" v="1278"/>
          <ac:spMkLst>
            <pc:docMk/>
            <pc:sldMk cId="2193531446" sldId="256"/>
            <ac:spMk id="4" creationId="{AA2F4688-F440-0479-E647-2E40602A59A4}"/>
          </ac:spMkLst>
        </pc:spChg>
        <pc:spChg chg="add del mod">
          <ac:chgData name="David Lever" userId="c2aae0be-11bd-4aa9-a854-48113bbcc798" providerId="ADAL" clId="{A726F8E5-D5F5-4FCC-8317-67B6C2C50D32}" dt="2022-11-29T16:08:43.979" v="1276"/>
          <ac:spMkLst>
            <pc:docMk/>
            <pc:sldMk cId="2193531446" sldId="256"/>
            <ac:spMk id="6" creationId="{0573DEFD-4629-88A1-8CEF-FB6FE26CFE23}"/>
          </ac:spMkLst>
        </pc:spChg>
        <pc:spChg chg="add del mod">
          <ac:chgData name="David Lever" userId="c2aae0be-11bd-4aa9-a854-48113bbcc798" providerId="ADAL" clId="{A726F8E5-D5F5-4FCC-8317-67B6C2C50D32}" dt="2022-11-29T16:08:43.269" v="1274"/>
          <ac:spMkLst>
            <pc:docMk/>
            <pc:sldMk cId="2193531446" sldId="256"/>
            <ac:spMk id="7" creationId="{B65DAC7F-563F-9EA7-BC73-D3A96C981061}"/>
          </ac:spMkLst>
        </pc:spChg>
        <pc:spChg chg="add del mod">
          <ac:chgData name="David Lever" userId="c2aae0be-11bd-4aa9-a854-48113bbcc798" providerId="ADAL" clId="{A726F8E5-D5F5-4FCC-8317-67B6C2C50D32}" dt="2022-11-29T16:08:42.956" v="1272"/>
          <ac:spMkLst>
            <pc:docMk/>
            <pc:sldMk cId="2193531446" sldId="256"/>
            <ac:spMk id="10" creationId="{89B3BACB-A9D2-E32F-3BFF-9A81B903B967}"/>
          </ac:spMkLst>
        </pc:spChg>
        <pc:spChg chg="add del mod">
          <ac:chgData name="David Lever" userId="c2aae0be-11bd-4aa9-a854-48113bbcc798" providerId="ADAL" clId="{A726F8E5-D5F5-4FCC-8317-67B6C2C50D32}" dt="2022-11-29T16:08:42.564" v="1270"/>
          <ac:spMkLst>
            <pc:docMk/>
            <pc:sldMk cId="2193531446" sldId="256"/>
            <ac:spMk id="11" creationId="{DAE0A9F2-8900-EF6C-7B3E-FC32E286C6EA}"/>
          </ac:spMkLst>
        </pc:spChg>
      </pc:sldChg>
      <pc:sldChg chg="del">
        <pc:chgData name="David Lever" userId="c2aae0be-11bd-4aa9-a854-48113bbcc798" providerId="ADAL" clId="{A726F8E5-D5F5-4FCC-8317-67B6C2C50D32}" dt="2022-12-05T12:35:00.249" v="1541" actId="47"/>
        <pc:sldMkLst>
          <pc:docMk/>
          <pc:sldMk cId="2136278498" sldId="257"/>
        </pc:sldMkLst>
      </pc:sldChg>
      <pc:sldChg chg="del">
        <pc:chgData name="David Lever" userId="c2aae0be-11bd-4aa9-a854-48113bbcc798" providerId="ADAL" clId="{A726F8E5-D5F5-4FCC-8317-67B6C2C50D32}" dt="2022-12-05T12:35:00.249" v="1541" actId="47"/>
        <pc:sldMkLst>
          <pc:docMk/>
          <pc:sldMk cId="1926803670" sldId="258"/>
        </pc:sldMkLst>
      </pc:sldChg>
      <pc:sldChg chg="del">
        <pc:chgData name="David Lever" userId="c2aae0be-11bd-4aa9-a854-48113bbcc798" providerId="ADAL" clId="{A726F8E5-D5F5-4FCC-8317-67B6C2C50D32}" dt="2022-12-05T12:35:00.249" v="1541" actId="47"/>
        <pc:sldMkLst>
          <pc:docMk/>
          <pc:sldMk cId="366883425" sldId="259"/>
        </pc:sldMkLst>
      </pc:sldChg>
      <pc:sldChg chg="del">
        <pc:chgData name="David Lever" userId="c2aae0be-11bd-4aa9-a854-48113bbcc798" providerId="ADAL" clId="{A726F8E5-D5F5-4FCC-8317-67B6C2C50D32}" dt="2022-12-05T12:35:00.249" v="1541" actId="47"/>
        <pc:sldMkLst>
          <pc:docMk/>
          <pc:sldMk cId="4171733513" sldId="260"/>
        </pc:sldMkLst>
      </pc:sldChg>
      <pc:sldChg chg="modSp del mod ord">
        <pc:chgData name="David Lever" userId="c2aae0be-11bd-4aa9-a854-48113bbcc798" providerId="ADAL" clId="{A726F8E5-D5F5-4FCC-8317-67B6C2C50D32}" dt="2022-12-05T12:35:00.249" v="1541" actId="47"/>
        <pc:sldMkLst>
          <pc:docMk/>
          <pc:sldMk cId="783698514" sldId="261"/>
        </pc:sldMkLst>
        <pc:spChg chg="mod">
          <ac:chgData name="David Lever" userId="c2aae0be-11bd-4aa9-a854-48113bbcc798" providerId="ADAL" clId="{A726F8E5-D5F5-4FCC-8317-67B6C2C50D32}" dt="2022-11-29T12:37:11.751" v="221" actId="20577"/>
          <ac:spMkLst>
            <pc:docMk/>
            <pc:sldMk cId="783698514" sldId="261"/>
            <ac:spMk id="3" creationId="{24A6BB44-386D-535C-90CE-954578604D24}"/>
          </ac:spMkLst>
        </pc:spChg>
      </pc:sldChg>
      <pc:sldChg chg="addSp delSp modSp add del mod">
        <pc:chgData name="David Lever" userId="c2aae0be-11bd-4aa9-a854-48113bbcc798" providerId="ADAL" clId="{A726F8E5-D5F5-4FCC-8317-67B6C2C50D32}" dt="2022-12-05T12:35:00.249" v="1541" actId="47"/>
        <pc:sldMkLst>
          <pc:docMk/>
          <pc:sldMk cId="1520636168" sldId="262"/>
        </pc:sldMkLst>
        <pc:spChg chg="mod">
          <ac:chgData name="David Lever" userId="c2aae0be-11bd-4aa9-a854-48113bbcc798" providerId="ADAL" clId="{A726F8E5-D5F5-4FCC-8317-67B6C2C50D32}" dt="2022-11-29T12:42:32.533" v="735" actId="20577"/>
          <ac:spMkLst>
            <pc:docMk/>
            <pc:sldMk cId="1520636168" sldId="262"/>
            <ac:spMk id="3" creationId="{24A6BB44-386D-535C-90CE-954578604D24}"/>
          </ac:spMkLst>
        </pc:spChg>
        <pc:grpChg chg="del mod">
          <ac:chgData name="David Lever" userId="c2aae0be-11bd-4aa9-a854-48113bbcc798" providerId="ADAL" clId="{A726F8E5-D5F5-4FCC-8317-67B6C2C50D32}" dt="2022-11-29T12:38:29.271" v="291"/>
          <ac:grpSpMkLst>
            <pc:docMk/>
            <pc:sldMk cId="1520636168" sldId="262"/>
            <ac:grpSpMk id="9" creationId="{E2E7B722-0E45-6C18-3ECF-A7632D16173F}"/>
          </ac:grpSpMkLst>
        </pc:grpChg>
        <pc:grpChg chg="del mod">
          <ac:chgData name="David Lever" userId="c2aae0be-11bd-4aa9-a854-48113bbcc798" providerId="ADAL" clId="{A726F8E5-D5F5-4FCC-8317-67B6C2C50D32}" dt="2022-11-29T12:38:29.267" v="270"/>
          <ac:grpSpMkLst>
            <pc:docMk/>
            <pc:sldMk cId="1520636168" sldId="262"/>
            <ac:grpSpMk id="15" creationId="{90145D79-AEA1-10A8-C0AA-D5EEB19592E8}"/>
          </ac:grpSpMkLst>
        </pc:grpChg>
        <pc:grpChg chg="del mod">
          <ac:chgData name="David Lever" userId="c2aae0be-11bd-4aa9-a854-48113bbcc798" providerId="ADAL" clId="{A726F8E5-D5F5-4FCC-8317-67B6C2C50D32}" dt="2022-11-29T12:37:44.180" v="241"/>
          <ac:grpSpMkLst>
            <pc:docMk/>
            <pc:sldMk cId="1520636168" sldId="262"/>
            <ac:grpSpMk id="19" creationId="{68676414-9720-48CC-F6A6-0E01D5457321}"/>
          </ac:grpSpMkLst>
        </pc:grpChg>
        <pc:grpChg chg="del mod">
          <ac:chgData name="David Lever" userId="c2aae0be-11bd-4aa9-a854-48113bbcc798" providerId="ADAL" clId="{A726F8E5-D5F5-4FCC-8317-67B6C2C50D32}" dt="2022-11-29T12:37:48.194" v="246"/>
          <ac:grpSpMkLst>
            <pc:docMk/>
            <pc:sldMk cId="1520636168" sldId="262"/>
            <ac:grpSpMk id="21" creationId="{C3259161-03DA-BB10-C627-60909E983AE9}"/>
          </ac:grpSpMkLst>
        </pc:grpChg>
        <pc:grpChg chg="del mod">
          <ac:chgData name="David Lever" userId="c2aae0be-11bd-4aa9-a854-48113bbcc798" providerId="ADAL" clId="{A726F8E5-D5F5-4FCC-8317-67B6C2C50D32}" dt="2022-11-29T12:37:50.393" v="249"/>
          <ac:grpSpMkLst>
            <pc:docMk/>
            <pc:sldMk cId="1520636168" sldId="262"/>
            <ac:grpSpMk id="26" creationId="{16307F0C-724E-898D-4F37-4EDB522B1680}"/>
          </ac:grpSpMkLst>
        </pc:grpChg>
        <pc:grpChg chg="del mod">
          <ac:chgData name="David Lever" userId="c2aae0be-11bd-4aa9-a854-48113bbcc798" providerId="ADAL" clId="{A726F8E5-D5F5-4FCC-8317-67B6C2C50D32}" dt="2022-11-29T12:38:29.271" v="293"/>
          <ac:grpSpMkLst>
            <pc:docMk/>
            <pc:sldMk cId="1520636168" sldId="262"/>
            <ac:grpSpMk id="29" creationId="{DEEEC80D-00CE-7961-95A7-7CAA79674192}"/>
          </ac:grpSpMkLst>
        </pc:grpChg>
        <pc:grpChg chg="del mod">
          <ac:chgData name="David Lever" userId="c2aae0be-11bd-4aa9-a854-48113bbcc798" providerId="ADAL" clId="{A726F8E5-D5F5-4FCC-8317-67B6C2C50D32}" dt="2022-11-29T12:38:08.487" v="257"/>
          <ac:grpSpMkLst>
            <pc:docMk/>
            <pc:sldMk cId="1520636168" sldId="262"/>
            <ac:grpSpMk id="37" creationId="{CA0ED295-4D27-9FCD-16F0-0DCC9739D791}"/>
          </ac:grpSpMkLst>
        </pc:grpChg>
        <pc:grpChg chg="del mod">
          <ac:chgData name="David Lever" userId="c2aae0be-11bd-4aa9-a854-48113bbcc798" providerId="ADAL" clId="{A726F8E5-D5F5-4FCC-8317-67B6C2C50D32}" dt="2022-11-29T12:38:16.004" v="266"/>
          <ac:grpSpMkLst>
            <pc:docMk/>
            <pc:sldMk cId="1520636168" sldId="262"/>
            <ac:grpSpMk id="38" creationId="{A25D91D0-6879-ED0E-8742-45027F3A92C3}"/>
          </ac:grpSpMkLst>
        </pc:grpChg>
        <pc:grpChg chg="del mod">
          <ac:chgData name="David Lever" userId="c2aae0be-11bd-4aa9-a854-48113bbcc798" providerId="ADAL" clId="{A726F8E5-D5F5-4FCC-8317-67B6C2C50D32}" dt="2022-11-29T12:38:18.516" v="268"/>
          <ac:grpSpMkLst>
            <pc:docMk/>
            <pc:sldMk cId="1520636168" sldId="262"/>
            <ac:grpSpMk id="45" creationId="{D31042E5-7674-3BC7-B623-911087D6CECC}"/>
          </ac:grpSpMkLst>
        </pc:grpChg>
        <pc:grpChg chg="del mod">
          <ac:chgData name="David Lever" userId="c2aae0be-11bd-4aa9-a854-48113bbcc798" providerId="ADAL" clId="{A726F8E5-D5F5-4FCC-8317-67B6C2C50D32}" dt="2022-11-29T12:38:29.271" v="294"/>
          <ac:grpSpMkLst>
            <pc:docMk/>
            <pc:sldMk cId="1520636168" sldId="262"/>
            <ac:grpSpMk id="47" creationId="{8E577260-DE53-F2E6-68F8-9F03C5DC3D88}"/>
          </ac:grpSpMkLst>
        </pc:grpChg>
        <pc:grpChg chg="del mod">
          <ac:chgData name="David Lever" userId="c2aae0be-11bd-4aa9-a854-48113bbcc798" providerId="ADAL" clId="{A726F8E5-D5F5-4FCC-8317-67B6C2C50D32}" dt="2022-11-29T12:38:45.015" v="304"/>
          <ac:grpSpMkLst>
            <pc:docMk/>
            <pc:sldMk cId="1520636168" sldId="262"/>
            <ac:grpSpMk id="50" creationId="{65F32F2B-B1B1-AF77-5045-971C6DE21AD7}"/>
          </ac:grpSpMkLst>
        </pc:grpChg>
        <pc:grpChg chg="del mod">
          <ac:chgData name="David Lever" userId="c2aae0be-11bd-4aa9-a854-48113bbcc798" providerId="ADAL" clId="{A726F8E5-D5F5-4FCC-8317-67B6C2C50D32}" dt="2022-11-29T12:38:51.909" v="313"/>
          <ac:grpSpMkLst>
            <pc:docMk/>
            <pc:sldMk cId="1520636168" sldId="262"/>
            <ac:grpSpMk id="52" creationId="{6832D148-B747-3B2A-2F17-07171D743C91}"/>
          </ac:grpSpMkLst>
        </pc:grpChg>
        <pc:grpChg chg="del mod">
          <ac:chgData name="David Lever" userId="c2aae0be-11bd-4aa9-a854-48113bbcc798" providerId="ADAL" clId="{A726F8E5-D5F5-4FCC-8317-67B6C2C50D32}" dt="2022-11-29T12:38:51.909" v="313"/>
          <ac:grpSpMkLst>
            <pc:docMk/>
            <pc:sldMk cId="1520636168" sldId="262"/>
            <ac:grpSpMk id="58" creationId="{C4B53CD2-1F0A-F438-7833-7E74C69DB351}"/>
          </ac:grpSpMkLst>
        </pc:grpChg>
        <pc:grpChg chg="del mod">
          <ac:chgData name="David Lever" userId="c2aae0be-11bd-4aa9-a854-48113bbcc798" providerId="ADAL" clId="{A726F8E5-D5F5-4FCC-8317-67B6C2C50D32}" dt="2022-11-29T12:38:53.025" v="315"/>
          <ac:grpSpMkLst>
            <pc:docMk/>
            <pc:sldMk cId="1520636168" sldId="262"/>
            <ac:grpSpMk id="61" creationId="{3469C0FA-ECEB-1000-D7F8-2758CCA6C519}"/>
          </ac:grpSpMkLst>
        </pc:grpChg>
        <pc:grpChg chg="del mod">
          <ac:chgData name="David Lever" userId="c2aae0be-11bd-4aa9-a854-48113bbcc798" providerId="ADAL" clId="{A726F8E5-D5F5-4FCC-8317-67B6C2C50D32}" dt="2022-11-29T12:38:54.196" v="318"/>
          <ac:grpSpMkLst>
            <pc:docMk/>
            <pc:sldMk cId="1520636168" sldId="262"/>
            <ac:grpSpMk id="63" creationId="{80806DB0-E5EC-E5AC-1145-AB524F05DA12}"/>
          </ac:grpSpMkLst>
        </pc:grpChg>
        <pc:grpChg chg="del mod">
          <ac:chgData name="David Lever" userId="c2aae0be-11bd-4aa9-a854-48113bbcc798" providerId="ADAL" clId="{A726F8E5-D5F5-4FCC-8317-67B6C2C50D32}" dt="2022-11-29T12:38:59.606" v="325"/>
          <ac:grpSpMkLst>
            <pc:docMk/>
            <pc:sldMk cId="1520636168" sldId="262"/>
            <ac:grpSpMk id="66" creationId="{E4E89E53-C84D-B807-E573-09F6216C60BE}"/>
          </ac:grpSpMkLst>
        </pc:grpChg>
        <pc:grpChg chg="del mod">
          <ac:chgData name="David Lever" userId="c2aae0be-11bd-4aa9-a854-48113bbcc798" providerId="ADAL" clId="{A726F8E5-D5F5-4FCC-8317-67B6C2C50D32}" dt="2022-11-29T12:38:59.606" v="325"/>
          <ac:grpSpMkLst>
            <pc:docMk/>
            <pc:sldMk cId="1520636168" sldId="262"/>
            <ac:grpSpMk id="69" creationId="{24B78CAF-49CF-D3AF-176E-171E68999D36}"/>
          </ac:grpSpMkLst>
        </pc:grpChg>
        <pc:grpChg chg="del mod">
          <ac:chgData name="David Lever" userId="c2aae0be-11bd-4aa9-a854-48113bbcc798" providerId="ADAL" clId="{A726F8E5-D5F5-4FCC-8317-67B6C2C50D32}" dt="2022-11-29T12:39:00.745" v="327"/>
          <ac:grpSpMkLst>
            <pc:docMk/>
            <pc:sldMk cId="1520636168" sldId="262"/>
            <ac:grpSpMk id="73" creationId="{A2425F08-7F39-B2FF-8366-9FA302208B46}"/>
          </ac:grpSpMkLst>
        </pc:grpChg>
        <pc:grpChg chg="del mod">
          <ac:chgData name="David Lever" userId="c2aae0be-11bd-4aa9-a854-48113bbcc798" providerId="ADAL" clId="{A726F8E5-D5F5-4FCC-8317-67B6C2C50D32}" dt="2022-11-29T12:39:02.975" v="330"/>
          <ac:grpSpMkLst>
            <pc:docMk/>
            <pc:sldMk cId="1520636168" sldId="262"/>
            <ac:grpSpMk id="75" creationId="{6716A1AC-9C7F-3DEF-8216-18A599E40EB3}"/>
          </ac:grpSpMkLst>
        </pc:grpChg>
        <pc:grpChg chg="del mod">
          <ac:chgData name="David Lever" userId="c2aae0be-11bd-4aa9-a854-48113bbcc798" providerId="ADAL" clId="{A726F8E5-D5F5-4FCC-8317-67B6C2C50D32}" dt="2022-11-29T12:39:05.774" v="335"/>
          <ac:grpSpMkLst>
            <pc:docMk/>
            <pc:sldMk cId="1520636168" sldId="262"/>
            <ac:grpSpMk id="78" creationId="{62A5994D-A2B0-D1BD-8F1E-A89C425843ED}"/>
          </ac:grpSpMkLst>
        </pc:grpChg>
        <pc:grpChg chg="mod">
          <ac:chgData name="David Lever" userId="c2aae0be-11bd-4aa9-a854-48113bbcc798" providerId="ADAL" clId="{A726F8E5-D5F5-4FCC-8317-67B6C2C50D32}" dt="2022-11-29T12:39:05.774" v="335"/>
          <ac:grpSpMkLst>
            <pc:docMk/>
            <pc:sldMk cId="1520636168" sldId="262"/>
            <ac:grpSpMk id="83" creationId="{B018D064-70EA-EC92-540C-539B8C1E79E1}"/>
          </ac:grpSpMkLst>
        </pc:grpChg>
        <pc:grpChg chg="del mod">
          <ac:chgData name="David Lever" userId="c2aae0be-11bd-4aa9-a854-48113bbcc798" providerId="ADAL" clId="{A726F8E5-D5F5-4FCC-8317-67B6C2C50D32}" dt="2022-11-29T12:39:28.609" v="339"/>
          <ac:grpSpMkLst>
            <pc:docMk/>
            <pc:sldMk cId="1520636168" sldId="262"/>
            <ac:grpSpMk id="86" creationId="{323279BC-E8CF-78BB-FF28-D027897A0951}"/>
          </ac:grpSpMkLst>
        </pc:grpChg>
        <pc:grpChg chg="del mod">
          <ac:chgData name="David Lever" userId="c2aae0be-11bd-4aa9-a854-48113bbcc798" providerId="ADAL" clId="{A726F8E5-D5F5-4FCC-8317-67B6C2C50D32}" dt="2022-11-29T12:39:44.125" v="364"/>
          <ac:grpSpMkLst>
            <pc:docMk/>
            <pc:sldMk cId="1520636168" sldId="262"/>
            <ac:grpSpMk id="94" creationId="{695D31BF-0835-E8DF-E3E9-1D572C4AFC0C}"/>
          </ac:grpSpMkLst>
        </pc:grpChg>
        <pc:grpChg chg="mod">
          <ac:chgData name="David Lever" userId="c2aae0be-11bd-4aa9-a854-48113bbcc798" providerId="ADAL" clId="{A726F8E5-D5F5-4FCC-8317-67B6C2C50D32}" dt="2022-11-29T12:39:44.125" v="364"/>
          <ac:grpSpMkLst>
            <pc:docMk/>
            <pc:sldMk cId="1520636168" sldId="262"/>
            <ac:grpSpMk id="110" creationId="{AC855D37-4CE4-BE0F-8BE7-95572EB94482}"/>
          </ac:grpSpMkLst>
        </pc:grpChg>
        <pc:grpChg chg="del mod">
          <ac:chgData name="David Lever" userId="c2aae0be-11bd-4aa9-a854-48113bbcc798" providerId="ADAL" clId="{A726F8E5-D5F5-4FCC-8317-67B6C2C50D32}" dt="2022-11-29T12:40:02.314" v="380"/>
          <ac:grpSpMkLst>
            <pc:docMk/>
            <pc:sldMk cId="1520636168" sldId="262"/>
            <ac:grpSpMk id="123" creationId="{BAF7D56C-003C-F2ED-A166-9CCF40B5C0C1}"/>
          </ac:grpSpMkLst>
        </pc:grpChg>
        <pc:grpChg chg="mod">
          <ac:chgData name="David Lever" userId="c2aae0be-11bd-4aa9-a854-48113bbcc798" providerId="ADAL" clId="{A726F8E5-D5F5-4FCC-8317-67B6C2C50D32}" dt="2022-11-29T12:40:02.314" v="380"/>
          <ac:grpSpMkLst>
            <pc:docMk/>
            <pc:sldMk cId="1520636168" sldId="262"/>
            <ac:grpSpMk id="126" creationId="{0E6D0325-B5DC-AAC5-8982-6B6FA722ACD6}"/>
          </ac:grpSpMkLst>
        </pc:grpChg>
        <pc:picChg chg="del">
          <ac:chgData name="David Lever" userId="c2aae0be-11bd-4aa9-a854-48113bbcc798" providerId="ADAL" clId="{A726F8E5-D5F5-4FCC-8317-67B6C2C50D32}" dt="2022-11-29T12:37:17.413" v="224" actId="478"/>
          <ac:picMkLst>
            <pc:docMk/>
            <pc:sldMk cId="1520636168" sldId="262"/>
            <ac:picMk id="2" creationId="{673104E7-7855-DEEE-0AD1-EE43A1E5FE2D}"/>
          </ac:picMkLst>
        </pc:picChg>
        <pc:inkChg chg="add del mod">
          <ac:chgData name="David Lever" userId="c2aae0be-11bd-4aa9-a854-48113bbcc798" providerId="ADAL" clId="{A726F8E5-D5F5-4FCC-8317-67B6C2C50D32}" dt="2022-11-29T12:38:29.272" v="298"/>
          <ac:inkMkLst>
            <pc:docMk/>
            <pc:sldMk cId="1520636168" sldId="262"/>
            <ac:inkMk id="5" creationId="{7C8BB019-946D-E102-294B-0D47C36A93EB}"/>
          </ac:inkMkLst>
        </pc:inkChg>
        <pc:inkChg chg="add del mod">
          <ac:chgData name="David Lever" userId="c2aae0be-11bd-4aa9-a854-48113bbcc798" providerId="ADAL" clId="{A726F8E5-D5F5-4FCC-8317-67B6C2C50D32}" dt="2022-11-29T12:38:29.271" v="291"/>
          <ac:inkMkLst>
            <pc:docMk/>
            <pc:sldMk cId="1520636168" sldId="262"/>
            <ac:inkMk id="6" creationId="{8DDCFF28-4E8D-124B-0DB8-B465A2B67563}"/>
          </ac:inkMkLst>
        </pc:inkChg>
        <pc:inkChg chg="add del mod">
          <ac:chgData name="David Lever" userId="c2aae0be-11bd-4aa9-a854-48113bbcc798" providerId="ADAL" clId="{A726F8E5-D5F5-4FCC-8317-67B6C2C50D32}" dt="2022-11-29T12:38:29.269" v="282"/>
          <ac:inkMkLst>
            <pc:docMk/>
            <pc:sldMk cId="1520636168" sldId="262"/>
            <ac:inkMk id="7" creationId="{E2F68FF5-2068-B94D-F888-DC1B512A40A2}"/>
          </ac:inkMkLst>
        </pc:inkChg>
        <pc:inkChg chg="add del mod">
          <ac:chgData name="David Lever" userId="c2aae0be-11bd-4aa9-a854-48113bbcc798" providerId="ADAL" clId="{A726F8E5-D5F5-4FCC-8317-67B6C2C50D32}" dt="2022-11-29T12:38:29.270" v="286"/>
          <ac:inkMkLst>
            <pc:docMk/>
            <pc:sldMk cId="1520636168" sldId="262"/>
            <ac:inkMk id="8" creationId="{C5023267-F8D0-D574-5193-9B318E935F82}"/>
          </ac:inkMkLst>
        </pc:inkChg>
        <pc:inkChg chg="add del">
          <ac:chgData name="David Lever" userId="c2aae0be-11bd-4aa9-a854-48113bbcc798" providerId="ADAL" clId="{A726F8E5-D5F5-4FCC-8317-67B6C2C50D32}" dt="2022-11-29T12:38:29.271" v="292"/>
          <ac:inkMkLst>
            <pc:docMk/>
            <pc:sldMk cId="1520636168" sldId="262"/>
            <ac:inkMk id="10" creationId="{BE92079B-5FD2-27DC-347D-5367EBACBEE6}"/>
          </ac:inkMkLst>
        </pc:inkChg>
        <pc:inkChg chg="add del">
          <ac:chgData name="David Lever" userId="c2aae0be-11bd-4aa9-a854-48113bbcc798" providerId="ADAL" clId="{A726F8E5-D5F5-4FCC-8317-67B6C2C50D32}" dt="2022-11-29T12:38:29.272" v="297"/>
          <ac:inkMkLst>
            <pc:docMk/>
            <pc:sldMk cId="1520636168" sldId="262"/>
            <ac:inkMk id="11" creationId="{E5522654-76F3-7F7D-6213-DC863420E174}"/>
          </ac:inkMkLst>
        </pc:inkChg>
        <pc:inkChg chg="add del">
          <ac:chgData name="David Lever" userId="c2aae0be-11bd-4aa9-a854-48113bbcc798" providerId="ADAL" clId="{A726F8E5-D5F5-4FCC-8317-67B6C2C50D32}" dt="2022-11-29T12:38:29.271" v="290"/>
          <ac:inkMkLst>
            <pc:docMk/>
            <pc:sldMk cId="1520636168" sldId="262"/>
            <ac:inkMk id="12" creationId="{95597B6D-4193-978C-A311-C1F7AFE9D50B}"/>
          </ac:inkMkLst>
        </pc:inkChg>
        <pc:inkChg chg="add del mod">
          <ac:chgData name="David Lever" userId="c2aae0be-11bd-4aa9-a854-48113bbcc798" providerId="ADAL" clId="{A726F8E5-D5F5-4FCC-8317-67B6C2C50D32}" dt="2022-11-29T12:38:29.271" v="295"/>
          <ac:inkMkLst>
            <pc:docMk/>
            <pc:sldMk cId="1520636168" sldId="262"/>
            <ac:inkMk id="13" creationId="{4D503756-488D-2BD6-F37B-22FE1842A4D2}"/>
          </ac:inkMkLst>
        </pc:inkChg>
        <pc:inkChg chg="add del mod">
          <ac:chgData name="David Lever" userId="c2aae0be-11bd-4aa9-a854-48113bbcc798" providerId="ADAL" clId="{A726F8E5-D5F5-4FCC-8317-67B6C2C50D32}" dt="2022-11-29T12:38:29.267" v="270"/>
          <ac:inkMkLst>
            <pc:docMk/>
            <pc:sldMk cId="1520636168" sldId="262"/>
            <ac:inkMk id="14" creationId="{C21D6BCD-ECB3-A09D-B035-A8C859062074}"/>
          </ac:inkMkLst>
        </pc:inkChg>
        <pc:inkChg chg="add del mod">
          <ac:chgData name="David Lever" userId="c2aae0be-11bd-4aa9-a854-48113bbcc798" providerId="ADAL" clId="{A726F8E5-D5F5-4FCC-8317-67B6C2C50D32}" dt="2022-11-29T12:38:29.270" v="283"/>
          <ac:inkMkLst>
            <pc:docMk/>
            <pc:sldMk cId="1520636168" sldId="262"/>
            <ac:inkMk id="16" creationId="{D2681C08-4155-0516-40A0-ADCB5393BD7B}"/>
          </ac:inkMkLst>
        </pc:inkChg>
        <pc:inkChg chg="add del mod">
          <ac:chgData name="David Lever" userId="c2aae0be-11bd-4aa9-a854-48113bbcc798" providerId="ADAL" clId="{A726F8E5-D5F5-4FCC-8317-67B6C2C50D32}" dt="2022-11-29T12:38:29.270" v="289"/>
          <ac:inkMkLst>
            <pc:docMk/>
            <pc:sldMk cId="1520636168" sldId="262"/>
            <ac:inkMk id="17" creationId="{A70CBFF8-C72C-2221-E6A8-D5C6497CB226}"/>
          </ac:inkMkLst>
        </pc:inkChg>
        <pc:inkChg chg="add del mod">
          <ac:chgData name="David Lever" userId="c2aae0be-11bd-4aa9-a854-48113bbcc798" providerId="ADAL" clId="{A726F8E5-D5F5-4FCC-8317-67B6C2C50D32}" dt="2022-11-29T12:38:29.268" v="274"/>
          <ac:inkMkLst>
            <pc:docMk/>
            <pc:sldMk cId="1520636168" sldId="262"/>
            <ac:inkMk id="18" creationId="{0DFB4EDD-BA7C-EBCC-75F4-C16E743637B0}"/>
          </ac:inkMkLst>
        </pc:inkChg>
        <pc:inkChg chg="add del mod">
          <ac:chgData name="David Lever" userId="c2aae0be-11bd-4aa9-a854-48113bbcc798" providerId="ADAL" clId="{A726F8E5-D5F5-4FCC-8317-67B6C2C50D32}" dt="2022-11-29T12:38:29.268" v="275"/>
          <ac:inkMkLst>
            <pc:docMk/>
            <pc:sldMk cId="1520636168" sldId="262"/>
            <ac:inkMk id="20" creationId="{10480D18-B8C4-BFC4-0007-F7592FE2B9C9}"/>
          </ac:inkMkLst>
        </pc:inkChg>
        <pc:inkChg chg="add del mod">
          <ac:chgData name="David Lever" userId="c2aae0be-11bd-4aa9-a854-48113bbcc798" providerId="ADAL" clId="{A726F8E5-D5F5-4FCC-8317-67B6C2C50D32}" dt="2022-11-29T12:38:29.270" v="284"/>
          <ac:inkMkLst>
            <pc:docMk/>
            <pc:sldMk cId="1520636168" sldId="262"/>
            <ac:inkMk id="22" creationId="{4A5659A5-AFC9-045C-F81D-65516FA111AB}"/>
          </ac:inkMkLst>
        </pc:inkChg>
        <pc:inkChg chg="add del mod">
          <ac:chgData name="David Lever" userId="c2aae0be-11bd-4aa9-a854-48113bbcc798" providerId="ADAL" clId="{A726F8E5-D5F5-4FCC-8317-67B6C2C50D32}" dt="2022-11-29T12:38:29.267" v="271"/>
          <ac:inkMkLst>
            <pc:docMk/>
            <pc:sldMk cId="1520636168" sldId="262"/>
            <ac:inkMk id="23" creationId="{225367F2-CE83-57E7-A613-DBD95F003B6B}"/>
          </ac:inkMkLst>
        </pc:inkChg>
        <pc:inkChg chg="add del mod">
          <ac:chgData name="David Lever" userId="c2aae0be-11bd-4aa9-a854-48113bbcc798" providerId="ADAL" clId="{A726F8E5-D5F5-4FCC-8317-67B6C2C50D32}" dt="2022-11-29T12:38:29.269" v="278"/>
          <ac:inkMkLst>
            <pc:docMk/>
            <pc:sldMk cId="1520636168" sldId="262"/>
            <ac:inkMk id="24" creationId="{F22071C8-94EB-E97A-59C0-4D82E3688CBB}"/>
          </ac:inkMkLst>
        </pc:inkChg>
        <pc:inkChg chg="add del mod">
          <ac:chgData name="David Lever" userId="c2aae0be-11bd-4aa9-a854-48113bbcc798" providerId="ADAL" clId="{A726F8E5-D5F5-4FCC-8317-67B6C2C50D32}" dt="2022-11-29T12:38:29.271" v="293"/>
          <ac:inkMkLst>
            <pc:docMk/>
            <pc:sldMk cId="1520636168" sldId="262"/>
            <ac:inkMk id="25" creationId="{E47F5FE1-90C7-C17B-3750-9CEF51E3FE5D}"/>
          </ac:inkMkLst>
        </pc:inkChg>
        <pc:inkChg chg="add del mod">
          <ac:chgData name="David Lever" userId="c2aae0be-11bd-4aa9-a854-48113bbcc798" providerId="ADAL" clId="{A726F8E5-D5F5-4FCC-8317-67B6C2C50D32}" dt="2022-11-29T12:38:29.268" v="272"/>
          <ac:inkMkLst>
            <pc:docMk/>
            <pc:sldMk cId="1520636168" sldId="262"/>
            <ac:inkMk id="27" creationId="{0DC113BC-DC41-6C58-5C1F-096A2EF44A1A}"/>
          </ac:inkMkLst>
        </pc:inkChg>
        <pc:inkChg chg="add del mod">
          <ac:chgData name="David Lever" userId="c2aae0be-11bd-4aa9-a854-48113bbcc798" providerId="ADAL" clId="{A726F8E5-D5F5-4FCC-8317-67B6C2C50D32}" dt="2022-11-29T12:38:29.272" v="299"/>
          <ac:inkMkLst>
            <pc:docMk/>
            <pc:sldMk cId="1520636168" sldId="262"/>
            <ac:inkMk id="28" creationId="{07AF55E5-E9D8-3D64-8145-DB0C8E48ECBD}"/>
          </ac:inkMkLst>
        </pc:inkChg>
        <pc:inkChg chg="add del">
          <ac:chgData name="David Lever" userId="c2aae0be-11bd-4aa9-a854-48113bbcc798" providerId="ADAL" clId="{A726F8E5-D5F5-4FCC-8317-67B6C2C50D32}" dt="2022-11-29T12:38:29.270" v="288"/>
          <ac:inkMkLst>
            <pc:docMk/>
            <pc:sldMk cId="1520636168" sldId="262"/>
            <ac:inkMk id="30" creationId="{C6ADB644-868A-8073-EFF4-F5EDC493716C}"/>
          </ac:inkMkLst>
        </pc:inkChg>
        <pc:inkChg chg="add del mod">
          <ac:chgData name="David Lever" userId="c2aae0be-11bd-4aa9-a854-48113bbcc798" providerId="ADAL" clId="{A726F8E5-D5F5-4FCC-8317-67B6C2C50D32}" dt="2022-11-29T12:38:29.269" v="280"/>
          <ac:inkMkLst>
            <pc:docMk/>
            <pc:sldMk cId="1520636168" sldId="262"/>
            <ac:inkMk id="31" creationId="{FBC9608A-2950-0A0E-D0BF-81D735F4B839}"/>
          </ac:inkMkLst>
        </pc:inkChg>
        <pc:inkChg chg="add del mod">
          <ac:chgData name="David Lever" userId="c2aae0be-11bd-4aa9-a854-48113bbcc798" providerId="ADAL" clId="{A726F8E5-D5F5-4FCC-8317-67B6C2C50D32}" dt="2022-11-29T12:38:29.269" v="279"/>
          <ac:inkMkLst>
            <pc:docMk/>
            <pc:sldMk cId="1520636168" sldId="262"/>
            <ac:inkMk id="32" creationId="{75B529EB-C0C0-AF52-FA13-9365A3B5235F}"/>
          </ac:inkMkLst>
        </pc:inkChg>
        <pc:inkChg chg="add del mod">
          <ac:chgData name="David Lever" userId="c2aae0be-11bd-4aa9-a854-48113bbcc798" providerId="ADAL" clId="{A726F8E5-D5F5-4FCC-8317-67B6C2C50D32}" dt="2022-11-29T12:38:29.271" v="296"/>
          <ac:inkMkLst>
            <pc:docMk/>
            <pc:sldMk cId="1520636168" sldId="262"/>
            <ac:inkMk id="33" creationId="{9FF64760-16F5-6F22-61EC-EFE635113AFC}"/>
          </ac:inkMkLst>
        </pc:inkChg>
        <pc:inkChg chg="add del mod">
          <ac:chgData name="David Lever" userId="c2aae0be-11bd-4aa9-a854-48113bbcc798" providerId="ADAL" clId="{A726F8E5-D5F5-4FCC-8317-67B6C2C50D32}" dt="2022-11-29T12:38:29.268" v="273"/>
          <ac:inkMkLst>
            <pc:docMk/>
            <pc:sldMk cId="1520636168" sldId="262"/>
            <ac:inkMk id="34" creationId="{64B58905-F723-0537-A823-17D8E8349F39}"/>
          </ac:inkMkLst>
        </pc:inkChg>
        <pc:inkChg chg="add del mod">
          <ac:chgData name="David Lever" userId="c2aae0be-11bd-4aa9-a854-48113bbcc798" providerId="ADAL" clId="{A726F8E5-D5F5-4FCC-8317-67B6C2C50D32}" dt="2022-11-29T12:38:10.747" v="259"/>
          <ac:inkMkLst>
            <pc:docMk/>
            <pc:sldMk cId="1520636168" sldId="262"/>
            <ac:inkMk id="35" creationId="{5EFF0255-A8C7-0F71-DE56-C39041099C7F}"/>
          </ac:inkMkLst>
        </pc:inkChg>
        <pc:inkChg chg="add del mod">
          <ac:chgData name="David Lever" userId="c2aae0be-11bd-4aa9-a854-48113bbcc798" providerId="ADAL" clId="{A726F8E5-D5F5-4FCC-8317-67B6C2C50D32}" dt="2022-11-29T12:38:10.208" v="258"/>
          <ac:inkMkLst>
            <pc:docMk/>
            <pc:sldMk cId="1520636168" sldId="262"/>
            <ac:inkMk id="36" creationId="{D3FB7AF4-BAE4-D86C-ACD9-2B3D8632C1E2}"/>
          </ac:inkMkLst>
        </pc:inkChg>
        <pc:inkChg chg="add del mod">
          <ac:chgData name="David Lever" userId="c2aae0be-11bd-4aa9-a854-48113bbcc798" providerId="ADAL" clId="{A726F8E5-D5F5-4FCC-8317-67B6C2C50D32}" dt="2022-11-29T12:38:29.269" v="277"/>
          <ac:inkMkLst>
            <pc:docMk/>
            <pc:sldMk cId="1520636168" sldId="262"/>
            <ac:inkMk id="39" creationId="{3732C86C-FDEA-B246-09FF-54A355ED3935}"/>
          </ac:inkMkLst>
        </pc:inkChg>
        <pc:inkChg chg="add del mod">
          <ac:chgData name="David Lever" userId="c2aae0be-11bd-4aa9-a854-48113bbcc798" providerId="ADAL" clId="{A726F8E5-D5F5-4FCC-8317-67B6C2C50D32}" dt="2022-11-29T12:38:29.269" v="281"/>
          <ac:inkMkLst>
            <pc:docMk/>
            <pc:sldMk cId="1520636168" sldId="262"/>
            <ac:inkMk id="40" creationId="{D2D459E0-B56E-7221-D91F-14363445DDBA}"/>
          </ac:inkMkLst>
        </pc:inkChg>
        <pc:inkChg chg="add del mod">
          <ac:chgData name="David Lever" userId="c2aae0be-11bd-4aa9-a854-48113bbcc798" providerId="ADAL" clId="{A726F8E5-D5F5-4FCC-8317-67B6C2C50D32}" dt="2022-11-29T12:38:29.267" v="269"/>
          <ac:inkMkLst>
            <pc:docMk/>
            <pc:sldMk cId="1520636168" sldId="262"/>
            <ac:inkMk id="41" creationId="{8FB54FC7-F17C-48CC-03D1-D782C1DBF59C}"/>
          </ac:inkMkLst>
        </pc:inkChg>
        <pc:inkChg chg="add del mod">
          <ac:chgData name="David Lever" userId="c2aae0be-11bd-4aa9-a854-48113bbcc798" providerId="ADAL" clId="{A726F8E5-D5F5-4FCC-8317-67B6C2C50D32}" dt="2022-11-29T12:38:29.270" v="287"/>
          <ac:inkMkLst>
            <pc:docMk/>
            <pc:sldMk cId="1520636168" sldId="262"/>
            <ac:inkMk id="42" creationId="{17A61501-C595-3FAB-A06C-9C3EAF40A34B}"/>
          </ac:inkMkLst>
        </pc:inkChg>
        <pc:inkChg chg="add del mod">
          <ac:chgData name="David Lever" userId="c2aae0be-11bd-4aa9-a854-48113bbcc798" providerId="ADAL" clId="{A726F8E5-D5F5-4FCC-8317-67B6C2C50D32}" dt="2022-11-29T12:38:29.270" v="285"/>
          <ac:inkMkLst>
            <pc:docMk/>
            <pc:sldMk cId="1520636168" sldId="262"/>
            <ac:inkMk id="43" creationId="{D3521E93-396F-3629-A29C-95E13B771FDA}"/>
          </ac:inkMkLst>
        </pc:inkChg>
        <pc:inkChg chg="add del mod">
          <ac:chgData name="David Lever" userId="c2aae0be-11bd-4aa9-a854-48113bbcc798" providerId="ADAL" clId="{A726F8E5-D5F5-4FCC-8317-67B6C2C50D32}" dt="2022-11-29T12:38:29.271" v="294"/>
          <ac:inkMkLst>
            <pc:docMk/>
            <pc:sldMk cId="1520636168" sldId="262"/>
            <ac:inkMk id="44" creationId="{B788BD7F-74A1-F41B-2994-C756C94CF56E}"/>
          </ac:inkMkLst>
        </pc:inkChg>
        <pc:inkChg chg="add del mod">
          <ac:chgData name="David Lever" userId="c2aae0be-11bd-4aa9-a854-48113bbcc798" providerId="ADAL" clId="{A726F8E5-D5F5-4FCC-8317-67B6C2C50D32}" dt="2022-11-29T12:38:29.268" v="276"/>
          <ac:inkMkLst>
            <pc:docMk/>
            <pc:sldMk cId="1520636168" sldId="262"/>
            <ac:inkMk id="46" creationId="{20750DE8-312A-0A60-D9FC-CDCCB08AF207}"/>
          </ac:inkMkLst>
        </pc:inkChg>
        <pc:inkChg chg="add mod">
          <ac:chgData name="David Lever" userId="c2aae0be-11bd-4aa9-a854-48113bbcc798" providerId="ADAL" clId="{A726F8E5-D5F5-4FCC-8317-67B6C2C50D32}" dt="2022-11-29T12:39:05.774" v="335"/>
          <ac:inkMkLst>
            <pc:docMk/>
            <pc:sldMk cId="1520636168" sldId="262"/>
            <ac:inkMk id="48" creationId="{6F6A2C7F-2297-A311-3BD2-E74CA7B33A76}"/>
          </ac:inkMkLst>
        </pc:inkChg>
        <pc:inkChg chg="add mod">
          <ac:chgData name="David Lever" userId="c2aae0be-11bd-4aa9-a854-48113bbcc798" providerId="ADAL" clId="{A726F8E5-D5F5-4FCC-8317-67B6C2C50D32}" dt="2022-11-29T12:39:05.774" v="335"/>
          <ac:inkMkLst>
            <pc:docMk/>
            <pc:sldMk cId="1520636168" sldId="262"/>
            <ac:inkMk id="49" creationId="{E5671FB2-EB4E-958A-DD7C-347F2199290A}"/>
          </ac:inkMkLst>
        </pc:inkChg>
        <pc:inkChg chg="add mod">
          <ac:chgData name="David Lever" userId="c2aae0be-11bd-4aa9-a854-48113bbcc798" providerId="ADAL" clId="{A726F8E5-D5F5-4FCC-8317-67B6C2C50D32}" dt="2022-11-29T12:39:05.774" v="335"/>
          <ac:inkMkLst>
            <pc:docMk/>
            <pc:sldMk cId="1520636168" sldId="262"/>
            <ac:inkMk id="51" creationId="{C7DF9392-19D4-D22F-948D-66932B1C01F1}"/>
          </ac:inkMkLst>
        </pc:inkChg>
        <pc:inkChg chg="add mod">
          <ac:chgData name="David Lever" userId="c2aae0be-11bd-4aa9-a854-48113bbcc798" providerId="ADAL" clId="{A726F8E5-D5F5-4FCC-8317-67B6C2C50D32}" dt="2022-11-29T12:39:05.774" v="335"/>
          <ac:inkMkLst>
            <pc:docMk/>
            <pc:sldMk cId="1520636168" sldId="262"/>
            <ac:inkMk id="53" creationId="{DD806CCB-56FF-B614-08C5-D9B05F0F0BB1}"/>
          </ac:inkMkLst>
        </pc:inkChg>
        <pc:inkChg chg="add mod">
          <ac:chgData name="David Lever" userId="c2aae0be-11bd-4aa9-a854-48113bbcc798" providerId="ADAL" clId="{A726F8E5-D5F5-4FCC-8317-67B6C2C50D32}" dt="2022-11-29T12:39:05.774" v="335"/>
          <ac:inkMkLst>
            <pc:docMk/>
            <pc:sldMk cId="1520636168" sldId="262"/>
            <ac:inkMk id="54" creationId="{9C292C00-9FC7-7943-2977-3A5AB0811089}"/>
          </ac:inkMkLst>
        </pc:inkChg>
        <pc:inkChg chg="add mod">
          <ac:chgData name="David Lever" userId="c2aae0be-11bd-4aa9-a854-48113bbcc798" providerId="ADAL" clId="{A726F8E5-D5F5-4FCC-8317-67B6C2C50D32}" dt="2022-11-29T12:39:05.774" v="335"/>
          <ac:inkMkLst>
            <pc:docMk/>
            <pc:sldMk cId="1520636168" sldId="262"/>
            <ac:inkMk id="55" creationId="{C2D4C3BA-5940-648B-C1B4-0569DA1F6A45}"/>
          </ac:inkMkLst>
        </pc:inkChg>
        <pc:inkChg chg="add mod">
          <ac:chgData name="David Lever" userId="c2aae0be-11bd-4aa9-a854-48113bbcc798" providerId="ADAL" clId="{A726F8E5-D5F5-4FCC-8317-67B6C2C50D32}" dt="2022-11-29T12:39:05.774" v="335"/>
          <ac:inkMkLst>
            <pc:docMk/>
            <pc:sldMk cId="1520636168" sldId="262"/>
            <ac:inkMk id="56" creationId="{49B8AE51-7B64-66E6-E090-6994E6DD03A5}"/>
          </ac:inkMkLst>
        </pc:inkChg>
        <pc:inkChg chg="add mod">
          <ac:chgData name="David Lever" userId="c2aae0be-11bd-4aa9-a854-48113bbcc798" providerId="ADAL" clId="{A726F8E5-D5F5-4FCC-8317-67B6C2C50D32}" dt="2022-11-29T12:39:05.774" v="335"/>
          <ac:inkMkLst>
            <pc:docMk/>
            <pc:sldMk cId="1520636168" sldId="262"/>
            <ac:inkMk id="57" creationId="{FF826D94-48FD-CEE7-5813-C9D17AF51619}"/>
          </ac:inkMkLst>
        </pc:inkChg>
        <pc:inkChg chg="add mod">
          <ac:chgData name="David Lever" userId="c2aae0be-11bd-4aa9-a854-48113bbcc798" providerId="ADAL" clId="{A726F8E5-D5F5-4FCC-8317-67B6C2C50D32}" dt="2022-11-29T12:39:05.774" v="335"/>
          <ac:inkMkLst>
            <pc:docMk/>
            <pc:sldMk cId="1520636168" sldId="262"/>
            <ac:inkMk id="59" creationId="{79C93318-03B8-2A96-B592-89F8FCF820AF}"/>
          </ac:inkMkLst>
        </pc:inkChg>
        <pc:inkChg chg="add mod">
          <ac:chgData name="David Lever" userId="c2aae0be-11bd-4aa9-a854-48113bbcc798" providerId="ADAL" clId="{A726F8E5-D5F5-4FCC-8317-67B6C2C50D32}" dt="2022-11-29T12:39:05.774" v="335"/>
          <ac:inkMkLst>
            <pc:docMk/>
            <pc:sldMk cId="1520636168" sldId="262"/>
            <ac:inkMk id="60" creationId="{865EF7DA-8657-8C38-5C7B-24CF9E93E0F7}"/>
          </ac:inkMkLst>
        </pc:inkChg>
        <pc:inkChg chg="add mod">
          <ac:chgData name="David Lever" userId="c2aae0be-11bd-4aa9-a854-48113bbcc798" providerId="ADAL" clId="{A726F8E5-D5F5-4FCC-8317-67B6C2C50D32}" dt="2022-11-29T12:39:05.774" v="335"/>
          <ac:inkMkLst>
            <pc:docMk/>
            <pc:sldMk cId="1520636168" sldId="262"/>
            <ac:inkMk id="62" creationId="{29844DEF-C039-9632-DF03-D92510C8630E}"/>
          </ac:inkMkLst>
        </pc:inkChg>
        <pc:inkChg chg="add mod">
          <ac:chgData name="David Lever" userId="c2aae0be-11bd-4aa9-a854-48113bbcc798" providerId="ADAL" clId="{A726F8E5-D5F5-4FCC-8317-67B6C2C50D32}" dt="2022-11-29T12:39:05.774" v="335"/>
          <ac:inkMkLst>
            <pc:docMk/>
            <pc:sldMk cId="1520636168" sldId="262"/>
            <ac:inkMk id="64" creationId="{B911354B-94FC-59E1-D213-8D283159CB80}"/>
          </ac:inkMkLst>
        </pc:inkChg>
        <pc:inkChg chg="add mod">
          <ac:chgData name="David Lever" userId="c2aae0be-11bd-4aa9-a854-48113bbcc798" providerId="ADAL" clId="{A726F8E5-D5F5-4FCC-8317-67B6C2C50D32}" dt="2022-11-29T12:39:05.774" v="335"/>
          <ac:inkMkLst>
            <pc:docMk/>
            <pc:sldMk cId="1520636168" sldId="262"/>
            <ac:inkMk id="65" creationId="{103A332D-5278-5FF2-9599-8A856A491B1F}"/>
          </ac:inkMkLst>
        </pc:inkChg>
        <pc:inkChg chg="add mod">
          <ac:chgData name="David Lever" userId="c2aae0be-11bd-4aa9-a854-48113bbcc798" providerId="ADAL" clId="{A726F8E5-D5F5-4FCC-8317-67B6C2C50D32}" dt="2022-11-29T12:39:05.774" v="335"/>
          <ac:inkMkLst>
            <pc:docMk/>
            <pc:sldMk cId="1520636168" sldId="262"/>
            <ac:inkMk id="67" creationId="{F803352B-6A20-0624-E15B-60A0AC497536}"/>
          </ac:inkMkLst>
        </pc:inkChg>
        <pc:inkChg chg="add mod">
          <ac:chgData name="David Lever" userId="c2aae0be-11bd-4aa9-a854-48113bbcc798" providerId="ADAL" clId="{A726F8E5-D5F5-4FCC-8317-67B6C2C50D32}" dt="2022-11-29T12:39:05.774" v="335"/>
          <ac:inkMkLst>
            <pc:docMk/>
            <pc:sldMk cId="1520636168" sldId="262"/>
            <ac:inkMk id="68" creationId="{84A68136-BAC7-2DC7-1C7E-A6D9C692A4EB}"/>
          </ac:inkMkLst>
        </pc:inkChg>
        <pc:inkChg chg="add mod">
          <ac:chgData name="David Lever" userId="c2aae0be-11bd-4aa9-a854-48113bbcc798" providerId="ADAL" clId="{A726F8E5-D5F5-4FCC-8317-67B6C2C50D32}" dt="2022-11-29T12:39:05.774" v="335"/>
          <ac:inkMkLst>
            <pc:docMk/>
            <pc:sldMk cId="1520636168" sldId="262"/>
            <ac:inkMk id="70" creationId="{BF7BA43D-B343-341D-B6C9-0B6CDC08F6DF}"/>
          </ac:inkMkLst>
        </pc:inkChg>
        <pc:inkChg chg="add mod">
          <ac:chgData name="David Lever" userId="c2aae0be-11bd-4aa9-a854-48113bbcc798" providerId="ADAL" clId="{A726F8E5-D5F5-4FCC-8317-67B6C2C50D32}" dt="2022-11-29T12:39:05.774" v="335"/>
          <ac:inkMkLst>
            <pc:docMk/>
            <pc:sldMk cId="1520636168" sldId="262"/>
            <ac:inkMk id="71" creationId="{67D0BE24-00AD-DE4B-033C-C5A62B1661C3}"/>
          </ac:inkMkLst>
        </pc:inkChg>
        <pc:inkChg chg="add mod">
          <ac:chgData name="David Lever" userId="c2aae0be-11bd-4aa9-a854-48113bbcc798" providerId="ADAL" clId="{A726F8E5-D5F5-4FCC-8317-67B6C2C50D32}" dt="2022-11-29T12:39:05.774" v="335"/>
          <ac:inkMkLst>
            <pc:docMk/>
            <pc:sldMk cId="1520636168" sldId="262"/>
            <ac:inkMk id="72" creationId="{626A8A17-0CE8-B69A-DF90-0CCE343C1577}"/>
          </ac:inkMkLst>
        </pc:inkChg>
        <pc:inkChg chg="add mod">
          <ac:chgData name="David Lever" userId="c2aae0be-11bd-4aa9-a854-48113bbcc798" providerId="ADAL" clId="{A726F8E5-D5F5-4FCC-8317-67B6C2C50D32}" dt="2022-11-29T12:39:05.774" v="335"/>
          <ac:inkMkLst>
            <pc:docMk/>
            <pc:sldMk cId="1520636168" sldId="262"/>
            <ac:inkMk id="74" creationId="{ACD0B358-5F12-C685-1163-87FBBC2B3270}"/>
          </ac:inkMkLst>
        </pc:inkChg>
        <pc:inkChg chg="add mod">
          <ac:chgData name="David Lever" userId="c2aae0be-11bd-4aa9-a854-48113bbcc798" providerId="ADAL" clId="{A726F8E5-D5F5-4FCC-8317-67B6C2C50D32}" dt="2022-11-29T12:39:05.774" v="335"/>
          <ac:inkMkLst>
            <pc:docMk/>
            <pc:sldMk cId="1520636168" sldId="262"/>
            <ac:inkMk id="76" creationId="{97DFDBDF-1EFA-CEE7-4FBA-FF0EB215E0E6}"/>
          </ac:inkMkLst>
        </pc:inkChg>
        <pc:inkChg chg="add mod">
          <ac:chgData name="David Lever" userId="c2aae0be-11bd-4aa9-a854-48113bbcc798" providerId="ADAL" clId="{A726F8E5-D5F5-4FCC-8317-67B6C2C50D32}" dt="2022-11-29T12:39:05.774" v="335"/>
          <ac:inkMkLst>
            <pc:docMk/>
            <pc:sldMk cId="1520636168" sldId="262"/>
            <ac:inkMk id="77" creationId="{CB6C1A2C-0166-6162-816B-0B64F5CBCA11}"/>
          </ac:inkMkLst>
        </pc:inkChg>
        <pc:inkChg chg="add mod">
          <ac:chgData name="David Lever" userId="c2aae0be-11bd-4aa9-a854-48113bbcc798" providerId="ADAL" clId="{A726F8E5-D5F5-4FCC-8317-67B6C2C50D32}" dt="2022-11-29T12:39:05.774" v="335"/>
          <ac:inkMkLst>
            <pc:docMk/>
            <pc:sldMk cId="1520636168" sldId="262"/>
            <ac:inkMk id="79" creationId="{0A2A6D1F-3C25-7C72-BB12-3A2E6B6E16E0}"/>
          </ac:inkMkLst>
        </pc:inkChg>
        <pc:inkChg chg="add mod">
          <ac:chgData name="David Lever" userId="c2aae0be-11bd-4aa9-a854-48113bbcc798" providerId="ADAL" clId="{A726F8E5-D5F5-4FCC-8317-67B6C2C50D32}" dt="2022-11-29T12:39:05.774" v="335"/>
          <ac:inkMkLst>
            <pc:docMk/>
            <pc:sldMk cId="1520636168" sldId="262"/>
            <ac:inkMk id="80" creationId="{4494ADDA-C9BA-044D-DDEB-5EB64F405BDD}"/>
          </ac:inkMkLst>
        </pc:inkChg>
        <pc:inkChg chg="add mod">
          <ac:chgData name="David Lever" userId="c2aae0be-11bd-4aa9-a854-48113bbcc798" providerId="ADAL" clId="{A726F8E5-D5F5-4FCC-8317-67B6C2C50D32}" dt="2022-11-29T12:39:05.774" v="335"/>
          <ac:inkMkLst>
            <pc:docMk/>
            <pc:sldMk cId="1520636168" sldId="262"/>
            <ac:inkMk id="81" creationId="{8C2108BC-61B0-402E-A730-FBAADC0DD563}"/>
          </ac:inkMkLst>
        </pc:inkChg>
        <pc:inkChg chg="add mod">
          <ac:chgData name="David Lever" userId="c2aae0be-11bd-4aa9-a854-48113bbcc798" providerId="ADAL" clId="{A726F8E5-D5F5-4FCC-8317-67B6C2C50D32}" dt="2022-11-29T12:39:05.774" v="335"/>
          <ac:inkMkLst>
            <pc:docMk/>
            <pc:sldMk cId="1520636168" sldId="262"/>
            <ac:inkMk id="82" creationId="{F8C7DC8F-7B22-2A58-E5E4-9E5654F7112E}"/>
          </ac:inkMkLst>
        </pc:inkChg>
        <pc:inkChg chg="add del mod">
          <ac:chgData name="David Lever" userId="c2aae0be-11bd-4aa9-a854-48113bbcc798" providerId="ADAL" clId="{A726F8E5-D5F5-4FCC-8317-67B6C2C50D32}" dt="2022-11-29T12:39:28.609" v="339"/>
          <ac:inkMkLst>
            <pc:docMk/>
            <pc:sldMk cId="1520636168" sldId="262"/>
            <ac:inkMk id="84" creationId="{7485E1AB-87AB-22E6-C5EA-D41CB7152BE3}"/>
          </ac:inkMkLst>
        </pc:inkChg>
        <pc:inkChg chg="add del mod">
          <ac:chgData name="David Lever" userId="c2aae0be-11bd-4aa9-a854-48113bbcc798" providerId="ADAL" clId="{A726F8E5-D5F5-4FCC-8317-67B6C2C50D32}" dt="2022-11-29T12:39:28.609" v="340"/>
          <ac:inkMkLst>
            <pc:docMk/>
            <pc:sldMk cId="1520636168" sldId="262"/>
            <ac:inkMk id="85" creationId="{4A89AEB4-3474-4B43-4CFB-463549FBDD19}"/>
          </ac:inkMkLst>
        </pc:inkChg>
        <pc:inkChg chg="add mod">
          <ac:chgData name="David Lever" userId="c2aae0be-11bd-4aa9-a854-48113bbcc798" providerId="ADAL" clId="{A726F8E5-D5F5-4FCC-8317-67B6C2C50D32}" dt="2022-11-29T12:39:44.125" v="364"/>
          <ac:inkMkLst>
            <pc:docMk/>
            <pc:sldMk cId="1520636168" sldId="262"/>
            <ac:inkMk id="87" creationId="{17EAC5D0-698C-FE29-DA72-0C79A9547B0E}"/>
          </ac:inkMkLst>
        </pc:inkChg>
        <pc:inkChg chg="add mod">
          <ac:chgData name="David Lever" userId="c2aae0be-11bd-4aa9-a854-48113bbcc798" providerId="ADAL" clId="{A726F8E5-D5F5-4FCC-8317-67B6C2C50D32}" dt="2022-11-29T12:39:44.125" v="364"/>
          <ac:inkMkLst>
            <pc:docMk/>
            <pc:sldMk cId="1520636168" sldId="262"/>
            <ac:inkMk id="88" creationId="{15CBA4BB-E7DE-7083-A0D5-67BDB186F380}"/>
          </ac:inkMkLst>
        </pc:inkChg>
        <pc:inkChg chg="add mod">
          <ac:chgData name="David Lever" userId="c2aae0be-11bd-4aa9-a854-48113bbcc798" providerId="ADAL" clId="{A726F8E5-D5F5-4FCC-8317-67B6C2C50D32}" dt="2022-11-29T12:39:44.125" v="364"/>
          <ac:inkMkLst>
            <pc:docMk/>
            <pc:sldMk cId="1520636168" sldId="262"/>
            <ac:inkMk id="89" creationId="{711616CF-7770-8C61-813C-7BFF1A68ED84}"/>
          </ac:inkMkLst>
        </pc:inkChg>
        <pc:inkChg chg="add mod">
          <ac:chgData name="David Lever" userId="c2aae0be-11bd-4aa9-a854-48113bbcc798" providerId="ADAL" clId="{A726F8E5-D5F5-4FCC-8317-67B6C2C50D32}" dt="2022-11-29T12:39:44.125" v="364"/>
          <ac:inkMkLst>
            <pc:docMk/>
            <pc:sldMk cId="1520636168" sldId="262"/>
            <ac:inkMk id="90" creationId="{8BC9CDD9-F02A-9DD7-BB59-5CCE85A8B486}"/>
          </ac:inkMkLst>
        </pc:inkChg>
        <pc:inkChg chg="add mod">
          <ac:chgData name="David Lever" userId="c2aae0be-11bd-4aa9-a854-48113bbcc798" providerId="ADAL" clId="{A726F8E5-D5F5-4FCC-8317-67B6C2C50D32}" dt="2022-11-29T12:39:44.125" v="364"/>
          <ac:inkMkLst>
            <pc:docMk/>
            <pc:sldMk cId="1520636168" sldId="262"/>
            <ac:inkMk id="91" creationId="{AB50B426-33EF-15BD-BED2-AAD7D3CDF466}"/>
          </ac:inkMkLst>
        </pc:inkChg>
        <pc:inkChg chg="add mod">
          <ac:chgData name="David Lever" userId="c2aae0be-11bd-4aa9-a854-48113bbcc798" providerId="ADAL" clId="{A726F8E5-D5F5-4FCC-8317-67B6C2C50D32}" dt="2022-11-29T12:39:44.125" v="364"/>
          <ac:inkMkLst>
            <pc:docMk/>
            <pc:sldMk cId="1520636168" sldId="262"/>
            <ac:inkMk id="92" creationId="{C9F4C3B2-202A-6406-3C30-E322980CE011}"/>
          </ac:inkMkLst>
        </pc:inkChg>
        <pc:inkChg chg="add mod">
          <ac:chgData name="David Lever" userId="c2aae0be-11bd-4aa9-a854-48113bbcc798" providerId="ADAL" clId="{A726F8E5-D5F5-4FCC-8317-67B6C2C50D32}" dt="2022-11-29T12:39:44.125" v="364"/>
          <ac:inkMkLst>
            <pc:docMk/>
            <pc:sldMk cId="1520636168" sldId="262"/>
            <ac:inkMk id="93" creationId="{4485AAF8-88AC-8FC9-C632-E78460DB4D6A}"/>
          </ac:inkMkLst>
        </pc:inkChg>
        <pc:inkChg chg="add mod">
          <ac:chgData name="David Lever" userId="c2aae0be-11bd-4aa9-a854-48113bbcc798" providerId="ADAL" clId="{A726F8E5-D5F5-4FCC-8317-67B6C2C50D32}" dt="2022-11-29T12:39:44.125" v="364"/>
          <ac:inkMkLst>
            <pc:docMk/>
            <pc:sldMk cId="1520636168" sldId="262"/>
            <ac:inkMk id="95" creationId="{B806473A-B1DC-7DCE-5EDC-88EAE4C32CD7}"/>
          </ac:inkMkLst>
        </pc:inkChg>
        <pc:inkChg chg="add mod">
          <ac:chgData name="David Lever" userId="c2aae0be-11bd-4aa9-a854-48113bbcc798" providerId="ADAL" clId="{A726F8E5-D5F5-4FCC-8317-67B6C2C50D32}" dt="2022-11-29T12:39:44.125" v="364"/>
          <ac:inkMkLst>
            <pc:docMk/>
            <pc:sldMk cId="1520636168" sldId="262"/>
            <ac:inkMk id="96" creationId="{3CF58AB0-8991-F320-640E-7B187BAA78B9}"/>
          </ac:inkMkLst>
        </pc:inkChg>
        <pc:inkChg chg="add mod">
          <ac:chgData name="David Lever" userId="c2aae0be-11bd-4aa9-a854-48113bbcc798" providerId="ADAL" clId="{A726F8E5-D5F5-4FCC-8317-67B6C2C50D32}" dt="2022-11-29T12:39:44.125" v="364"/>
          <ac:inkMkLst>
            <pc:docMk/>
            <pc:sldMk cId="1520636168" sldId="262"/>
            <ac:inkMk id="97" creationId="{E99AED6E-D160-4C45-0A91-7C83506071D8}"/>
          </ac:inkMkLst>
        </pc:inkChg>
        <pc:inkChg chg="add mod">
          <ac:chgData name="David Lever" userId="c2aae0be-11bd-4aa9-a854-48113bbcc798" providerId="ADAL" clId="{A726F8E5-D5F5-4FCC-8317-67B6C2C50D32}" dt="2022-11-29T12:39:44.125" v="364"/>
          <ac:inkMkLst>
            <pc:docMk/>
            <pc:sldMk cId="1520636168" sldId="262"/>
            <ac:inkMk id="98" creationId="{CD639A1B-BCEB-2FF2-1A57-703259B0A032}"/>
          </ac:inkMkLst>
        </pc:inkChg>
        <pc:inkChg chg="add mod">
          <ac:chgData name="David Lever" userId="c2aae0be-11bd-4aa9-a854-48113bbcc798" providerId="ADAL" clId="{A726F8E5-D5F5-4FCC-8317-67B6C2C50D32}" dt="2022-11-29T12:39:44.125" v="364"/>
          <ac:inkMkLst>
            <pc:docMk/>
            <pc:sldMk cId="1520636168" sldId="262"/>
            <ac:inkMk id="99" creationId="{1281C3EF-52A3-2481-DE17-169E73906169}"/>
          </ac:inkMkLst>
        </pc:inkChg>
        <pc:inkChg chg="add mod">
          <ac:chgData name="David Lever" userId="c2aae0be-11bd-4aa9-a854-48113bbcc798" providerId="ADAL" clId="{A726F8E5-D5F5-4FCC-8317-67B6C2C50D32}" dt="2022-11-29T12:39:44.125" v="364"/>
          <ac:inkMkLst>
            <pc:docMk/>
            <pc:sldMk cId="1520636168" sldId="262"/>
            <ac:inkMk id="100" creationId="{A9BC6ACE-5FFA-F79A-B291-EE4A9F888D4A}"/>
          </ac:inkMkLst>
        </pc:inkChg>
        <pc:inkChg chg="add mod">
          <ac:chgData name="David Lever" userId="c2aae0be-11bd-4aa9-a854-48113bbcc798" providerId="ADAL" clId="{A726F8E5-D5F5-4FCC-8317-67B6C2C50D32}" dt="2022-11-29T12:39:44.125" v="364"/>
          <ac:inkMkLst>
            <pc:docMk/>
            <pc:sldMk cId="1520636168" sldId="262"/>
            <ac:inkMk id="101" creationId="{8C8F02AD-2716-56A7-04BA-EEA25234E899}"/>
          </ac:inkMkLst>
        </pc:inkChg>
        <pc:inkChg chg="add mod">
          <ac:chgData name="David Lever" userId="c2aae0be-11bd-4aa9-a854-48113bbcc798" providerId="ADAL" clId="{A726F8E5-D5F5-4FCC-8317-67B6C2C50D32}" dt="2022-11-29T12:39:44.125" v="364"/>
          <ac:inkMkLst>
            <pc:docMk/>
            <pc:sldMk cId="1520636168" sldId="262"/>
            <ac:inkMk id="102" creationId="{B3A80661-B0D4-22D7-D86D-05E4DBD35500}"/>
          </ac:inkMkLst>
        </pc:inkChg>
        <pc:inkChg chg="add mod">
          <ac:chgData name="David Lever" userId="c2aae0be-11bd-4aa9-a854-48113bbcc798" providerId="ADAL" clId="{A726F8E5-D5F5-4FCC-8317-67B6C2C50D32}" dt="2022-11-29T12:39:44.125" v="364"/>
          <ac:inkMkLst>
            <pc:docMk/>
            <pc:sldMk cId="1520636168" sldId="262"/>
            <ac:inkMk id="103" creationId="{3396AE48-B0DF-F865-43A3-37ED31F76EA5}"/>
          </ac:inkMkLst>
        </pc:inkChg>
        <pc:inkChg chg="add mod">
          <ac:chgData name="David Lever" userId="c2aae0be-11bd-4aa9-a854-48113bbcc798" providerId="ADAL" clId="{A726F8E5-D5F5-4FCC-8317-67B6C2C50D32}" dt="2022-11-29T12:39:44.125" v="364"/>
          <ac:inkMkLst>
            <pc:docMk/>
            <pc:sldMk cId="1520636168" sldId="262"/>
            <ac:inkMk id="104" creationId="{C3E05747-4C49-4A9B-6B6A-CE61C259F4BD}"/>
          </ac:inkMkLst>
        </pc:inkChg>
        <pc:inkChg chg="add mod">
          <ac:chgData name="David Lever" userId="c2aae0be-11bd-4aa9-a854-48113bbcc798" providerId="ADAL" clId="{A726F8E5-D5F5-4FCC-8317-67B6C2C50D32}" dt="2022-11-29T12:39:44.125" v="364"/>
          <ac:inkMkLst>
            <pc:docMk/>
            <pc:sldMk cId="1520636168" sldId="262"/>
            <ac:inkMk id="105" creationId="{2EF5FFC3-6C56-297B-019F-4BADEEADC668}"/>
          </ac:inkMkLst>
        </pc:inkChg>
        <pc:inkChg chg="add mod">
          <ac:chgData name="David Lever" userId="c2aae0be-11bd-4aa9-a854-48113bbcc798" providerId="ADAL" clId="{A726F8E5-D5F5-4FCC-8317-67B6C2C50D32}" dt="2022-11-29T12:39:44.125" v="364"/>
          <ac:inkMkLst>
            <pc:docMk/>
            <pc:sldMk cId="1520636168" sldId="262"/>
            <ac:inkMk id="106" creationId="{E7E2D7EC-6ADA-B137-3D79-027D14B3F244}"/>
          </ac:inkMkLst>
        </pc:inkChg>
        <pc:inkChg chg="add mod">
          <ac:chgData name="David Lever" userId="c2aae0be-11bd-4aa9-a854-48113bbcc798" providerId="ADAL" clId="{A726F8E5-D5F5-4FCC-8317-67B6C2C50D32}" dt="2022-11-29T12:39:44.125" v="364"/>
          <ac:inkMkLst>
            <pc:docMk/>
            <pc:sldMk cId="1520636168" sldId="262"/>
            <ac:inkMk id="107" creationId="{1A4261BB-436F-8CD3-30CD-8EB3038850CA}"/>
          </ac:inkMkLst>
        </pc:inkChg>
        <pc:inkChg chg="add mod">
          <ac:chgData name="David Lever" userId="c2aae0be-11bd-4aa9-a854-48113bbcc798" providerId="ADAL" clId="{A726F8E5-D5F5-4FCC-8317-67B6C2C50D32}" dt="2022-11-29T12:39:44.125" v="364"/>
          <ac:inkMkLst>
            <pc:docMk/>
            <pc:sldMk cId="1520636168" sldId="262"/>
            <ac:inkMk id="108" creationId="{87E0C43E-85D0-B89F-48F7-55DDE1E19166}"/>
          </ac:inkMkLst>
        </pc:inkChg>
        <pc:inkChg chg="add mod">
          <ac:chgData name="David Lever" userId="c2aae0be-11bd-4aa9-a854-48113bbcc798" providerId="ADAL" clId="{A726F8E5-D5F5-4FCC-8317-67B6C2C50D32}" dt="2022-11-29T12:39:44.125" v="364"/>
          <ac:inkMkLst>
            <pc:docMk/>
            <pc:sldMk cId="1520636168" sldId="262"/>
            <ac:inkMk id="109" creationId="{08E594C8-30E4-C2B5-EF24-EBDE59536E16}"/>
          </ac:inkMkLst>
        </pc:inkChg>
        <pc:inkChg chg="add mod">
          <ac:chgData name="David Lever" userId="c2aae0be-11bd-4aa9-a854-48113bbcc798" providerId="ADAL" clId="{A726F8E5-D5F5-4FCC-8317-67B6C2C50D32}" dt="2022-11-29T12:40:02.314" v="380"/>
          <ac:inkMkLst>
            <pc:docMk/>
            <pc:sldMk cId="1520636168" sldId="262"/>
            <ac:inkMk id="111" creationId="{D5E6D456-072C-780C-C80C-883219DF0454}"/>
          </ac:inkMkLst>
        </pc:inkChg>
        <pc:inkChg chg="add mod">
          <ac:chgData name="David Lever" userId="c2aae0be-11bd-4aa9-a854-48113bbcc798" providerId="ADAL" clId="{A726F8E5-D5F5-4FCC-8317-67B6C2C50D32}" dt="2022-11-29T12:40:02.314" v="380"/>
          <ac:inkMkLst>
            <pc:docMk/>
            <pc:sldMk cId="1520636168" sldId="262"/>
            <ac:inkMk id="112" creationId="{FA0BC571-BD96-BE02-C8C2-0ADAE44EE446}"/>
          </ac:inkMkLst>
        </pc:inkChg>
        <pc:inkChg chg="add mod">
          <ac:chgData name="David Lever" userId="c2aae0be-11bd-4aa9-a854-48113bbcc798" providerId="ADAL" clId="{A726F8E5-D5F5-4FCC-8317-67B6C2C50D32}" dt="2022-11-29T12:40:02.314" v="380"/>
          <ac:inkMkLst>
            <pc:docMk/>
            <pc:sldMk cId="1520636168" sldId="262"/>
            <ac:inkMk id="113" creationId="{461DEDC9-1726-B736-7C44-B7834E951A48}"/>
          </ac:inkMkLst>
        </pc:inkChg>
        <pc:inkChg chg="add mod">
          <ac:chgData name="David Lever" userId="c2aae0be-11bd-4aa9-a854-48113bbcc798" providerId="ADAL" clId="{A726F8E5-D5F5-4FCC-8317-67B6C2C50D32}" dt="2022-11-29T12:40:02.314" v="380"/>
          <ac:inkMkLst>
            <pc:docMk/>
            <pc:sldMk cId="1520636168" sldId="262"/>
            <ac:inkMk id="114" creationId="{CC4181FD-988B-5909-6C14-6303D8A86546}"/>
          </ac:inkMkLst>
        </pc:inkChg>
        <pc:inkChg chg="add mod">
          <ac:chgData name="David Lever" userId="c2aae0be-11bd-4aa9-a854-48113bbcc798" providerId="ADAL" clId="{A726F8E5-D5F5-4FCC-8317-67B6C2C50D32}" dt="2022-11-29T12:40:02.314" v="380"/>
          <ac:inkMkLst>
            <pc:docMk/>
            <pc:sldMk cId="1520636168" sldId="262"/>
            <ac:inkMk id="115" creationId="{3BDEED00-1A62-F941-2BE0-573492FD04A2}"/>
          </ac:inkMkLst>
        </pc:inkChg>
        <pc:inkChg chg="add mod">
          <ac:chgData name="David Lever" userId="c2aae0be-11bd-4aa9-a854-48113bbcc798" providerId="ADAL" clId="{A726F8E5-D5F5-4FCC-8317-67B6C2C50D32}" dt="2022-11-29T12:40:02.314" v="380"/>
          <ac:inkMkLst>
            <pc:docMk/>
            <pc:sldMk cId="1520636168" sldId="262"/>
            <ac:inkMk id="116" creationId="{C67012E2-3A93-2319-67E9-CFCFA5FFE37C}"/>
          </ac:inkMkLst>
        </pc:inkChg>
        <pc:inkChg chg="add mod">
          <ac:chgData name="David Lever" userId="c2aae0be-11bd-4aa9-a854-48113bbcc798" providerId="ADAL" clId="{A726F8E5-D5F5-4FCC-8317-67B6C2C50D32}" dt="2022-11-29T12:40:02.314" v="380"/>
          <ac:inkMkLst>
            <pc:docMk/>
            <pc:sldMk cId="1520636168" sldId="262"/>
            <ac:inkMk id="117" creationId="{0FDE30F2-5837-55AF-9FE8-1902133C12F5}"/>
          </ac:inkMkLst>
        </pc:inkChg>
        <pc:inkChg chg="add mod">
          <ac:chgData name="David Lever" userId="c2aae0be-11bd-4aa9-a854-48113bbcc798" providerId="ADAL" clId="{A726F8E5-D5F5-4FCC-8317-67B6C2C50D32}" dt="2022-11-29T12:40:02.314" v="380"/>
          <ac:inkMkLst>
            <pc:docMk/>
            <pc:sldMk cId="1520636168" sldId="262"/>
            <ac:inkMk id="118" creationId="{35901C28-BAFA-BFB9-8DE0-93ABEAD65AA5}"/>
          </ac:inkMkLst>
        </pc:inkChg>
        <pc:inkChg chg="add mod">
          <ac:chgData name="David Lever" userId="c2aae0be-11bd-4aa9-a854-48113bbcc798" providerId="ADAL" clId="{A726F8E5-D5F5-4FCC-8317-67B6C2C50D32}" dt="2022-11-29T12:40:02.314" v="380"/>
          <ac:inkMkLst>
            <pc:docMk/>
            <pc:sldMk cId="1520636168" sldId="262"/>
            <ac:inkMk id="119" creationId="{DD97B974-2989-9081-0707-1FC5FE318A73}"/>
          </ac:inkMkLst>
        </pc:inkChg>
        <pc:inkChg chg="add mod">
          <ac:chgData name="David Lever" userId="c2aae0be-11bd-4aa9-a854-48113bbcc798" providerId="ADAL" clId="{A726F8E5-D5F5-4FCC-8317-67B6C2C50D32}" dt="2022-11-29T12:40:02.314" v="380"/>
          <ac:inkMkLst>
            <pc:docMk/>
            <pc:sldMk cId="1520636168" sldId="262"/>
            <ac:inkMk id="120" creationId="{DB26F76B-C1C7-8405-ADD3-9619D135F67D}"/>
          </ac:inkMkLst>
        </pc:inkChg>
        <pc:inkChg chg="add mod">
          <ac:chgData name="David Lever" userId="c2aae0be-11bd-4aa9-a854-48113bbcc798" providerId="ADAL" clId="{A726F8E5-D5F5-4FCC-8317-67B6C2C50D32}" dt="2022-11-29T12:40:02.314" v="380"/>
          <ac:inkMkLst>
            <pc:docMk/>
            <pc:sldMk cId="1520636168" sldId="262"/>
            <ac:inkMk id="121" creationId="{4CFD3C39-30F2-7B2A-0A5F-3197B7506783}"/>
          </ac:inkMkLst>
        </pc:inkChg>
        <pc:inkChg chg="add mod">
          <ac:chgData name="David Lever" userId="c2aae0be-11bd-4aa9-a854-48113bbcc798" providerId="ADAL" clId="{A726F8E5-D5F5-4FCC-8317-67B6C2C50D32}" dt="2022-11-29T12:40:02.314" v="380"/>
          <ac:inkMkLst>
            <pc:docMk/>
            <pc:sldMk cId="1520636168" sldId="262"/>
            <ac:inkMk id="122" creationId="{9D0DE787-D995-6842-7439-AF0D7C32D0A6}"/>
          </ac:inkMkLst>
        </pc:inkChg>
        <pc:inkChg chg="add mod">
          <ac:chgData name="David Lever" userId="c2aae0be-11bd-4aa9-a854-48113bbcc798" providerId="ADAL" clId="{A726F8E5-D5F5-4FCC-8317-67B6C2C50D32}" dt="2022-11-29T12:40:02.314" v="380"/>
          <ac:inkMkLst>
            <pc:docMk/>
            <pc:sldMk cId="1520636168" sldId="262"/>
            <ac:inkMk id="124" creationId="{FABDAB84-B93E-B7C1-5644-5C555BA2D220}"/>
          </ac:inkMkLst>
        </pc:inkChg>
        <pc:inkChg chg="add mod">
          <ac:chgData name="David Lever" userId="c2aae0be-11bd-4aa9-a854-48113bbcc798" providerId="ADAL" clId="{A726F8E5-D5F5-4FCC-8317-67B6C2C50D32}" dt="2022-11-29T12:40:02.314" v="380"/>
          <ac:inkMkLst>
            <pc:docMk/>
            <pc:sldMk cId="1520636168" sldId="262"/>
            <ac:inkMk id="125" creationId="{C800B00F-2F05-E49C-00A5-FF5DC204D06C}"/>
          </ac:inkMkLst>
        </pc:inkChg>
      </pc:sldChg>
      <pc:sldChg chg="addSp delSp modSp add mod modTransition delAnim modAnim">
        <pc:chgData name="David Lever" userId="c2aae0be-11bd-4aa9-a854-48113bbcc798" providerId="ADAL" clId="{A726F8E5-D5F5-4FCC-8317-67B6C2C50D32}" dt="2022-12-07T11:53:29.129" v="1715"/>
        <pc:sldMkLst>
          <pc:docMk/>
          <pc:sldMk cId="2625115050" sldId="263"/>
        </pc:sldMkLst>
        <pc:spChg chg="add del mod">
          <ac:chgData name="David Lever" userId="c2aae0be-11bd-4aa9-a854-48113bbcc798" providerId="ADAL" clId="{A726F8E5-D5F5-4FCC-8317-67B6C2C50D32}" dt="2022-11-29T15:36:46.642" v="789" actId="478"/>
          <ac:spMkLst>
            <pc:docMk/>
            <pc:sldMk cId="2625115050" sldId="263"/>
            <ac:spMk id="4" creationId="{FCCBE406-2F65-C91C-E800-B2BED7090BBD}"/>
          </ac:spMkLst>
        </pc:spChg>
        <pc:spChg chg="add del mod">
          <ac:chgData name="David Lever" userId="c2aae0be-11bd-4aa9-a854-48113bbcc798" providerId="ADAL" clId="{A726F8E5-D5F5-4FCC-8317-67B6C2C50D32}" dt="2022-12-07T11:53:27.708" v="1650"/>
          <ac:spMkLst>
            <pc:docMk/>
            <pc:sldMk cId="2625115050" sldId="263"/>
            <ac:spMk id="5" creationId="{048319E1-A33C-7ECF-1613-581E89C5FDB7}"/>
          </ac:spMkLst>
        </pc:spChg>
        <pc:spChg chg="add del mod">
          <ac:chgData name="David Lever" userId="c2aae0be-11bd-4aa9-a854-48113bbcc798" providerId="ADAL" clId="{A726F8E5-D5F5-4FCC-8317-67B6C2C50D32}" dt="2022-11-29T15:39:12.553" v="838"/>
          <ac:spMkLst>
            <pc:docMk/>
            <pc:sldMk cId="2625115050" sldId="263"/>
            <ac:spMk id="6" creationId="{703B549B-F961-57FE-DF38-9A04772C0155}"/>
          </ac:spMkLst>
        </pc:spChg>
        <pc:spChg chg="add del mod">
          <ac:chgData name="David Lever" userId="c2aae0be-11bd-4aa9-a854-48113bbcc798" providerId="ADAL" clId="{A726F8E5-D5F5-4FCC-8317-67B6C2C50D32}" dt="2022-12-07T11:53:27.718" v="1655"/>
          <ac:spMkLst>
            <pc:docMk/>
            <pc:sldMk cId="2625115050" sldId="263"/>
            <ac:spMk id="7" creationId="{82195C56-5D9F-30EA-88E2-E0525197C8A4}"/>
          </ac:spMkLst>
        </pc:spChg>
        <pc:spChg chg="add del mod">
          <ac:chgData name="David Lever" userId="c2aae0be-11bd-4aa9-a854-48113bbcc798" providerId="ADAL" clId="{A726F8E5-D5F5-4FCC-8317-67B6C2C50D32}" dt="2022-11-29T15:39:12.553" v="838"/>
          <ac:spMkLst>
            <pc:docMk/>
            <pc:sldMk cId="2625115050" sldId="263"/>
            <ac:spMk id="7" creationId="{9613C36F-C0D7-1573-53D2-669851A75054}"/>
          </ac:spMkLst>
        </pc:spChg>
        <pc:spChg chg="del mod">
          <ac:chgData name="David Lever" userId="c2aae0be-11bd-4aa9-a854-48113bbcc798" providerId="ADAL" clId="{A726F8E5-D5F5-4FCC-8317-67B6C2C50D32}" dt="2022-11-29T15:36:56.567" v="791" actId="478"/>
          <ac:spMkLst>
            <pc:docMk/>
            <pc:sldMk cId="2625115050" sldId="263"/>
            <ac:spMk id="8" creationId="{57456148-0980-1AEC-B9C2-38B49C2609F7}"/>
          </ac:spMkLst>
        </pc:spChg>
        <pc:spChg chg="add del mod">
          <ac:chgData name="David Lever" userId="c2aae0be-11bd-4aa9-a854-48113bbcc798" providerId="ADAL" clId="{A726F8E5-D5F5-4FCC-8317-67B6C2C50D32}" dt="2022-12-07T11:53:27.726" v="1660"/>
          <ac:spMkLst>
            <pc:docMk/>
            <pc:sldMk cId="2625115050" sldId="263"/>
            <ac:spMk id="8" creationId="{76DDAC0C-D1AC-DF81-74E6-D650B728E78C}"/>
          </ac:spMkLst>
        </pc:spChg>
        <pc:spChg chg="mod">
          <ac:chgData name="David Lever" userId="c2aae0be-11bd-4aa9-a854-48113bbcc798" providerId="ADAL" clId="{A726F8E5-D5F5-4FCC-8317-67B6C2C50D32}" dt="2022-12-05T12:38:55.347" v="1550" actId="1036"/>
          <ac:spMkLst>
            <pc:docMk/>
            <pc:sldMk cId="2625115050" sldId="263"/>
            <ac:spMk id="9" creationId="{1492BA2B-FF7A-44FA-FB95-502A3D612A4F}"/>
          </ac:spMkLst>
        </pc:spChg>
        <pc:spChg chg="mod ord">
          <ac:chgData name="David Lever" userId="c2aae0be-11bd-4aa9-a854-48113bbcc798" providerId="ADAL" clId="{A726F8E5-D5F5-4FCC-8317-67B6C2C50D32}" dt="2022-12-05T11:31:37.766" v="1379" actId="208"/>
          <ac:spMkLst>
            <pc:docMk/>
            <pc:sldMk cId="2625115050" sldId="263"/>
            <ac:spMk id="10" creationId="{9A23AF65-3FF3-53C1-2DDA-D6508FF71455}"/>
          </ac:spMkLst>
        </pc:spChg>
        <pc:spChg chg="add del mod">
          <ac:chgData name="David Lever" userId="c2aae0be-11bd-4aa9-a854-48113bbcc798" providerId="ADAL" clId="{A726F8E5-D5F5-4FCC-8317-67B6C2C50D32}" dt="2022-12-07T11:53:27.737" v="1665"/>
          <ac:spMkLst>
            <pc:docMk/>
            <pc:sldMk cId="2625115050" sldId="263"/>
            <ac:spMk id="11" creationId="{A741C5DC-7528-6DDC-2A18-E60FDF018162}"/>
          </ac:spMkLst>
        </pc:spChg>
        <pc:spChg chg="add del mod">
          <ac:chgData name="David Lever" userId="c2aae0be-11bd-4aa9-a854-48113bbcc798" providerId="ADAL" clId="{A726F8E5-D5F5-4FCC-8317-67B6C2C50D32}" dt="2022-12-07T11:53:27.746" v="1670"/>
          <ac:spMkLst>
            <pc:docMk/>
            <pc:sldMk cId="2625115050" sldId="263"/>
            <ac:spMk id="12" creationId="{70B5AFBA-992C-6B70-2BCE-05250F385F40}"/>
          </ac:spMkLst>
        </pc:spChg>
        <pc:spChg chg="add del mod">
          <ac:chgData name="David Lever" userId="c2aae0be-11bd-4aa9-a854-48113bbcc798" providerId="ADAL" clId="{A726F8E5-D5F5-4FCC-8317-67B6C2C50D32}" dt="2022-12-07T11:53:27.754" v="1675"/>
          <ac:spMkLst>
            <pc:docMk/>
            <pc:sldMk cId="2625115050" sldId="263"/>
            <ac:spMk id="13" creationId="{15E379B0-DD0E-CB0A-8503-C4ABA7D6784B}"/>
          </ac:spMkLst>
        </pc:spChg>
        <pc:spChg chg="add del mod">
          <ac:chgData name="David Lever" userId="c2aae0be-11bd-4aa9-a854-48113bbcc798" providerId="ADAL" clId="{A726F8E5-D5F5-4FCC-8317-67B6C2C50D32}" dt="2022-12-07T11:53:27.763" v="1680"/>
          <ac:spMkLst>
            <pc:docMk/>
            <pc:sldMk cId="2625115050" sldId="263"/>
            <ac:spMk id="14" creationId="{3DA9B730-A19B-7C61-489A-6B89AF530881}"/>
          </ac:spMkLst>
        </pc:spChg>
        <pc:spChg chg="add del mod">
          <ac:chgData name="David Lever" userId="c2aae0be-11bd-4aa9-a854-48113bbcc798" providerId="ADAL" clId="{A726F8E5-D5F5-4FCC-8317-67B6C2C50D32}" dt="2022-12-07T11:53:29.075" v="1685"/>
          <ac:spMkLst>
            <pc:docMk/>
            <pc:sldMk cId="2625115050" sldId="263"/>
            <ac:spMk id="15" creationId="{60A03373-FD6F-1BB2-37C1-12B8965A4EB6}"/>
          </ac:spMkLst>
        </pc:spChg>
        <pc:spChg chg="add del mod">
          <ac:chgData name="David Lever" userId="c2aae0be-11bd-4aa9-a854-48113bbcc798" providerId="ADAL" clId="{A726F8E5-D5F5-4FCC-8317-67B6C2C50D32}" dt="2022-12-07T11:53:29.081" v="1690"/>
          <ac:spMkLst>
            <pc:docMk/>
            <pc:sldMk cId="2625115050" sldId="263"/>
            <ac:spMk id="16" creationId="{53463E1C-AFCF-90C5-5438-09FDE0016938}"/>
          </ac:spMkLst>
        </pc:spChg>
        <pc:spChg chg="add del mod">
          <ac:chgData name="David Lever" userId="c2aae0be-11bd-4aa9-a854-48113bbcc798" providerId="ADAL" clId="{A726F8E5-D5F5-4FCC-8317-67B6C2C50D32}" dt="2022-12-07T11:53:29.091" v="1695"/>
          <ac:spMkLst>
            <pc:docMk/>
            <pc:sldMk cId="2625115050" sldId="263"/>
            <ac:spMk id="17" creationId="{0338B661-AB94-523D-CEBF-1EA0753246B7}"/>
          </ac:spMkLst>
        </pc:spChg>
        <pc:spChg chg="add del mod">
          <ac:chgData name="David Lever" userId="c2aae0be-11bd-4aa9-a854-48113bbcc798" providerId="ADAL" clId="{A726F8E5-D5F5-4FCC-8317-67B6C2C50D32}" dt="2022-12-07T11:53:29.102" v="1700"/>
          <ac:spMkLst>
            <pc:docMk/>
            <pc:sldMk cId="2625115050" sldId="263"/>
            <ac:spMk id="18" creationId="{7EF989E9-B394-3975-DAE8-CF81902B5D15}"/>
          </ac:spMkLst>
        </pc:spChg>
        <pc:spChg chg="add del mod">
          <ac:chgData name="David Lever" userId="c2aae0be-11bd-4aa9-a854-48113bbcc798" providerId="ADAL" clId="{A726F8E5-D5F5-4FCC-8317-67B6C2C50D32}" dt="2022-12-07T11:53:29.111" v="1705"/>
          <ac:spMkLst>
            <pc:docMk/>
            <pc:sldMk cId="2625115050" sldId="263"/>
            <ac:spMk id="19" creationId="{DC3220AE-DF0E-058C-D41D-B1205A2D8714}"/>
          </ac:spMkLst>
        </pc:spChg>
        <pc:spChg chg="add del mod">
          <ac:chgData name="David Lever" userId="c2aae0be-11bd-4aa9-a854-48113bbcc798" providerId="ADAL" clId="{A726F8E5-D5F5-4FCC-8317-67B6C2C50D32}" dt="2022-12-07T11:53:29.120" v="1710"/>
          <ac:spMkLst>
            <pc:docMk/>
            <pc:sldMk cId="2625115050" sldId="263"/>
            <ac:spMk id="20" creationId="{5B01FEDF-48A9-4DB5-E7FA-920BE193CE9C}"/>
          </ac:spMkLst>
        </pc:spChg>
        <pc:spChg chg="add del mod">
          <ac:chgData name="David Lever" userId="c2aae0be-11bd-4aa9-a854-48113bbcc798" providerId="ADAL" clId="{A726F8E5-D5F5-4FCC-8317-67B6C2C50D32}" dt="2022-12-07T11:53:29.129" v="1715"/>
          <ac:spMkLst>
            <pc:docMk/>
            <pc:sldMk cId="2625115050" sldId="263"/>
            <ac:spMk id="21" creationId="{F4375512-AD13-D1C1-327B-9D36340B7579}"/>
          </ac:spMkLst>
        </pc:spChg>
        <pc:picChg chg="add del mod">
          <ac:chgData name="David Lever" userId="c2aae0be-11bd-4aa9-a854-48113bbcc798" providerId="ADAL" clId="{A726F8E5-D5F5-4FCC-8317-67B6C2C50D32}" dt="2022-12-07T11:29:14.483" v="1595" actId="478"/>
          <ac:picMkLst>
            <pc:docMk/>
            <pc:sldMk cId="2625115050" sldId="263"/>
            <ac:picMk id="2" creationId="{2461D419-CFDE-8A2A-B1DB-38436358A9B9}"/>
          </ac:picMkLst>
        </pc:picChg>
        <pc:picChg chg="add mod ord modCrop">
          <ac:chgData name="David Lever" userId="c2aae0be-11bd-4aa9-a854-48113bbcc798" providerId="ADAL" clId="{A726F8E5-D5F5-4FCC-8317-67B6C2C50D32}" dt="2022-12-05T12:47:11.064" v="1567"/>
          <ac:picMkLst>
            <pc:docMk/>
            <pc:sldMk cId="2625115050" sldId="263"/>
            <ac:picMk id="3" creationId="{7079B993-7859-F807-2BE4-6565F288ADE1}"/>
          </ac:picMkLst>
        </pc:picChg>
        <pc:picChg chg="add del mod">
          <ac:chgData name="David Lever" userId="c2aae0be-11bd-4aa9-a854-48113bbcc798" providerId="ADAL" clId="{A726F8E5-D5F5-4FCC-8317-67B6C2C50D32}" dt="2022-12-07T11:53:21.045" v="1643" actId="21"/>
          <ac:picMkLst>
            <pc:docMk/>
            <pc:sldMk cId="2625115050" sldId="263"/>
            <ac:picMk id="4" creationId="{A604FFC1-437E-BAE6-BD0B-220940624EC6}"/>
          </ac:picMkLst>
        </pc:picChg>
        <pc:picChg chg="add del mod">
          <ac:chgData name="David Lever" userId="c2aae0be-11bd-4aa9-a854-48113bbcc798" providerId="ADAL" clId="{A726F8E5-D5F5-4FCC-8317-67B6C2C50D32}" dt="2022-12-07T11:34:45.206" v="1602" actId="478"/>
          <ac:picMkLst>
            <pc:docMk/>
            <pc:sldMk cId="2625115050" sldId="263"/>
            <ac:picMk id="4" creationId="{DEE2CC36-D647-DE21-6812-27B09C7C20C2}"/>
          </ac:picMkLst>
        </pc:picChg>
        <pc:picChg chg="del">
          <ac:chgData name="David Lever" userId="c2aae0be-11bd-4aa9-a854-48113bbcc798" providerId="ADAL" clId="{A726F8E5-D5F5-4FCC-8317-67B6C2C50D32}" dt="2022-11-29T15:37:14.673" v="802" actId="478"/>
          <ac:picMkLst>
            <pc:docMk/>
            <pc:sldMk cId="2625115050" sldId="263"/>
            <ac:picMk id="5" creationId="{0A069DA1-B1EF-CCED-8389-7D08912B6175}"/>
          </ac:picMkLst>
        </pc:picChg>
        <pc:picChg chg="add del mod">
          <ac:chgData name="David Lever" userId="c2aae0be-11bd-4aa9-a854-48113bbcc798" providerId="ADAL" clId="{A726F8E5-D5F5-4FCC-8317-67B6C2C50D32}" dt="2022-12-07T11:34:45.206" v="1602" actId="478"/>
          <ac:picMkLst>
            <pc:docMk/>
            <pc:sldMk cId="2625115050" sldId="263"/>
            <ac:picMk id="5" creationId="{B3C6D04A-4F67-FEEA-C56A-815D14AD72B2}"/>
          </ac:picMkLst>
        </pc:picChg>
        <pc:picChg chg="add mod">
          <ac:chgData name="David Lever" userId="c2aae0be-11bd-4aa9-a854-48113bbcc798" providerId="ADAL" clId="{A726F8E5-D5F5-4FCC-8317-67B6C2C50D32}" dt="2022-12-07T11:40:50.511" v="1610" actId="1076"/>
          <ac:picMkLst>
            <pc:docMk/>
            <pc:sldMk cId="2625115050" sldId="263"/>
            <ac:picMk id="6" creationId="{4E2A2E83-D6D0-4034-CC9C-11B7221D5AE4}"/>
          </ac:picMkLst>
        </pc:picChg>
      </pc:sldChg>
      <pc:sldChg chg="modSp add del mod">
        <pc:chgData name="David Lever" userId="c2aae0be-11bd-4aa9-a854-48113bbcc798" providerId="ADAL" clId="{A726F8E5-D5F5-4FCC-8317-67B6C2C50D32}" dt="2022-11-29T15:40:42.718" v="874" actId="47"/>
        <pc:sldMkLst>
          <pc:docMk/>
          <pc:sldMk cId="419993830" sldId="264"/>
        </pc:sldMkLst>
        <pc:spChg chg="mod">
          <ac:chgData name="David Lever" userId="c2aae0be-11bd-4aa9-a854-48113bbcc798" providerId="ADAL" clId="{A726F8E5-D5F5-4FCC-8317-67B6C2C50D32}" dt="2022-11-29T15:40:23.339" v="869" actId="20577"/>
          <ac:spMkLst>
            <pc:docMk/>
            <pc:sldMk cId="419993830" sldId="264"/>
            <ac:spMk id="9" creationId="{1492BA2B-FF7A-44FA-FB95-502A3D612A4F}"/>
          </ac:spMkLst>
        </pc:spChg>
        <pc:spChg chg="mod">
          <ac:chgData name="David Lever" userId="c2aae0be-11bd-4aa9-a854-48113bbcc798" providerId="ADAL" clId="{A726F8E5-D5F5-4FCC-8317-67B6C2C50D32}" dt="2022-11-29T15:40:16.687" v="853" actId="1076"/>
          <ac:spMkLst>
            <pc:docMk/>
            <pc:sldMk cId="419993830" sldId="264"/>
            <ac:spMk id="10" creationId="{9A23AF65-3FF3-53C1-2DDA-D6508FF71455}"/>
          </ac:spMkLst>
        </pc:spChg>
      </pc:sldChg>
      <pc:sldChg chg="modSp add mod modTransition">
        <pc:chgData name="David Lever" userId="c2aae0be-11bd-4aa9-a854-48113bbcc798" providerId="ADAL" clId="{A726F8E5-D5F5-4FCC-8317-67B6C2C50D32}" dt="2022-12-07T11:35:00.056" v="1603"/>
        <pc:sldMkLst>
          <pc:docMk/>
          <pc:sldMk cId="2483108711" sldId="264"/>
        </pc:sldMkLst>
        <pc:spChg chg="mod">
          <ac:chgData name="David Lever" userId="c2aae0be-11bd-4aa9-a854-48113bbcc798" providerId="ADAL" clId="{A726F8E5-D5F5-4FCC-8317-67B6C2C50D32}" dt="2022-12-05T12:38:59.827" v="1554" actId="1036"/>
          <ac:spMkLst>
            <pc:docMk/>
            <pc:sldMk cId="2483108711" sldId="264"/>
            <ac:spMk id="9" creationId="{1492BA2B-FF7A-44FA-FB95-502A3D612A4F}"/>
          </ac:spMkLst>
        </pc:spChg>
        <pc:spChg chg="mod">
          <ac:chgData name="David Lever" userId="c2aae0be-11bd-4aa9-a854-48113bbcc798" providerId="ADAL" clId="{A726F8E5-D5F5-4FCC-8317-67B6C2C50D32}" dt="2022-12-05T11:31:35.044" v="1377" actId="208"/>
          <ac:spMkLst>
            <pc:docMk/>
            <pc:sldMk cId="2483108711" sldId="264"/>
            <ac:spMk id="10" creationId="{9A23AF65-3FF3-53C1-2DDA-D6508FF71455}"/>
          </ac:spMkLst>
        </pc:spChg>
        <pc:picChg chg="mod">
          <ac:chgData name="David Lever" userId="c2aae0be-11bd-4aa9-a854-48113bbcc798" providerId="ADAL" clId="{A726F8E5-D5F5-4FCC-8317-67B6C2C50D32}" dt="2022-12-05T12:47:35.640" v="1569"/>
          <ac:picMkLst>
            <pc:docMk/>
            <pc:sldMk cId="2483108711" sldId="264"/>
            <ac:picMk id="3" creationId="{7079B993-7859-F807-2BE4-6565F288ADE1}"/>
          </ac:picMkLst>
        </pc:picChg>
      </pc:sldChg>
      <pc:sldChg chg="delSp add del mod">
        <pc:chgData name="David Lever" userId="c2aae0be-11bd-4aa9-a854-48113bbcc798" providerId="ADAL" clId="{A726F8E5-D5F5-4FCC-8317-67B6C2C50D32}" dt="2022-11-29T15:37:04.890" v="795" actId="47"/>
        <pc:sldMkLst>
          <pc:docMk/>
          <pc:sldMk cId="4055011260" sldId="264"/>
        </pc:sldMkLst>
        <pc:spChg chg="del">
          <ac:chgData name="David Lever" userId="c2aae0be-11bd-4aa9-a854-48113bbcc798" providerId="ADAL" clId="{A726F8E5-D5F5-4FCC-8317-67B6C2C50D32}" dt="2022-11-29T15:36:58.947" v="792" actId="478"/>
          <ac:spMkLst>
            <pc:docMk/>
            <pc:sldMk cId="4055011260" sldId="264"/>
            <ac:spMk id="6" creationId="{53640B8D-982E-B279-3680-411F31AE783C}"/>
          </ac:spMkLst>
        </pc:spChg>
      </pc:sldChg>
      <pc:sldChg chg="modSp add del mod">
        <pc:chgData name="David Lever" userId="c2aae0be-11bd-4aa9-a854-48113bbcc798" providerId="ADAL" clId="{A726F8E5-D5F5-4FCC-8317-67B6C2C50D32}" dt="2022-11-29T15:40:43.957" v="875" actId="47"/>
        <pc:sldMkLst>
          <pc:docMk/>
          <pc:sldMk cId="266405923" sldId="265"/>
        </pc:sldMkLst>
        <pc:spChg chg="mod">
          <ac:chgData name="David Lever" userId="c2aae0be-11bd-4aa9-a854-48113bbcc798" providerId="ADAL" clId="{A726F8E5-D5F5-4FCC-8317-67B6C2C50D32}" dt="2022-11-29T15:40:39.922" v="873" actId="1076"/>
          <ac:spMkLst>
            <pc:docMk/>
            <pc:sldMk cId="266405923" sldId="265"/>
            <ac:spMk id="10" creationId="{9A23AF65-3FF3-53C1-2DDA-D6508FF71455}"/>
          </ac:spMkLst>
        </pc:spChg>
      </pc:sldChg>
      <pc:sldChg chg="addSp delSp modSp add mod modTransition">
        <pc:chgData name="David Lever" userId="c2aae0be-11bd-4aa9-a854-48113bbcc798" providerId="ADAL" clId="{A726F8E5-D5F5-4FCC-8317-67B6C2C50D32}" dt="2022-12-07T11:36:28.528" v="1606"/>
        <pc:sldMkLst>
          <pc:docMk/>
          <pc:sldMk cId="401371638" sldId="265"/>
        </pc:sldMkLst>
        <pc:spChg chg="mod">
          <ac:chgData name="David Lever" userId="c2aae0be-11bd-4aa9-a854-48113bbcc798" providerId="ADAL" clId="{A726F8E5-D5F5-4FCC-8317-67B6C2C50D32}" dt="2022-12-05T12:39:04.826" v="1558" actId="1036"/>
          <ac:spMkLst>
            <pc:docMk/>
            <pc:sldMk cId="401371638" sldId="265"/>
            <ac:spMk id="9" creationId="{1492BA2B-FF7A-44FA-FB95-502A3D612A4F}"/>
          </ac:spMkLst>
        </pc:spChg>
        <pc:spChg chg="mod">
          <ac:chgData name="David Lever" userId="c2aae0be-11bd-4aa9-a854-48113bbcc798" providerId="ADAL" clId="{A726F8E5-D5F5-4FCC-8317-67B6C2C50D32}" dt="2022-12-05T11:31:31.982" v="1375" actId="208"/>
          <ac:spMkLst>
            <pc:docMk/>
            <pc:sldMk cId="401371638" sldId="265"/>
            <ac:spMk id="10" creationId="{9A23AF65-3FF3-53C1-2DDA-D6508FF71455}"/>
          </ac:spMkLst>
        </pc:spChg>
        <pc:picChg chg="mod">
          <ac:chgData name="David Lever" userId="c2aae0be-11bd-4aa9-a854-48113bbcc798" providerId="ADAL" clId="{A726F8E5-D5F5-4FCC-8317-67B6C2C50D32}" dt="2022-12-05T12:47:42.687" v="1570"/>
          <ac:picMkLst>
            <pc:docMk/>
            <pc:sldMk cId="401371638" sldId="265"/>
            <ac:picMk id="3" creationId="{7079B993-7859-F807-2BE4-6565F288ADE1}"/>
          </ac:picMkLst>
        </pc:picChg>
        <pc:picChg chg="add del mod">
          <ac:chgData name="David Lever" userId="c2aae0be-11bd-4aa9-a854-48113bbcc798" providerId="ADAL" clId="{A726F8E5-D5F5-4FCC-8317-67B6C2C50D32}" dt="2022-12-05T09:47:41.593" v="1322"/>
          <ac:picMkLst>
            <pc:docMk/>
            <pc:sldMk cId="401371638" sldId="265"/>
            <ac:picMk id="4" creationId="{114883EC-0744-6192-3987-97684B932FB2}"/>
          </ac:picMkLst>
        </pc:picChg>
        <pc:picChg chg="add del mod">
          <ac:chgData name="David Lever" userId="c2aae0be-11bd-4aa9-a854-48113bbcc798" providerId="ADAL" clId="{A726F8E5-D5F5-4FCC-8317-67B6C2C50D32}" dt="2022-12-05T09:52:44.461" v="1327" actId="21"/>
          <ac:picMkLst>
            <pc:docMk/>
            <pc:sldMk cId="401371638" sldId="265"/>
            <ac:picMk id="6" creationId="{5A64C67F-9BED-35CD-4D02-FEE8F656B51E}"/>
          </ac:picMkLst>
        </pc:picChg>
      </pc:sldChg>
      <pc:sldChg chg="delSp add del mod">
        <pc:chgData name="David Lever" userId="c2aae0be-11bd-4aa9-a854-48113bbcc798" providerId="ADAL" clId="{A726F8E5-D5F5-4FCC-8317-67B6C2C50D32}" dt="2022-11-29T15:37:05.819" v="796" actId="47"/>
        <pc:sldMkLst>
          <pc:docMk/>
          <pc:sldMk cId="2637261399" sldId="265"/>
        </pc:sldMkLst>
        <pc:spChg chg="del">
          <ac:chgData name="David Lever" userId="c2aae0be-11bd-4aa9-a854-48113bbcc798" providerId="ADAL" clId="{A726F8E5-D5F5-4FCC-8317-67B6C2C50D32}" dt="2022-11-29T15:37:00.478" v="793" actId="478"/>
          <ac:spMkLst>
            <pc:docMk/>
            <pc:sldMk cId="2637261399" sldId="265"/>
            <ac:spMk id="6" creationId="{E42DCA9B-6705-F497-83CD-F1478AA87CC1}"/>
          </ac:spMkLst>
        </pc:spChg>
        <pc:picChg chg="del">
          <ac:chgData name="David Lever" userId="c2aae0be-11bd-4aa9-a854-48113bbcc798" providerId="ADAL" clId="{A726F8E5-D5F5-4FCC-8317-67B6C2C50D32}" dt="2022-11-29T15:37:01.518" v="794" actId="478"/>
          <ac:picMkLst>
            <pc:docMk/>
            <pc:sldMk cId="2637261399" sldId="265"/>
            <ac:picMk id="5" creationId="{0A069DA1-B1EF-CCED-8389-7D08912B6175}"/>
          </ac:picMkLst>
        </pc:picChg>
      </pc:sldChg>
      <pc:sldChg chg="modSp add mod modTransition">
        <pc:chgData name="David Lever" userId="c2aae0be-11bd-4aa9-a854-48113bbcc798" providerId="ADAL" clId="{A726F8E5-D5F5-4FCC-8317-67B6C2C50D32}" dt="2022-12-07T11:37:25.241" v="1607"/>
        <pc:sldMkLst>
          <pc:docMk/>
          <pc:sldMk cId="811390771" sldId="266"/>
        </pc:sldMkLst>
        <pc:spChg chg="mod">
          <ac:chgData name="David Lever" userId="c2aae0be-11bd-4aa9-a854-48113bbcc798" providerId="ADAL" clId="{A726F8E5-D5F5-4FCC-8317-67B6C2C50D32}" dt="2022-12-05T12:39:10.824" v="1562" actId="1036"/>
          <ac:spMkLst>
            <pc:docMk/>
            <pc:sldMk cId="811390771" sldId="266"/>
            <ac:spMk id="9" creationId="{1492BA2B-FF7A-44FA-FB95-502A3D612A4F}"/>
          </ac:spMkLst>
        </pc:spChg>
        <pc:spChg chg="mod">
          <ac:chgData name="David Lever" userId="c2aae0be-11bd-4aa9-a854-48113bbcc798" providerId="ADAL" clId="{A726F8E5-D5F5-4FCC-8317-67B6C2C50D32}" dt="2022-12-05T11:31:27.564" v="1373" actId="208"/>
          <ac:spMkLst>
            <pc:docMk/>
            <pc:sldMk cId="811390771" sldId="266"/>
            <ac:spMk id="10" creationId="{9A23AF65-3FF3-53C1-2DDA-D6508FF71455}"/>
          </ac:spMkLst>
        </pc:spChg>
        <pc:picChg chg="mod">
          <ac:chgData name="David Lever" userId="c2aae0be-11bd-4aa9-a854-48113bbcc798" providerId="ADAL" clId="{A726F8E5-D5F5-4FCC-8317-67B6C2C50D32}" dt="2022-12-05T12:47:48.276" v="1571"/>
          <ac:picMkLst>
            <pc:docMk/>
            <pc:sldMk cId="811390771" sldId="266"/>
            <ac:picMk id="3" creationId="{7079B993-7859-F807-2BE4-6565F288ADE1}"/>
          </ac:picMkLst>
        </pc:picChg>
      </pc:sldChg>
      <pc:sldChg chg="add del">
        <pc:chgData name="David Lever" userId="c2aae0be-11bd-4aa9-a854-48113bbcc798" providerId="ADAL" clId="{A726F8E5-D5F5-4FCC-8317-67B6C2C50D32}" dt="2022-11-29T15:37:06.415" v="797" actId="47"/>
        <pc:sldMkLst>
          <pc:docMk/>
          <pc:sldMk cId="2868015189" sldId="266"/>
        </pc:sldMkLst>
      </pc:sldChg>
      <pc:sldChg chg="add del">
        <pc:chgData name="David Lever" userId="c2aae0be-11bd-4aa9-a854-48113bbcc798" providerId="ADAL" clId="{A726F8E5-D5F5-4FCC-8317-67B6C2C50D32}" dt="2022-11-29T15:37:07.315" v="798" actId="47"/>
        <pc:sldMkLst>
          <pc:docMk/>
          <pc:sldMk cId="555204717" sldId="267"/>
        </pc:sldMkLst>
      </pc:sldChg>
      <pc:sldChg chg="addSp delSp modSp add mod modTransition">
        <pc:chgData name="David Lever" userId="c2aae0be-11bd-4aa9-a854-48113bbcc798" providerId="ADAL" clId="{A726F8E5-D5F5-4FCC-8317-67B6C2C50D32}" dt="2022-12-07T11:38:21.292" v="1608"/>
        <pc:sldMkLst>
          <pc:docMk/>
          <pc:sldMk cId="3647477608" sldId="267"/>
        </pc:sldMkLst>
        <pc:spChg chg="add mod ord">
          <ac:chgData name="David Lever" userId="c2aae0be-11bd-4aa9-a854-48113bbcc798" providerId="ADAL" clId="{A726F8E5-D5F5-4FCC-8317-67B6C2C50D32}" dt="2022-12-05T11:31:17.259" v="1370" actId="207"/>
          <ac:spMkLst>
            <pc:docMk/>
            <pc:sldMk cId="3647477608" sldId="267"/>
            <ac:spMk id="2" creationId="{5E92EC25-94E2-25D7-ACC4-608C8451956A}"/>
          </ac:spMkLst>
        </pc:spChg>
        <pc:spChg chg="mod">
          <ac:chgData name="David Lever" userId="c2aae0be-11bd-4aa9-a854-48113bbcc798" providerId="ADAL" clId="{A726F8E5-D5F5-4FCC-8317-67B6C2C50D32}" dt="2022-12-05T12:39:15.986" v="1566" actId="1036"/>
          <ac:spMkLst>
            <pc:docMk/>
            <pc:sldMk cId="3647477608" sldId="267"/>
            <ac:spMk id="9" creationId="{1492BA2B-FF7A-44FA-FB95-502A3D612A4F}"/>
          </ac:spMkLst>
        </pc:spChg>
        <pc:spChg chg="del mod">
          <ac:chgData name="David Lever" userId="c2aae0be-11bd-4aa9-a854-48113bbcc798" providerId="ADAL" clId="{A726F8E5-D5F5-4FCC-8317-67B6C2C50D32}" dt="2022-11-29T15:43:10.599" v="975" actId="478"/>
          <ac:spMkLst>
            <pc:docMk/>
            <pc:sldMk cId="3647477608" sldId="267"/>
            <ac:spMk id="10" creationId="{9A23AF65-3FF3-53C1-2DDA-D6508FF71455}"/>
          </ac:spMkLst>
        </pc:spChg>
        <pc:picChg chg="mod">
          <ac:chgData name="David Lever" userId="c2aae0be-11bd-4aa9-a854-48113bbcc798" providerId="ADAL" clId="{A726F8E5-D5F5-4FCC-8317-67B6C2C50D32}" dt="2022-12-05T12:47:57.798" v="1572"/>
          <ac:picMkLst>
            <pc:docMk/>
            <pc:sldMk cId="3647477608" sldId="267"/>
            <ac:picMk id="3" creationId="{7079B993-7859-F807-2BE4-6565F288ADE1}"/>
          </ac:picMkLst>
        </pc:picChg>
        <pc:picChg chg="add del mod">
          <ac:chgData name="David Lever" userId="c2aae0be-11bd-4aa9-a854-48113bbcc798" providerId="ADAL" clId="{A726F8E5-D5F5-4FCC-8317-67B6C2C50D32}" dt="2022-12-05T11:31:20.814" v="1371" actId="478"/>
          <ac:picMkLst>
            <pc:docMk/>
            <pc:sldMk cId="3647477608" sldId="267"/>
            <ac:picMk id="5" creationId="{5C4C8B7F-2D59-463B-23FF-E582F71529C6}"/>
          </ac:picMkLst>
        </pc:picChg>
      </pc:sldChg>
      <pc:sldChg chg="addSp delSp modSp add del mod modShow">
        <pc:chgData name="David Lever" userId="c2aae0be-11bd-4aa9-a854-48113bbcc798" providerId="ADAL" clId="{A726F8E5-D5F5-4FCC-8317-67B6C2C50D32}" dt="2022-12-05T12:35:13.866" v="1546" actId="47"/>
        <pc:sldMkLst>
          <pc:docMk/>
          <pc:sldMk cId="931996062" sldId="268"/>
        </pc:sldMkLst>
        <pc:spChg chg="add del mod ord">
          <ac:chgData name="David Lever" userId="c2aae0be-11bd-4aa9-a854-48113bbcc798" providerId="ADAL" clId="{A726F8E5-D5F5-4FCC-8317-67B6C2C50D32}" dt="2022-11-29T15:55:11.920" v="1131" actId="1076"/>
          <ac:spMkLst>
            <pc:docMk/>
            <pc:sldMk cId="931996062" sldId="268"/>
            <ac:spMk id="2" creationId="{5E92EC25-94E2-25D7-ACC4-608C8451956A}"/>
          </ac:spMkLst>
        </pc:spChg>
        <pc:spChg chg="add del mod">
          <ac:chgData name="David Lever" userId="c2aae0be-11bd-4aa9-a854-48113bbcc798" providerId="ADAL" clId="{A726F8E5-D5F5-4FCC-8317-67B6C2C50D32}" dt="2022-11-29T15:52:49.130" v="1049" actId="478"/>
          <ac:spMkLst>
            <pc:docMk/>
            <pc:sldMk cId="931996062" sldId="268"/>
            <ac:spMk id="6" creationId="{F93B529E-1348-0A58-6C40-085F069BE4D0}"/>
          </ac:spMkLst>
        </pc:spChg>
        <pc:spChg chg="add mod">
          <ac:chgData name="David Lever" userId="c2aae0be-11bd-4aa9-a854-48113bbcc798" providerId="ADAL" clId="{A726F8E5-D5F5-4FCC-8317-67B6C2C50D32}" dt="2022-11-29T15:54:49.649" v="1114" actId="207"/>
          <ac:spMkLst>
            <pc:docMk/>
            <pc:sldMk cId="931996062" sldId="268"/>
            <ac:spMk id="7" creationId="{0F6B65E8-28C1-E88A-DB3E-40D70A6509C6}"/>
          </ac:spMkLst>
        </pc:spChg>
        <pc:spChg chg="add mod">
          <ac:chgData name="David Lever" userId="c2aae0be-11bd-4aa9-a854-48113bbcc798" providerId="ADAL" clId="{A726F8E5-D5F5-4FCC-8317-67B6C2C50D32}" dt="2022-11-29T15:55:02.401" v="1130" actId="1076"/>
          <ac:spMkLst>
            <pc:docMk/>
            <pc:sldMk cId="931996062" sldId="268"/>
            <ac:spMk id="8" creationId="{E5F68659-2ADC-4E60-8CBA-FAD3AF890D80}"/>
          </ac:spMkLst>
        </pc:spChg>
        <pc:spChg chg="add del">
          <ac:chgData name="David Lever" userId="c2aae0be-11bd-4aa9-a854-48113bbcc798" providerId="ADAL" clId="{A726F8E5-D5F5-4FCC-8317-67B6C2C50D32}" dt="2022-11-29T15:52:26.953" v="1032" actId="478"/>
          <ac:spMkLst>
            <pc:docMk/>
            <pc:sldMk cId="931996062" sldId="268"/>
            <ac:spMk id="9" creationId="{1492BA2B-FF7A-44FA-FB95-502A3D612A4F}"/>
          </ac:spMkLst>
        </pc:spChg>
        <pc:picChg chg="add mod">
          <ac:chgData name="David Lever" userId="c2aae0be-11bd-4aa9-a854-48113bbcc798" providerId="ADAL" clId="{A726F8E5-D5F5-4FCC-8317-67B6C2C50D32}" dt="2022-11-29T15:55:11.920" v="1131" actId="1076"/>
          <ac:picMkLst>
            <pc:docMk/>
            <pc:sldMk cId="931996062" sldId="268"/>
            <ac:picMk id="5" creationId="{7E7A7502-1631-F17B-D8DE-A9A5212D86E0}"/>
          </ac:picMkLst>
        </pc:picChg>
        <pc:picChg chg="add mod">
          <ac:chgData name="David Lever" userId="c2aae0be-11bd-4aa9-a854-48113bbcc798" providerId="ADAL" clId="{A726F8E5-D5F5-4FCC-8317-67B6C2C50D32}" dt="2022-11-29T16:00:13.927" v="1135" actId="1076"/>
          <ac:picMkLst>
            <pc:docMk/>
            <pc:sldMk cId="931996062" sldId="268"/>
            <ac:picMk id="6" creationId="{A54978BD-36FD-2F8D-3754-C633833346FE}"/>
          </ac:picMkLst>
        </pc:picChg>
      </pc:sldChg>
      <pc:sldChg chg="add del">
        <pc:chgData name="David Lever" userId="c2aae0be-11bd-4aa9-a854-48113bbcc798" providerId="ADAL" clId="{A726F8E5-D5F5-4FCC-8317-67B6C2C50D32}" dt="2022-11-29T15:37:09.318" v="799" actId="47"/>
        <pc:sldMkLst>
          <pc:docMk/>
          <pc:sldMk cId="1567611204" sldId="268"/>
        </pc:sldMkLst>
      </pc:sldChg>
      <pc:sldChg chg="add del">
        <pc:chgData name="David Lever" userId="c2aae0be-11bd-4aa9-a854-48113bbcc798" providerId="ADAL" clId="{A726F8E5-D5F5-4FCC-8317-67B6C2C50D32}" dt="2022-11-29T15:37:10.153" v="800" actId="47"/>
        <pc:sldMkLst>
          <pc:docMk/>
          <pc:sldMk cId="1954371887" sldId="269"/>
        </pc:sldMkLst>
      </pc:sldChg>
      <pc:sldChg chg="addSp delSp modSp add del mod ord modShow">
        <pc:chgData name="David Lever" userId="c2aae0be-11bd-4aa9-a854-48113bbcc798" providerId="ADAL" clId="{A726F8E5-D5F5-4FCC-8317-67B6C2C50D32}" dt="2022-12-05T12:35:13.080" v="1545" actId="47"/>
        <pc:sldMkLst>
          <pc:docMk/>
          <pc:sldMk cId="2735635799" sldId="269"/>
        </pc:sldMkLst>
        <pc:spChg chg="del mod">
          <ac:chgData name="David Lever" userId="c2aae0be-11bd-4aa9-a854-48113bbcc798" providerId="ADAL" clId="{A726F8E5-D5F5-4FCC-8317-67B6C2C50D32}" dt="2022-11-29T16:00:38.639" v="1144" actId="478"/>
          <ac:spMkLst>
            <pc:docMk/>
            <pc:sldMk cId="2735635799" sldId="269"/>
            <ac:spMk id="2" creationId="{5E92EC25-94E2-25D7-ACC4-608C8451956A}"/>
          </ac:spMkLst>
        </pc:spChg>
        <pc:grpChg chg="add mod">
          <ac:chgData name="David Lever" userId="c2aae0be-11bd-4aa9-a854-48113bbcc798" providerId="ADAL" clId="{A726F8E5-D5F5-4FCC-8317-67B6C2C50D32}" dt="2022-11-29T16:06:30.495" v="1204" actId="1076"/>
          <ac:grpSpMkLst>
            <pc:docMk/>
            <pc:sldMk cId="2735635799" sldId="269"/>
            <ac:grpSpMk id="11" creationId="{E946580D-489F-0F38-98E7-1D29739635E4}"/>
          </ac:grpSpMkLst>
        </pc:grpChg>
        <pc:picChg chg="add mod ord">
          <ac:chgData name="David Lever" userId="c2aae0be-11bd-4aa9-a854-48113bbcc798" providerId="ADAL" clId="{A726F8E5-D5F5-4FCC-8317-67B6C2C50D32}" dt="2022-11-29T16:06:18.595" v="1202" actId="164"/>
          <ac:picMkLst>
            <pc:docMk/>
            <pc:sldMk cId="2735635799" sldId="269"/>
            <ac:picMk id="4" creationId="{C7FEA471-8DB6-40D7-85E3-81EE469C0C1F}"/>
          </ac:picMkLst>
        </pc:picChg>
        <pc:picChg chg="del">
          <ac:chgData name="David Lever" userId="c2aae0be-11bd-4aa9-a854-48113bbcc798" providerId="ADAL" clId="{A726F8E5-D5F5-4FCC-8317-67B6C2C50D32}" dt="2022-11-29T16:00:22.360" v="1138" actId="478"/>
          <ac:picMkLst>
            <pc:docMk/>
            <pc:sldMk cId="2735635799" sldId="269"/>
            <ac:picMk id="5" creationId="{7E7A7502-1631-F17B-D8DE-A9A5212D86E0}"/>
          </ac:picMkLst>
        </pc:picChg>
        <pc:picChg chg="del mod">
          <ac:chgData name="David Lever" userId="c2aae0be-11bd-4aa9-a854-48113bbcc798" providerId="ADAL" clId="{A726F8E5-D5F5-4FCC-8317-67B6C2C50D32}" dt="2022-11-29T16:05:11.931" v="1163" actId="478"/>
          <ac:picMkLst>
            <pc:docMk/>
            <pc:sldMk cId="2735635799" sldId="269"/>
            <ac:picMk id="6" creationId="{A54978BD-36FD-2F8D-3754-C633833346FE}"/>
          </ac:picMkLst>
        </pc:picChg>
        <pc:picChg chg="add mod ord modCrop">
          <ac:chgData name="David Lever" userId="c2aae0be-11bd-4aa9-a854-48113bbcc798" providerId="ADAL" clId="{A726F8E5-D5F5-4FCC-8317-67B6C2C50D32}" dt="2022-11-29T16:06:18.595" v="1202" actId="164"/>
          <ac:picMkLst>
            <pc:docMk/>
            <pc:sldMk cId="2735635799" sldId="269"/>
            <ac:picMk id="10" creationId="{D3552071-4110-C6CF-D38E-3E7E6F1DAAB0}"/>
          </ac:picMkLst>
        </pc:picChg>
        <pc:picChg chg="add mod modCrop">
          <ac:chgData name="David Lever" userId="c2aae0be-11bd-4aa9-a854-48113bbcc798" providerId="ADAL" clId="{A726F8E5-D5F5-4FCC-8317-67B6C2C50D32}" dt="2022-11-29T16:07:20.395" v="1213" actId="1076"/>
          <ac:picMkLst>
            <pc:docMk/>
            <pc:sldMk cId="2735635799" sldId="269"/>
            <ac:picMk id="13" creationId="{AD1FB6F4-5BE4-BB7E-751E-A9D39EF64B0B}"/>
          </ac:picMkLst>
        </pc:picChg>
      </pc:sldChg>
      <pc:sldChg chg="addSp delSp modSp add del mod ord modTransition modAnim">
        <pc:chgData name="David Lever" userId="c2aae0be-11bd-4aa9-a854-48113bbcc798" providerId="ADAL" clId="{A726F8E5-D5F5-4FCC-8317-67B6C2C50D32}" dt="2022-12-05T12:35:12.179" v="1544" actId="47"/>
        <pc:sldMkLst>
          <pc:docMk/>
          <pc:sldMk cId="1447269659" sldId="270"/>
        </pc:sldMkLst>
        <pc:spChg chg="add mod">
          <ac:chgData name="David Lever" userId="c2aae0be-11bd-4aa9-a854-48113bbcc798" providerId="ADAL" clId="{A726F8E5-D5F5-4FCC-8317-67B6C2C50D32}" dt="2022-12-05T11:36:15.599" v="1381" actId="208"/>
          <ac:spMkLst>
            <pc:docMk/>
            <pc:sldMk cId="1447269659" sldId="270"/>
            <ac:spMk id="2" creationId="{6562D226-C36A-495A-F9FE-325CC26EE555}"/>
          </ac:spMkLst>
        </pc:spChg>
        <pc:spChg chg="mod">
          <ac:chgData name="David Lever" userId="c2aae0be-11bd-4aa9-a854-48113bbcc798" providerId="ADAL" clId="{A726F8E5-D5F5-4FCC-8317-67B6C2C50D32}" dt="2022-12-05T09:39:08.199" v="1314" actId="403"/>
          <ac:spMkLst>
            <pc:docMk/>
            <pc:sldMk cId="1447269659" sldId="270"/>
            <ac:spMk id="7" creationId="{0F6B65E8-28C1-E88A-DB3E-40D70A6509C6}"/>
          </ac:spMkLst>
        </pc:spChg>
        <pc:spChg chg="mod">
          <ac:chgData name="David Lever" userId="c2aae0be-11bd-4aa9-a854-48113bbcc798" providerId="ADAL" clId="{A726F8E5-D5F5-4FCC-8317-67B6C2C50D32}" dt="2022-12-05T09:39:22.927" v="1316" actId="1076"/>
          <ac:spMkLst>
            <pc:docMk/>
            <pc:sldMk cId="1447269659" sldId="270"/>
            <ac:spMk id="8" creationId="{E5F68659-2ADC-4E60-8CBA-FAD3AF890D80}"/>
          </ac:spMkLst>
        </pc:spChg>
        <pc:grpChg chg="add mod">
          <ac:chgData name="David Lever" userId="c2aae0be-11bd-4aa9-a854-48113bbcc798" providerId="ADAL" clId="{A726F8E5-D5F5-4FCC-8317-67B6C2C50D32}" dt="2022-11-29T16:09:07.703" v="1294" actId="164"/>
          <ac:grpSpMkLst>
            <pc:docMk/>
            <pc:sldMk cId="1447269659" sldId="270"/>
            <ac:grpSpMk id="5" creationId="{74ACC0BA-46A1-ED08-74B8-A8A6FA01CC56}"/>
          </ac:grpSpMkLst>
        </pc:grpChg>
        <pc:grpChg chg="del">
          <ac:chgData name="David Lever" userId="c2aae0be-11bd-4aa9-a854-48113bbcc798" providerId="ADAL" clId="{A726F8E5-D5F5-4FCC-8317-67B6C2C50D32}" dt="2022-11-29T16:08:07.438" v="1222" actId="165"/>
          <ac:grpSpMkLst>
            <pc:docMk/>
            <pc:sldMk cId="1447269659" sldId="270"/>
            <ac:grpSpMk id="11" creationId="{E946580D-489F-0F38-98E7-1D29739635E4}"/>
          </ac:grpSpMkLst>
        </pc:grpChg>
        <pc:grpChg chg="add mod">
          <ac:chgData name="David Lever" userId="c2aae0be-11bd-4aa9-a854-48113bbcc798" providerId="ADAL" clId="{A726F8E5-D5F5-4FCC-8317-67B6C2C50D32}" dt="2022-11-29T16:10:05.938" v="1305" actId="1076"/>
          <ac:grpSpMkLst>
            <pc:docMk/>
            <pc:sldMk cId="1447269659" sldId="270"/>
            <ac:grpSpMk id="12" creationId="{CEE2E709-C065-BA15-3C3C-2A848FC65329}"/>
          </ac:grpSpMkLst>
        </pc:grpChg>
        <pc:picChg chg="add mod">
          <ac:chgData name="David Lever" userId="c2aae0be-11bd-4aa9-a854-48113bbcc798" providerId="ADAL" clId="{A726F8E5-D5F5-4FCC-8317-67B6C2C50D32}" dt="2022-12-05T10:45:08.807" v="1343" actId="1076"/>
          <ac:picMkLst>
            <pc:docMk/>
            <pc:sldMk cId="1447269659" sldId="270"/>
            <ac:picMk id="4" creationId="{32217B9A-1142-C59F-0F93-BD88B7A3E7EC}"/>
          </ac:picMkLst>
        </pc:picChg>
        <pc:picChg chg="del mod topLvl">
          <ac:chgData name="David Lever" userId="c2aae0be-11bd-4aa9-a854-48113bbcc798" providerId="ADAL" clId="{A726F8E5-D5F5-4FCC-8317-67B6C2C50D32}" dt="2022-11-29T16:08:08.906" v="1223" actId="478"/>
          <ac:picMkLst>
            <pc:docMk/>
            <pc:sldMk cId="1447269659" sldId="270"/>
            <ac:picMk id="4" creationId="{C7FEA471-8DB6-40D7-85E3-81EE469C0C1F}"/>
          </ac:picMkLst>
        </pc:picChg>
        <pc:picChg chg="mod">
          <ac:chgData name="David Lever" userId="c2aae0be-11bd-4aa9-a854-48113bbcc798" providerId="ADAL" clId="{A726F8E5-D5F5-4FCC-8317-67B6C2C50D32}" dt="2022-11-29T16:08:58.092" v="1292"/>
          <ac:picMkLst>
            <pc:docMk/>
            <pc:sldMk cId="1447269659" sldId="270"/>
            <ac:picMk id="6" creationId="{3599B416-FC0E-A993-6089-BB786F92959C}"/>
          </ac:picMkLst>
        </pc:picChg>
        <pc:picChg chg="mod">
          <ac:chgData name="David Lever" userId="c2aae0be-11bd-4aa9-a854-48113bbcc798" providerId="ADAL" clId="{A726F8E5-D5F5-4FCC-8317-67B6C2C50D32}" dt="2022-11-29T16:08:58.092" v="1292"/>
          <ac:picMkLst>
            <pc:docMk/>
            <pc:sldMk cId="1447269659" sldId="270"/>
            <ac:picMk id="9" creationId="{2733EA18-7E00-C557-0236-4218BA6F8BF5}"/>
          </ac:picMkLst>
        </pc:picChg>
        <pc:picChg chg="del mod ord topLvl">
          <ac:chgData name="David Lever" userId="c2aae0be-11bd-4aa9-a854-48113bbcc798" providerId="ADAL" clId="{A726F8E5-D5F5-4FCC-8317-67B6C2C50D32}" dt="2022-11-29T16:08:57.684" v="1291" actId="478"/>
          <ac:picMkLst>
            <pc:docMk/>
            <pc:sldMk cId="1447269659" sldId="270"/>
            <ac:picMk id="10" creationId="{D3552071-4110-C6CF-D38E-3E7E6F1DAAB0}"/>
          </ac:picMkLst>
        </pc:picChg>
        <pc:picChg chg="add mod">
          <ac:chgData name="David Lever" userId="c2aae0be-11bd-4aa9-a854-48113bbcc798" providerId="ADAL" clId="{A726F8E5-D5F5-4FCC-8317-67B6C2C50D32}" dt="2022-12-05T11:28:49.298" v="1348" actId="1076"/>
          <ac:picMkLst>
            <pc:docMk/>
            <pc:sldMk cId="1447269659" sldId="270"/>
            <ac:picMk id="11" creationId="{A283EC57-F286-29DD-5BE6-60E26CA70A6E}"/>
          </ac:picMkLst>
        </pc:picChg>
        <pc:picChg chg="add del mod">
          <ac:chgData name="David Lever" userId="c2aae0be-11bd-4aa9-a854-48113bbcc798" providerId="ADAL" clId="{A726F8E5-D5F5-4FCC-8317-67B6C2C50D32}" dt="2022-11-29T16:09:07.703" v="1294" actId="164"/>
          <ac:picMkLst>
            <pc:docMk/>
            <pc:sldMk cId="1447269659" sldId="270"/>
            <ac:picMk id="13" creationId="{AD1FB6F4-5BE4-BB7E-751E-A9D39EF64B0B}"/>
          </ac:picMkLst>
        </pc:picChg>
      </pc:sldChg>
      <pc:sldChg chg="addSp delSp modSp add mod ord modTransition delAnim modAnim">
        <pc:chgData name="David Lever" userId="c2aae0be-11bd-4aa9-a854-48113bbcc798" providerId="ADAL" clId="{A726F8E5-D5F5-4FCC-8317-67B6C2C50D32}" dt="2022-12-09T10:09:51.717" v="1778" actId="1076"/>
        <pc:sldMkLst>
          <pc:docMk/>
          <pc:sldMk cId="1771263145" sldId="271"/>
        </pc:sldMkLst>
        <pc:spChg chg="mod">
          <ac:chgData name="David Lever" userId="c2aae0be-11bd-4aa9-a854-48113bbcc798" providerId="ADAL" clId="{A726F8E5-D5F5-4FCC-8317-67B6C2C50D32}" dt="2022-12-05T11:36:25.221" v="1385" actId="208"/>
          <ac:spMkLst>
            <pc:docMk/>
            <pc:sldMk cId="1771263145" sldId="271"/>
            <ac:spMk id="2" creationId="{6562D226-C36A-495A-F9FE-325CC26EE555}"/>
          </ac:spMkLst>
        </pc:spChg>
        <pc:spChg chg="mod">
          <ac:chgData name="David Lever" userId="c2aae0be-11bd-4aa9-a854-48113bbcc798" providerId="ADAL" clId="{A726F8E5-D5F5-4FCC-8317-67B6C2C50D32}" dt="2022-12-07T11:54:48.652" v="1756"/>
          <ac:spMkLst>
            <pc:docMk/>
            <pc:sldMk cId="1771263145" sldId="271"/>
            <ac:spMk id="7" creationId="{0F6B65E8-28C1-E88A-DB3E-40D70A6509C6}"/>
          </ac:spMkLst>
        </pc:spChg>
        <pc:spChg chg="mod">
          <ac:chgData name="David Lever" userId="c2aae0be-11bd-4aa9-a854-48113bbcc798" providerId="ADAL" clId="{A726F8E5-D5F5-4FCC-8317-67B6C2C50D32}" dt="2022-12-09T10:09:51.717" v="1778" actId="1076"/>
          <ac:spMkLst>
            <pc:docMk/>
            <pc:sldMk cId="1771263145" sldId="271"/>
            <ac:spMk id="8" creationId="{E5F68659-2ADC-4E60-8CBA-FAD3AF890D80}"/>
          </ac:spMkLst>
        </pc:spChg>
        <pc:spChg chg="add del mod">
          <ac:chgData name="David Lever" userId="c2aae0be-11bd-4aa9-a854-48113bbcc798" providerId="ADAL" clId="{A726F8E5-D5F5-4FCC-8317-67B6C2C50D32}" dt="2022-12-05T12:06:30.535" v="1442" actId="478"/>
          <ac:spMkLst>
            <pc:docMk/>
            <pc:sldMk cId="1771263145" sldId="271"/>
            <ac:spMk id="14" creationId="{A3856DE0-0730-B5BC-40AD-47FA678946C9}"/>
          </ac:spMkLst>
        </pc:spChg>
        <pc:grpChg chg="del mod topLvl">
          <ac:chgData name="David Lever" userId="c2aae0be-11bd-4aa9-a854-48113bbcc798" providerId="ADAL" clId="{A726F8E5-D5F5-4FCC-8317-67B6C2C50D32}" dt="2022-12-05T11:36:27.693" v="1386" actId="165"/>
          <ac:grpSpMkLst>
            <pc:docMk/>
            <pc:sldMk cId="1771263145" sldId="271"/>
            <ac:grpSpMk id="5" creationId="{74ACC0BA-46A1-ED08-74B8-A8A6FA01CC56}"/>
          </ac:grpSpMkLst>
        </pc:grpChg>
        <pc:grpChg chg="del">
          <ac:chgData name="David Lever" userId="c2aae0be-11bd-4aa9-a854-48113bbcc798" providerId="ADAL" clId="{A726F8E5-D5F5-4FCC-8317-67B6C2C50D32}" dt="2022-12-05T11:28:54.925" v="1351" actId="165"/>
          <ac:grpSpMkLst>
            <pc:docMk/>
            <pc:sldMk cId="1771263145" sldId="271"/>
            <ac:grpSpMk id="12" creationId="{CEE2E709-C065-BA15-3C3C-2A848FC65329}"/>
          </ac:grpSpMkLst>
        </pc:grpChg>
        <pc:grpChg chg="add del mod">
          <ac:chgData name="David Lever" userId="c2aae0be-11bd-4aa9-a854-48113bbcc798" providerId="ADAL" clId="{A726F8E5-D5F5-4FCC-8317-67B6C2C50D32}" dt="2022-12-05T12:23:57.928" v="1505" actId="165"/>
          <ac:grpSpMkLst>
            <pc:docMk/>
            <pc:sldMk cId="1771263145" sldId="271"/>
            <ac:grpSpMk id="16" creationId="{196391DF-62CA-FBB9-8272-DF9B2ABF4282}"/>
          </ac:grpSpMkLst>
        </pc:grpChg>
        <pc:grpChg chg="add del mod">
          <ac:chgData name="David Lever" userId="c2aae0be-11bd-4aa9-a854-48113bbcc798" providerId="ADAL" clId="{A726F8E5-D5F5-4FCC-8317-67B6C2C50D32}" dt="2022-12-05T12:15:24.319" v="1491" actId="478"/>
          <ac:grpSpMkLst>
            <pc:docMk/>
            <pc:sldMk cId="1771263145" sldId="271"/>
            <ac:grpSpMk id="17" creationId="{5DC3B42D-7D40-0F4F-164F-83BD655ADA08}"/>
          </ac:grpSpMkLst>
        </pc:grpChg>
        <pc:grpChg chg="mod">
          <ac:chgData name="David Lever" userId="c2aae0be-11bd-4aa9-a854-48113bbcc798" providerId="ADAL" clId="{A726F8E5-D5F5-4FCC-8317-67B6C2C50D32}" dt="2022-12-05T12:10:37.616" v="1480"/>
          <ac:grpSpMkLst>
            <pc:docMk/>
            <pc:sldMk cId="1771263145" sldId="271"/>
            <ac:grpSpMk id="19" creationId="{AC27613F-031B-12EE-BCD6-DAFFD765FB6C}"/>
          </ac:grpSpMkLst>
        </pc:grpChg>
        <pc:grpChg chg="add del mod ord">
          <ac:chgData name="David Lever" userId="c2aae0be-11bd-4aa9-a854-48113bbcc798" providerId="ADAL" clId="{A726F8E5-D5F5-4FCC-8317-67B6C2C50D32}" dt="2022-12-05T12:32:27.026" v="1534" actId="165"/>
          <ac:grpSpMkLst>
            <pc:docMk/>
            <pc:sldMk cId="1771263145" sldId="271"/>
            <ac:grpSpMk id="24" creationId="{98AB9613-57E5-4592-ED0A-7D7C10698EDA}"/>
          </ac:grpSpMkLst>
        </pc:grpChg>
        <pc:grpChg chg="add mod ord">
          <ac:chgData name="David Lever" userId="c2aae0be-11bd-4aa9-a854-48113bbcc798" providerId="ADAL" clId="{A726F8E5-D5F5-4FCC-8317-67B6C2C50D32}" dt="2022-12-05T12:32:27.031" v="1539"/>
          <ac:grpSpMkLst>
            <pc:docMk/>
            <pc:sldMk cId="1771263145" sldId="271"/>
            <ac:grpSpMk id="25" creationId="{4E0BA1EB-7311-23CB-8AFB-0207D54FC99E}"/>
          </ac:grpSpMkLst>
        </pc:grpChg>
        <pc:picChg chg="del">
          <ac:chgData name="David Lever" userId="c2aae0be-11bd-4aa9-a854-48113bbcc798" providerId="ADAL" clId="{A726F8E5-D5F5-4FCC-8317-67B6C2C50D32}" dt="2022-12-05T12:15:20.601" v="1490" actId="478"/>
          <ac:picMkLst>
            <pc:docMk/>
            <pc:sldMk cId="1771263145" sldId="271"/>
            <ac:picMk id="4" creationId="{32217B9A-1142-C59F-0F93-BD88B7A3E7EC}"/>
          </ac:picMkLst>
        </pc:picChg>
        <pc:picChg chg="add mod">
          <ac:chgData name="David Lever" userId="c2aae0be-11bd-4aa9-a854-48113bbcc798" providerId="ADAL" clId="{A726F8E5-D5F5-4FCC-8317-67B6C2C50D32}" dt="2022-12-07T11:50:01.604" v="1639"/>
          <ac:picMkLst>
            <pc:docMk/>
            <pc:sldMk cId="1771263145" sldId="271"/>
            <ac:picMk id="4" creationId="{393674F2-DABA-C061-774D-D61984D9160E}"/>
          </ac:picMkLst>
        </pc:picChg>
        <pc:picChg chg="add mod">
          <ac:chgData name="David Lever" userId="c2aae0be-11bd-4aa9-a854-48113bbcc798" providerId="ADAL" clId="{A726F8E5-D5F5-4FCC-8317-67B6C2C50D32}" dt="2022-12-07T11:54:54.130" v="1762"/>
          <ac:picMkLst>
            <pc:docMk/>
            <pc:sldMk cId="1771263145" sldId="271"/>
            <ac:picMk id="5" creationId="{449BF915-9DA8-9099-50B0-DE0046BDAEAA}"/>
          </ac:picMkLst>
        </pc:picChg>
        <pc:picChg chg="add del mod topLvl">
          <ac:chgData name="David Lever" userId="c2aae0be-11bd-4aa9-a854-48113bbcc798" providerId="ADAL" clId="{A726F8E5-D5F5-4FCC-8317-67B6C2C50D32}" dt="2022-12-05T12:06:59.041" v="1463" actId="478"/>
          <ac:picMkLst>
            <pc:docMk/>
            <pc:sldMk cId="1771263145" sldId="271"/>
            <ac:picMk id="6" creationId="{3599B416-FC0E-A993-6089-BB786F92959C}"/>
          </ac:picMkLst>
        </pc:picChg>
        <pc:picChg chg="add mod">
          <ac:chgData name="David Lever" userId="c2aae0be-11bd-4aa9-a854-48113bbcc798" providerId="ADAL" clId="{A726F8E5-D5F5-4FCC-8317-67B6C2C50D32}" dt="2022-12-07T11:54:04.053" v="1742" actId="571"/>
          <ac:picMkLst>
            <pc:docMk/>
            <pc:sldMk cId="1771263145" sldId="271"/>
            <ac:picMk id="6" creationId="{A991A6BD-17A2-91E0-3C65-0D6D1DF86799}"/>
          </ac:picMkLst>
        </pc:picChg>
        <pc:picChg chg="del mod topLvl">
          <ac:chgData name="David Lever" userId="c2aae0be-11bd-4aa9-a854-48113bbcc798" providerId="ADAL" clId="{A726F8E5-D5F5-4FCC-8317-67B6C2C50D32}" dt="2022-12-05T12:24:11.854" v="1509" actId="478"/>
          <ac:picMkLst>
            <pc:docMk/>
            <pc:sldMk cId="1771263145" sldId="271"/>
            <ac:picMk id="9" creationId="{2733EA18-7E00-C557-0236-4218BA6F8BF5}"/>
          </ac:picMkLst>
        </pc:picChg>
        <pc:picChg chg="add mod">
          <ac:chgData name="David Lever" userId="c2aae0be-11bd-4aa9-a854-48113bbcc798" providerId="ADAL" clId="{A726F8E5-D5F5-4FCC-8317-67B6C2C50D32}" dt="2022-12-07T11:54:03.821" v="1741" actId="571"/>
          <ac:picMkLst>
            <pc:docMk/>
            <pc:sldMk cId="1771263145" sldId="271"/>
            <ac:picMk id="9" creationId="{AD97FFD5-E229-A41C-9A9C-D8B1F53E54DE}"/>
          </ac:picMkLst>
        </pc:picChg>
        <pc:picChg chg="add mod">
          <ac:chgData name="David Lever" userId="c2aae0be-11bd-4aa9-a854-48113bbcc798" providerId="ADAL" clId="{A726F8E5-D5F5-4FCC-8317-67B6C2C50D32}" dt="2022-12-07T11:54:03.353" v="1740" actId="571"/>
          <ac:picMkLst>
            <pc:docMk/>
            <pc:sldMk cId="1771263145" sldId="271"/>
            <ac:picMk id="10" creationId="{01DE23CE-9BA9-F4AF-7619-43F372A69DA5}"/>
          </ac:picMkLst>
        </pc:picChg>
        <pc:picChg chg="add del mod ord">
          <ac:chgData name="David Lever" userId="c2aae0be-11bd-4aa9-a854-48113bbcc798" providerId="ADAL" clId="{A726F8E5-D5F5-4FCC-8317-67B6C2C50D32}" dt="2022-12-05T12:07:13.779" v="1473" actId="478"/>
          <ac:picMkLst>
            <pc:docMk/>
            <pc:sldMk cId="1771263145" sldId="271"/>
            <ac:picMk id="10" creationId="{ADDB6DBD-3929-3D82-2A49-212BC93B5F4B}"/>
          </ac:picMkLst>
        </pc:picChg>
        <pc:picChg chg="add mod">
          <ac:chgData name="David Lever" userId="c2aae0be-11bd-4aa9-a854-48113bbcc798" providerId="ADAL" clId="{A726F8E5-D5F5-4FCC-8317-67B6C2C50D32}" dt="2022-12-07T11:54:03.157" v="1739" actId="571"/>
          <ac:picMkLst>
            <pc:docMk/>
            <pc:sldMk cId="1771263145" sldId="271"/>
            <ac:picMk id="11" creationId="{770865F6-BE94-B6FC-68B8-52EA48324DDE}"/>
          </ac:picMkLst>
        </pc:picChg>
        <pc:picChg chg="del mod modCrop">
          <ac:chgData name="David Lever" userId="c2aae0be-11bd-4aa9-a854-48113bbcc798" providerId="ADAL" clId="{A726F8E5-D5F5-4FCC-8317-67B6C2C50D32}" dt="2022-12-05T12:33:33.507" v="1540" actId="478"/>
          <ac:picMkLst>
            <pc:docMk/>
            <pc:sldMk cId="1771263145" sldId="271"/>
            <ac:picMk id="11" creationId="{A283EC57-F286-29DD-5BE6-60E26CA70A6E}"/>
          </ac:picMkLst>
        </pc:picChg>
        <pc:picChg chg="add mod">
          <ac:chgData name="David Lever" userId="c2aae0be-11bd-4aa9-a854-48113bbcc798" providerId="ADAL" clId="{A726F8E5-D5F5-4FCC-8317-67B6C2C50D32}" dt="2022-12-07T11:54:02.971" v="1738" actId="571"/>
          <ac:picMkLst>
            <pc:docMk/>
            <pc:sldMk cId="1771263145" sldId="271"/>
            <ac:picMk id="12" creationId="{EC9F6CDC-5E64-9B6D-F716-8B5FC40E903D}"/>
          </ac:picMkLst>
        </pc:picChg>
        <pc:picChg chg="mod topLvl">
          <ac:chgData name="David Lever" userId="c2aae0be-11bd-4aa9-a854-48113bbcc798" providerId="ADAL" clId="{A726F8E5-D5F5-4FCC-8317-67B6C2C50D32}" dt="2022-12-05T12:32:27.029" v="1535"/>
          <ac:picMkLst>
            <pc:docMk/>
            <pc:sldMk cId="1771263145" sldId="271"/>
            <ac:picMk id="13" creationId="{AD1FB6F4-5BE4-BB7E-751E-A9D39EF64B0B}"/>
          </ac:picMkLst>
        </pc:picChg>
        <pc:picChg chg="add mod">
          <ac:chgData name="David Lever" userId="c2aae0be-11bd-4aa9-a854-48113bbcc798" providerId="ADAL" clId="{A726F8E5-D5F5-4FCC-8317-67B6C2C50D32}" dt="2022-12-07T11:54:02.788" v="1737" actId="571"/>
          <ac:picMkLst>
            <pc:docMk/>
            <pc:sldMk cId="1771263145" sldId="271"/>
            <ac:picMk id="14" creationId="{A6F4B7AC-E052-5DA7-F0CD-01FFAB981324}"/>
          </ac:picMkLst>
        </pc:picChg>
        <pc:picChg chg="add del mod ord topLvl">
          <ac:chgData name="David Lever" userId="c2aae0be-11bd-4aa9-a854-48113bbcc798" providerId="ADAL" clId="{A726F8E5-D5F5-4FCC-8317-67B6C2C50D32}" dt="2022-12-05T12:32:27.029" v="1535"/>
          <ac:picMkLst>
            <pc:docMk/>
            <pc:sldMk cId="1771263145" sldId="271"/>
            <ac:picMk id="15" creationId="{665F01FD-4563-1E47-1784-F388E3AA6164}"/>
          </ac:picMkLst>
        </pc:picChg>
        <pc:picChg chg="add mod">
          <ac:chgData name="David Lever" userId="c2aae0be-11bd-4aa9-a854-48113bbcc798" providerId="ADAL" clId="{A726F8E5-D5F5-4FCC-8317-67B6C2C50D32}" dt="2022-12-07T11:54:02.612" v="1736" actId="571"/>
          <ac:picMkLst>
            <pc:docMk/>
            <pc:sldMk cId="1771263145" sldId="271"/>
            <ac:picMk id="16" creationId="{B670D1DC-89D0-7907-468F-B736637EE2F8}"/>
          </ac:picMkLst>
        </pc:picChg>
        <pc:picChg chg="add mod">
          <ac:chgData name="David Lever" userId="c2aae0be-11bd-4aa9-a854-48113bbcc798" providerId="ADAL" clId="{A726F8E5-D5F5-4FCC-8317-67B6C2C50D32}" dt="2022-12-07T11:54:02.427" v="1735" actId="571"/>
          <ac:picMkLst>
            <pc:docMk/>
            <pc:sldMk cId="1771263145" sldId="271"/>
            <ac:picMk id="17" creationId="{8CF77486-76F1-DA47-452B-4D2435B60F73}"/>
          </ac:picMkLst>
        </pc:picChg>
        <pc:picChg chg="add mod">
          <ac:chgData name="David Lever" userId="c2aae0be-11bd-4aa9-a854-48113bbcc798" providerId="ADAL" clId="{A726F8E5-D5F5-4FCC-8317-67B6C2C50D32}" dt="2022-12-07T11:54:02.244" v="1734" actId="571"/>
          <ac:picMkLst>
            <pc:docMk/>
            <pc:sldMk cId="1771263145" sldId="271"/>
            <ac:picMk id="18" creationId="{268278F3-7D1D-0F83-83C6-6B4E0EA0995F}"/>
          </ac:picMkLst>
        </pc:picChg>
        <pc:picChg chg="mod">
          <ac:chgData name="David Lever" userId="c2aae0be-11bd-4aa9-a854-48113bbcc798" providerId="ADAL" clId="{A726F8E5-D5F5-4FCC-8317-67B6C2C50D32}" dt="2022-12-05T12:10:37.616" v="1480"/>
          <ac:picMkLst>
            <pc:docMk/>
            <pc:sldMk cId="1771263145" sldId="271"/>
            <ac:picMk id="18" creationId="{4B297E86-4D1D-5E11-B4BD-7B767A83ED62}"/>
          </ac:picMkLst>
        </pc:picChg>
        <pc:picChg chg="add mod">
          <ac:chgData name="David Lever" userId="c2aae0be-11bd-4aa9-a854-48113bbcc798" providerId="ADAL" clId="{A726F8E5-D5F5-4FCC-8317-67B6C2C50D32}" dt="2022-12-07T11:54:02.070" v="1733" actId="571"/>
          <ac:picMkLst>
            <pc:docMk/>
            <pc:sldMk cId="1771263145" sldId="271"/>
            <ac:picMk id="19" creationId="{57D1BF89-24B6-F1B0-29FF-739586B930CB}"/>
          </ac:picMkLst>
        </pc:picChg>
        <pc:picChg chg="mod">
          <ac:chgData name="David Lever" userId="c2aae0be-11bd-4aa9-a854-48113bbcc798" providerId="ADAL" clId="{A726F8E5-D5F5-4FCC-8317-67B6C2C50D32}" dt="2022-12-05T12:10:37.616" v="1480"/>
          <ac:picMkLst>
            <pc:docMk/>
            <pc:sldMk cId="1771263145" sldId="271"/>
            <ac:picMk id="20" creationId="{2F3DB9A2-6A5C-EB3C-9936-9580164C81A4}"/>
          </ac:picMkLst>
        </pc:picChg>
        <pc:picChg chg="add mod">
          <ac:chgData name="David Lever" userId="c2aae0be-11bd-4aa9-a854-48113bbcc798" providerId="ADAL" clId="{A726F8E5-D5F5-4FCC-8317-67B6C2C50D32}" dt="2022-12-07T11:54:01.884" v="1732" actId="571"/>
          <ac:picMkLst>
            <pc:docMk/>
            <pc:sldMk cId="1771263145" sldId="271"/>
            <ac:picMk id="20" creationId="{505FFB21-2917-A72F-059A-0EFF76B563C2}"/>
          </ac:picMkLst>
        </pc:picChg>
        <pc:picChg chg="add mod">
          <ac:chgData name="David Lever" userId="c2aae0be-11bd-4aa9-a854-48113bbcc798" providerId="ADAL" clId="{A726F8E5-D5F5-4FCC-8317-67B6C2C50D32}" dt="2022-12-07T11:54:01.670" v="1731" actId="571"/>
          <ac:picMkLst>
            <pc:docMk/>
            <pc:sldMk cId="1771263145" sldId="271"/>
            <ac:picMk id="21" creationId="{124CA25B-E84E-30A0-A250-EBBA86C7EA97}"/>
          </ac:picMkLst>
        </pc:picChg>
        <pc:picChg chg="mod">
          <ac:chgData name="David Lever" userId="c2aae0be-11bd-4aa9-a854-48113bbcc798" providerId="ADAL" clId="{A726F8E5-D5F5-4FCC-8317-67B6C2C50D32}" dt="2022-12-05T12:10:37.616" v="1480"/>
          <ac:picMkLst>
            <pc:docMk/>
            <pc:sldMk cId="1771263145" sldId="271"/>
            <ac:picMk id="21" creationId="{47342EBA-FF7E-069D-0494-BB8A141214B9}"/>
          </ac:picMkLst>
        </pc:picChg>
        <pc:picChg chg="add mod">
          <ac:chgData name="David Lever" userId="c2aae0be-11bd-4aa9-a854-48113bbcc798" providerId="ADAL" clId="{A726F8E5-D5F5-4FCC-8317-67B6C2C50D32}" dt="2022-12-07T11:54:48.655" v="1758"/>
          <ac:picMkLst>
            <pc:docMk/>
            <pc:sldMk cId="1771263145" sldId="271"/>
            <ac:picMk id="22" creationId="{B16F34D8-6032-463F-7D95-18434806ACCD}"/>
          </ac:picMkLst>
        </pc:picChg>
        <pc:picChg chg="add mod topLvl modCrop">
          <ac:chgData name="David Lever" userId="c2aae0be-11bd-4aa9-a854-48113bbcc798" providerId="ADAL" clId="{A726F8E5-D5F5-4FCC-8317-67B6C2C50D32}" dt="2022-12-05T12:32:27.029" v="1535"/>
          <ac:picMkLst>
            <pc:docMk/>
            <pc:sldMk cId="1771263145" sldId="271"/>
            <ac:picMk id="23" creationId="{DA73A681-BBA9-EAF7-1B3A-0901352C91BB}"/>
          </ac:picMkLst>
        </pc:picChg>
      </pc:sldChg>
      <pc:sldChg chg="add del">
        <pc:chgData name="David Lever" userId="c2aae0be-11bd-4aa9-a854-48113bbcc798" providerId="ADAL" clId="{A726F8E5-D5F5-4FCC-8317-67B6C2C50D32}" dt="2022-11-29T16:07:57.756" v="1221"/>
        <pc:sldMkLst>
          <pc:docMk/>
          <pc:sldMk cId="4019104700" sldId="271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F6320-71C9-72E5-0381-F8ABA92609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CDD614-4160-A430-2B17-346812834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5231C8-AA5C-0B56-08A6-82B047172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14EAF-129B-4D28-BA4F-BA45EA5B191F}" type="datetimeFigureOut">
              <a:rPr lang="en-US" smtClean="0"/>
              <a:t>12/9/2022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EA6B2D-012A-5357-55AA-3B683C5812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762E79-3124-1C39-BBEB-96DAD09640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305E8-5A3C-48CA-8EC9-BFC71EE39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7072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50DF6-848B-996F-1E69-CB0184F65B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D1BEFD-2E13-A40C-3A50-EF6B3FC710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0B9F9A-24A1-17B8-258C-ECA7956385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14EAF-129B-4D28-BA4F-BA45EA5B191F}" type="datetimeFigureOut">
              <a:rPr lang="en-US" smtClean="0"/>
              <a:t>12/9/2022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4E4A2F-4332-179B-DBF5-F40E205BFF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6FE5F0-977E-614D-64DC-0EA5E72C2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305E8-5A3C-48CA-8EC9-BFC71EE39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1527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B2B2E-89A4-E053-AF34-68BF0B20C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C68B9C-0B0C-FA7A-A42C-19700E9A44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294256-B6E3-DA53-41A6-97C838CE8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14EAF-129B-4D28-BA4F-BA45EA5B191F}" type="datetimeFigureOut">
              <a:rPr lang="en-US" smtClean="0"/>
              <a:t>12/9/2022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A18D5D-7D99-3C27-F918-55286DF26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94FACA-2F1D-4374-FD49-F01906A258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305E8-5A3C-48CA-8EC9-BFC71EE39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287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0F722-88FC-97F4-18FD-BDB0154727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16A77F-709B-8D2E-2F31-70B6C4D802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7AE693-BCB9-0AA2-20CA-8B6BFB309B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A98672-D17E-9324-F655-62766E5CA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14EAF-129B-4D28-BA4F-BA45EA5B191F}" type="datetimeFigureOut">
              <a:rPr lang="en-US" smtClean="0"/>
              <a:t>12/9/2022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6AD582-35F3-C9B8-DCC9-AA7DF6CB3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F50AB7-CDD5-8193-5F42-462D27606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305E8-5A3C-48CA-8EC9-BFC71EE39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6516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EA95A-EBBD-4834-7399-C417D56F4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F0C9F9-6361-F96F-711A-098FAE900E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7F7B60-7033-2DC5-CCA4-4797FA50C2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BB769C-F459-4AC1-91B8-50D2361DEF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FCD7CF5-DBDC-A54E-73F2-386D84CE18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BAD183-0617-7AE8-A2FB-C078BF27C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14EAF-129B-4D28-BA4F-BA45EA5B191F}" type="datetimeFigureOut">
              <a:rPr lang="en-US" smtClean="0"/>
              <a:t>12/9/2022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772B651-4944-56EB-65E2-C54AE7DBD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D115C1-A363-42A6-EE16-1C3ED00314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305E8-5A3C-48CA-8EC9-BFC71EE39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0825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B53167-B690-9668-A731-811268980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71DD04-ADA7-1578-EABE-2CF686368A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14EAF-129B-4D28-BA4F-BA45EA5B191F}" type="datetimeFigureOut">
              <a:rPr lang="en-US" smtClean="0"/>
              <a:t>12/9/2022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B3D184-4FC0-F228-E608-70FC8F8E9B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C3AA92-C01E-72C5-1AC0-A3C505A17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305E8-5A3C-48CA-8EC9-BFC71EE39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7479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16EAF3-F2ED-01B2-61FA-46AA473603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14EAF-129B-4D28-BA4F-BA45EA5B191F}" type="datetimeFigureOut">
              <a:rPr lang="en-US" smtClean="0"/>
              <a:t>12/9/2022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DB7C000-5215-6393-3815-E024F920E9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739EE5-5524-F226-5005-BACE2DD05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305E8-5A3C-48CA-8EC9-BFC71EE39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9766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481731-6AA1-879F-5202-13AD537D9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00923C-57D9-9FDB-7683-CC88949EDA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25F54D-4F9B-A106-835E-47513DF911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77B83E-1BEC-C54C-3FD4-75ED7DC887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14EAF-129B-4D28-BA4F-BA45EA5B191F}" type="datetimeFigureOut">
              <a:rPr lang="en-US" smtClean="0"/>
              <a:t>12/9/2022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CFD7AB-FE0D-823B-7A63-6F18116ACE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1EB808-1838-0672-0DE6-E33B3B878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305E8-5A3C-48CA-8EC9-BFC71EE39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9570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932499-22AA-4EFF-143F-8BAF081BA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E7A4722-A683-EF42-6969-28F0AFB68C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860681-3E38-8CF4-0D6A-CD0A430175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30B3DF-4E6E-28C4-190F-228045631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14EAF-129B-4D28-BA4F-BA45EA5B191F}" type="datetimeFigureOut">
              <a:rPr lang="en-US" smtClean="0"/>
              <a:t>12/9/2022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CCFBCF-6D61-B88C-978F-6556E961C1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FA855C-7358-60E9-5BB8-3FE37C8C8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305E8-5A3C-48CA-8EC9-BFC71EE39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4404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E10E5-159B-3E92-08A0-D283DA11D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752C58-4032-B82B-1A0D-E9021A10AC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CC145E-9D16-7664-5084-D89D759E4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14EAF-129B-4D28-BA4F-BA45EA5B191F}" type="datetimeFigureOut">
              <a:rPr lang="en-US" smtClean="0"/>
              <a:t>12/9/2022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DE52DE-947D-0D34-1589-9EAB00F7E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AD6E37-3064-2F9E-6950-DD63CB90A8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305E8-5A3C-48CA-8EC9-BFC71EE39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940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6E241A8-7AB1-499A-B265-E3E3C0D3A2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F1A98F-F0C5-48BF-BFE8-B1CCA20806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FA8A72-F99F-8317-0B57-69BF14B520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14EAF-129B-4D28-BA4F-BA45EA5B191F}" type="datetimeFigureOut">
              <a:rPr lang="en-US" smtClean="0"/>
              <a:t>12/9/2022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092817-D344-BED7-3E5E-28F908B6AF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B08702-1BD1-7C12-BB7F-F5D090CCB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305E8-5A3C-48CA-8EC9-BFC71EE39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6426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D18E294-EB16-7228-0F2C-4AD79DC71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E92E97-0393-E81E-43DD-06BD5F8BD8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3318D1-2B07-077E-06D1-532866B4DF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614EAF-129B-4D28-BA4F-BA45EA5B191F}" type="datetimeFigureOut">
              <a:rPr lang="en-US" smtClean="0"/>
              <a:t>12/9/2022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F45E83-EBA1-0F66-8861-F61C34E022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26BD3F-4B2E-A907-C9C1-935F9B9EB8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3305E8-5A3C-48CA-8EC9-BFC71EE39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530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audio" Target="../media/audio1.wav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5" Type="http://schemas.openxmlformats.org/officeDocument/2006/relationships/audio" Target="../media/audio2.wav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.xml"/><Relationship Id="rId5" Type="http://schemas.openxmlformats.org/officeDocument/2006/relationships/audio" Target="../media/audio3.wav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.xml"/><Relationship Id="rId5" Type="http://schemas.openxmlformats.org/officeDocument/2006/relationships/audio" Target="../media/audio4.wav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12" Type="http://schemas.openxmlformats.org/officeDocument/2006/relationships/audio" Target="../media/audio5.wav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.png"/><Relationship Id="rId11" Type="http://schemas.openxmlformats.org/officeDocument/2006/relationships/image" Target="../media/image7.svg"/><Relationship Id="rId5" Type="http://schemas.openxmlformats.org/officeDocument/2006/relationships/image" Target="../media/image1.jpeg"/><Relationship Id="rId10" Type="http://schemas.openxmlformats.org/officeDocument/2006/relationships/image" Target="../media/image6.png"/><Relationship Id="rId4" Type="http://schemas.openxmlformats.org/officeDocument/2006/relationships/audio" Target="../media/audio5.wav"/><Relationship Id="rId9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, snow, nature, day&#10;&#10;Description automatically generated">
            <a:hlinkClick r:id="rId4" action="ppaction://hlinksldjump"/>
            <a:extLst>
              <a:ext uri="{FF2B5EF4-FFF2-40B4-BE49-F238E27FC236}">
                <a16:creationId xmlns:a16="http://schemas.microsoft.com/office/drawing/2014/main" id="{7079B993-7859-F807-2BE4-6565F288ADE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08" b="36187"/>
          <a:stretch/>
        </p:blipFill>
        <p:spPr>
          <a:xfrm>
            <a:off x="-2" y="0"/>
            <a:ext cx="12192002" cy="6858000"/>
          </a:xfrm>
          <a:prstGeom prst="rect">
            <a:avLst/>
          </a:prstGeom>
        </p:spPr>
      </p:pic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9A23AF65-3FF3-53C1-2DDA-D6508FF71455}"/>
              </a:ext>
            </a:extLst>
          </p:cNvPr>
          <p:cNvSpPr/>
          <p:nvPr/>
        </p:nvSpPr>
        <p:spPr>
          <a:xfrm>
            <a:off x="-4461754" y="-2946631"/>
            <a:ext cx="21115506" cy="12751262"/>
          </a:xfrm>
          <a:custGeom>
            <a:avLst/>
            <a:gdLst>
              <a:gd name="connsiteX0" fmla="*/ 12895312 w 25790624"/>
              <a:gd name="connsiteY0" fmla="*/ 6337032 h 15574478"/>
              <a:gd name="connsiteX1" fmla="*/ 11445105 w 25790624"/>
              <a:gd name="connsiteY1" fmla="*/ 7787239 h 15574478"/>
              <a:gd name="connsiteX2" fmla="*/ 12895312 w 25790624"/>
              <a:gd name="connsiteY2" fmla="*/ 9237446 h 15574478"/>
              <a:gd name="connsiteX3" fmla="*/ 14345519 w 25790624"/>
              <a:gd name="connsiteY3" fmla="*/ 7787239 h 15574478"/>
              <a:gd name="connsiteX4" fmla="*/ 12895312 w 25790624"/>
              <a:gd name="connsiteY4" fmla="*/ 6337032 h 15574478"/>
              <a:gd name="connsiteX5" fmla="*/ 0 w 25790624"/>
              <a:gd name="connsiteY5" fmla="*/ 0 h 15574478"/>
              <a:gd name="connsiteX6" fmla="*/ 25790624 w 25790624"/>
              <a:gd name="connsiteY6" fmla="*/ 0 h 15574478"/>
              <a:gd name="connsiteX7" fmla="*/ 25790624 w 25790624"/>
              <a:gd name="connsiteY7" fmla="*/ 15574478 h 15574478"/>
              <a:gd name="connsiteX8" fmla="*/ 0 w 25790624"/>
              <a:gd name="connsiteY8" fmla="*/ 15574478 h 15574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90624" h="15574478">
                <a:moveTo>
                  <a:pt x="12895312" y="6337032"/>
                </a:moveTo>
                <a:cubicBezTo>
                  <a:pt x="12094386" y="6337032"/>
                  <a:pt x="11445105" y="6986312"/>
                  <a:pt x="11445105" y="7787239"/>
                </a:cubicBezTo>
                <a:cubicBezTo>
                  <a:pt x="11445105" y="8588166"/>
                  <a:pt x="12094386" y="9237446"/>
                  <a:pt x="12895312" y="9237446"/>
                </a:cubicBezTo>
                <a:cubicBezTo>
                  <a:pt x="13696239" y="9237446"/>
                  <a:pt x="14345519" y="8588166"/>
                  <a:pt x="14345519" y="7787239"/>
                </a:cubicBezTo>
                <a:cubicBezTo>
                  <a:pt x="14345519" y="6986312"/>
                  <a:pt x="13696239" y="6337032"/>
                  <a:pt x="12895312" y="6337032"/>
                </a:cubicBezTo>
                <a:close/>
                <a:moveTo>
                  <a:pt x="0" y="0"/>
                </a:moveTo>
                <a:lnTo>
                  <a:pt x="25790624" y="0"/>
                </a:lnTo>
                <a:lnTo>
                  <a:pt x="25790624" y="15574478"/>
                </a:lnTo>
                <a:lnTo>
                  <a:pt x="0" y="15574478"/>
                </a:lnTo>
                <a:close/>
              </a:path>
            </a:pathLst>
          </a:custGeom>
          <a:solidFill>
            <a:srgbClr val="C9040B"/>
          </a:solidFill>
          <a:ln w="76200">
            <a:solidFill>
              <a:srgbClr val="C092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492BA2B-FF7A-44FA-FB95-502A3D612A4F}"/>
              </a:ext>
            </a:extLst>
          </p:cNvPr>
          <p:cNvSpPr txBox="1"/>
          <p:nvPr/>
        </p:nvSpPr>
        <p:spPr>
          <a:xfrm>
            <a:off x="0" y="152400"/>
            <a:ext cx="1219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Segoe UI" panose="020B0502040204020203" pitchFamily="34" charset="0"/>
                <a:ea typeface="Segoe UI Emoji" panose="020B0502040204020203" pitchFamily="34" charset="0"/>
                <a:cs typeface="Segoe UI" panose="020B0502040204020203" pitchFamily="34" charset="0"/>
              </a:rPr>
              <a:t>Click the circle for a festive scene</a:t>
            </a:r>
            <a:endParaRPr lang="en-US" sz="3600" b="1" dirty="0">
              <a:solidFill>
                <a:schemeClr val="bg1"/>
              </a:solidFill>
              <a:latin typeface="Segoe UI" panose="020B0502040204020203" pitchFamily="34" charset="0"/>
              <a:ea typeface="Segoe UI Emoj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6" name="jinglebells loopable">
            <a:hlinkClick r:id="" action="ppaction://media"/>
            <a:extLst>
              <a:ext uri="{FF2B5EF4-FFF2-40B4-BE49-F238E27FC236}">
                <a16:creationId xmlns:a16="http://schemas.microsoft.com/office/drawing/2014/main" id="{4E2A2E83-D6D0-4034-CC9C-11B7221D5AE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5895208" y="8969836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1150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advClick="0">
        <p159:morph option="byObject"/>
      </p:transition>
    </mc:Choice>
    <mc:Fallback xmlns="">
      <p:transition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5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, snow, nature, day&#10;&#10;Description automatically generated">
            <a:hlinkClick r:id="rId3" action="ppaction://hlinksldjump"/>
            <a:extLst>
              <a:ext uri="{FF2B5EF4-FFF2-40B4-BE49-F238E27FC236}">
                <a16:creationId xmlns:a16="http://schemas.microsoft.com/office/drawing/2014/main" id="{7079B993-7859-F807-2BE4-6565F288ADE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08" b="36187"/>
          <a:stretch/>
        </p:blipFill>
        <p:spPr>
          <a:xfrm>
            <a:off x="-2" y="0"/>
            <a:ext cx="12192002" cy="6858000"/>
          </a:xfrm>
          <a:prstGeom prst="rect">
            <a:avLst/>
          </a:prstGeom>
        </p:spPr>
      </p:pic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9A23AF65-3FF3-53C1-2DDA-D6508FF71455}"/>
              </a:ext>
            </a:extLst>
          </p:cNvPr>
          <p:cNvSpPr/>
          <p:nvPr/>
        </p:nvSpPr>
        <p:spPr>
          <a:xfrm>
            <a:off x="-4461754" y="-1059465"/>
            <a:ext cx="21115506" cy="12751262"/>
          </a:xfrm>
          <a:custGeom>
            <a:avLst/>
            <a:gdLst>
              <a:gd name="connsiteX0" fmla="*/ 12895312 w 25790624"/>
              <a:gd name="connsiteY0" fmla="*/ 6337032 h 15574478"/>
              <a:gd name="connsiteX1" fmla="*/ 11445105 w 25790624"/>
              <a:gd name="connsiteY1" fmla="*/ 7787239 h 15574478"/>
              <a:gd name="connsiteX2" fmla="*/ 12895312 w 25790624"/>
              <a:gd name="connsiteY2" fmla="*/ 9237446 h 15574478"/>
              <a:gd name="connsiteX3" fmla="*/ 14345519 w 25790624"/>
              <a:gd name="connsiteY3" fmla="*/ 7787239 h 15574478"/>
              <a:gd name="connsiteX4" fmla="*/ 12895312 w 25790624"/>
              <a:gd name="connsiteY4" fmla="*/ 6337032 h 15574478"/>
              <a:gd name="connsiteX5" fmla="*/ 0 w 25790624"/>
              <a:gd name="connsiteY5" fmla="*/ 0 h 15574478"/>
              <a:gd name="connsiteX6" fmla="*/ 25790624 w 25790624"/>
              <a:gd name="connsiteY6" fmla="*/ 0 h 15574478"/>
              <a:gd name="connsiteX7" fmla="*/ 25790624 w 25790624"/>
              <a:gd name="connsiteY7" fmla="*/ 15574478 h 15574478"/>
              <a:gd name="connsiteX8" fmla="*/ 0 w 25790624"/>
              <a:gd name="connsiteY8" fmla="*/ 15574478 h 15574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90624" h="15574478">
                <a:moveTo>
                  <a:pt x="12895312" y="6337032"/>
                </a:moveTo>
                <a:cubicBezTo>
                  <a:pt x="12094386" y="6337032"/>
                  <a:pt x="11445105" y="6986312"/>
                  <a:pt x="11445105" y="7787239"/>
                </a:cubicBezTo>
                <a:cubicBezTo>
                  <a:pt x="11445105" y="8588166"/>
                  <a:pt x="12094386" y="9237446"/>
                  <a:pt x="12895312" y="9237446"/>
                </a:cubicBezTo>
                <a:cubicBezTo>
                  <a:pt x="13696239" y="9237446"/>
                  <a:pt x="14345519" y="8588166"/>
                  <a:pt x="14345519" y="7787239"/>
                </a:cubicBezTo>
                <a:cubicBezTo>
                  <a:pt x="14345519" y="6986312"/>
                  <a:pt x="13696239" y="6337032"/>
                  <a:pt x="12895312" y="6337032"/>
                </a:cubicBezTo>
                <a:close/>
                <a:moveTo>
                  <a:pt x="0" y="0"/>
                </a:moveTo>
                <a:lnTo>
                  <a:pt x="25790624" y="0"/>
                </a:lnTo>
                <a:lnTo>
                  <a:pt x="25790624" y="15574478"/>
                </a:lnTo>
                <a:lnTo>
                  <a:pt x="0" y="15574478"/>
                </a:lnTo>
                <a:close/>
              </a:path>
            </a:pathLst>
          </a:custGeom>
          <a:solidFill>
            <a:srgbClr val="C9040B"/>
          </a:solidFill>
          <a:ln w="76200">
            <a:solidFill>
              <a:srgbClr val="C092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492BA2B-FF7A-44FA-FB95-502A3D612A4F}"/>
              </a:ext>
            </a:extLst>
          </p:cNvPr>
          <p:cNvSpPr txBox="1"/>
          <p:nvPr/>
        </p:nvSpPr>
        <p:spPr>
          <a:xfrm>
            <a:off x="0" y="152400"/>
            <a:ext cx="1219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Segoe UI" panose="020B0502040204020203" pitchFamily="34" charset="0"/>
                <a:ea typeface="Segoe UI Emoji" panose="020B0502040204020203" pitchFamily="34" charset="0"/>
                <a:cs typeface="Segoe UI" panose="020B0502040204020203" pitchFamily="34" charset="0"/>
              </a:rPr>
              <a:t>Oops! Try again.</a:t>
            </a:r>
            <a:endParaRPr lang="en-US" sz="3600" b="1" dirty="0">
              <a:solidFill>
                <a:schemeClr val="bg1"/>
              </a:solidFill>
              <a:latin typeface="Segoe UI" panose="020B0502040204020203" pitchFamily="34" charset="0"/>
              <a:ea typeface="Segoe UI Emoj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31087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advClick="0">
        <p159:morph option="byObject"/>
        <p:sndAc>
          <p:stSnd>
            <p:snd r:embed="rId2" name="giggle3.wav"/>
          </p:stSnd>
        </p:sndAc>
      </p:transition>
    </mc:Choice>
    <mc:Fallback xmlns="">
      <p:transition advClick="0">
        <p:fade/>
        <p:sndAc>
          <p:stSnd>
            <p:snd r:embed="rId5" name="giggle3.wav"/>
          </p:stSnd>
        </p:sndAc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, snow, nature, day&#10;&#10;Description automatically generated">
            <a:hlinkClick r:id="rId3" action="ppaction://hlinksldjump"/>
            <a:extLst>
              <a:ext uri="{FF2B5EF4-FFF2-40B4-BE49-F238E27FC236}">
                <a16:creationId xmlns:a16="http://schemas.microsoft.com/office/drawing/2014/main" id="{7079B993-7859-F807-2BE4-6565F288ADE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08" b="36187"/>
          <a:stretch/>
        </p:blipFill>
        <p:spPr>
          <a:xfrm>
            <a:off x="-2" y="0"/>
            <a:ext cx="12192002" cy="6858000"/>
          </a:xfrm>
          <a:prstGeom prst="rect">
            <a:avLst/>
          </a:prstGeom>
        </p:spPr>
      </p:pic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9A23AF65-3FF3-53C1-2DDA-D6508FF71455}"/>
              </a:ext>
            </a:extLst>
          </p:cNvPr>
          <p:cNvSpPr/>
          <p:nvPr/>
        </p:nvSpPr>
        <p:spPr>
          <a:xfrm>
            <a:off x="-8255541" y="-1059465"/>
            <a:ext cx="21115506" cy="12751262"/>
          </a:xfrm>
          <a:custGeom>
            <a:avLst/>
            <a:gdLst>
              <a:gd name="connsiteX0" fmla="*/ 12895312 w 25790624"/>
              <a:gd name="connsiteY0" fmla="*/ 6337032 h 15574478"/>
              <a:gd name="connsiteX1" fmla="*/ 11445105 w 25790624"/>
              <a:gd name="connsiteY1" fmla="*/ 7787239 h 15574478"/>
              <a:gd name="connsiteX2" fmla="*/ 12895312 w 25790624"/>
              <a:gd name="connsiteY2" fmla="*/ 9237446 h 15574478"/>
              <a:gd name="connsiteX3" fmla="*/ 14345519 w 25790624"/>
              <a:gd name="connsiteY3" fmla="*/ 7787239 h 15574478"/>
              <a:gd name="connsiteX4" fmla="*/ 12895312 w 25790624"/>
              <a:gd name="connsiteY4" fmla="*/ 6337032 h 15574478"/>
              <a:gd name="connsiteX5" fmla="*/ 0 w 25790624"/>
              <a:gd name="connsiteY5" fmla="*/ 0 h 15574478"/>
              <a:gd name="connsiteX6" fmla="*/ 25790624 w 25790624"/>
              <a:gd name="connsiteY6" fmla="*/ 0 h 15574478"/>
              <a:gd name="connsiteX7" fmla="*/ 25790624 w 25790624"/>
              <a:gd name="connsiteY7" fmla="*/ 15574478 h 15574478"/>
              <a:gd name="connsiteX8" fmla="*/ 0 w 25790624"/>
              <a:gd name="connsiteY8" fmla="*/ 15574478 h 15574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90624" h="15574478">
                <a:moveTo>
                  <a:pt x="12895312" y="6337032"/>
                </a:moveTo>
                <a:cubicBezTo>
                  <a:pt x="12094386" y="6337032"/>
                  <a:pt x="11445105" y="6986312"/>
                  <a:pt x="11445105" y="7787239"/>
                </a:cubicBezTo>
                <a:cubicBezTo>
                  <a:pt x="11445105" y="8588166"/>
                  <a:pt x="12094386" y="9237446"/>
                  <a:pt x="12895312" y="9237446"/>
                </a:cubicBezTo>
                <a:cubicBezTo>
                  <a:pt x="13696239" y="9237446"/>
                  <a:pt x="14345519" y="8588166"/>
                  <a:pt x="14345519" y="7787239"/>
                </a:cubicBezTo>
                <a:cubicBezTo>
                  <a:pt x="14345519" y="6986312"/>
                  <a:pt x="13696239" y="6337032"/>
                  <a:pt x="12895312" y="6337032"/>
                </a:cubicBezTo>
                <a:close/>
                <a:moveTo>
                  <a:pt x="0" y="0"/>
                </a:moveTo>
                <a:lnTo>
                  <a:pt x="25790624" y="0"/>
                </a:lnTo>
                <a:lnTo>
                  <a:pt x="25790624" y="15574478"/>
                </a:lnTo>
                <a:lnTo>
                  <a:pt x="0" y="15574478"/>
                </a:lnTo>
                <a:close/>
              </a:path>
            </a:pathLst>
          </a:custGeom>
          <a:solidFill>
            <a:srgbClr val="C9040B"/>
          </a:solidFill>
          <a:ln w="76200">
            <a:solidFill>
              <a:srgbClr val="C092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492BA2B-FF7A-44FA-FB95-502A3D612A4F}"/>
              </a:ext>
            </a:extLst>
          </p:cNvPr>
          <p:cNvSpPr txBox="1"/>
          <p:nvPr/>
        </p:nvSpPr>
        <p:spPr>
          <a:xfrm>
            <a:off x="0" y="152400"/>
            <a:ext cx="1219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Segoe UI" panose="020B0502040204020203" pitchFamily="34" charset="0"/>
                <a:ea typeface="Segoe UI Emoji" panose="020B0502040204020203" pitchFamily="34" charset="0"/>
                <a:cs typeface="Segoe UI" panose="020B0502040204020203" pitchFamily="34" charset="0"/>
              </a:rPr>
              <a:t>So close. Another try?</a:t>
            </a:r>
            <a:endParaRPr lang="en-US" sz="3600" b="1" dirty="0">
              <a:solidFill>
                <a:schemeClr val="bg1"/>
              </a:solidFill>
              <a:latin typeface="Segoe UI" panose="020B0502040204020203" pitchFamily="34" charset="0"/>
              <a:ea typeface="Segoe UI Emoj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3716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advClick="0">
        <p159:morph option="byObject"/>
        <p:sndAc>
          <p:stSnd>
            <p:snd r:embed="rId2" name="giggle4.wav"/>
          </p:stSnd>
        </p:sndAc>
      </p:transition>
    </mc:Choice>
    <mc:Fallback xmlns="">
      <p:transition advClick="0">
        <p:fade/>
        <p:sndAc>
          <p:stSnd>
            <p:snd r:embed="rId5" name="giggle4.wav"/>
          </p:stSnd>
        </p:sndAc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, snow, nature, day&#10;&#10;Description automatically generated">
            <a:hlinkClick r:id="rId3" action="ppaction://hlinksldjump"/>
            <a:extLst>
              <a:ext uri="{FF2B5EF4-FFF2-40B4-BE49-F238E27FC236}">
                <a16:creationId xmlns:a16="http://schemas.microsoft.com/office/drawing/2014/main" id="{7079B993-7859-F807-2BE4-6565F288ADE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08" b="36187"/>
          <a:stretch/>
        </p:blipFill>
        <p:spPr>
          <a:xfrm>
            <a:off x="-2" y="0"/>
            <a:ext cx="12192002" cy="6858000"/>
          </a:xfrm>
          <a:prstGeom prst="rect">
            <a:avLst/>
          </a:prstGeom>
        </p:spPr>
      </p:pic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9A23AF65-3FF3-53C1-2DDA-D6508FF71455}"/>
              </a:ext>
            </a:extLst>
          </p:cNvPr>
          <p:cNvSpPr/>
          <p:nvPr/>
        </p:nvSpPr>
        <p:spPr>
          <a:xfrm>
            <a:off x="-8255541" y="-3724844"/>
            <a:ext cx="21115506" cy="12751262"/>
          </a:xfrm>
          <a:custGeom>
            <a:avLst/>
            <a:gdLst>
              <a:gd name="connsiteX0" fmla="*/ 12895312 w 25790624"/>
              <a:gd name="connsiteY0" fmla="*/ 6337032 h 15574478"/>
              <a:gd name="connsiteX1" fmla="*/ 11445105 w 25790624"/>
              <a:gd name="connsiteY1" fmla="*/ 7787239 h 15574478"/>
              <a:gd name="connsiteX2" fmla="*/ 12895312 w 25790624"/>
              <a:gd name="connsiteY2" fmla="*/ 9237446 h 15574478"/>
              <a:gd name="connsiteX3" fmla="*/ 14345519 w 25790624"/>
              <a:gd name="connsiteY3" fmla="*/ 7787239 h 15574478"/>
              <a:gd name="connsiteX4" fmla="*/ 12895312 w 25790624"/>
              <a:gd name="connsiteY4" fmla="*/ 6337032 h 15574478"/>
              <a:gd name="connsiteX5" fmla="*/ 0 w 25790624"/>
              <a:gd name="connsiteY5" fmla="*/ 0 h 15574478"/>
              <a:gd name="connsiteX6" fmla="*/ 25790624 w 25790624"/>
              <a:gd name="connsiteY6" fmla="*/ 0 h 15574478"/>
              <a:gd name="connsiteX7" fmla="*/ 25790624 w 25790624"/>
              <a:gd name="connsiteY7" fmla="*/ 15574478 h 15574478"/>
              <a:gd name="connsiteX8" fmla="*/ 0 w 25790624"/>
              <a:gd name="connsiteY8" fmla="*/ 15574478 h 15574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90624" h="15574478">
                <a:moveTo>
                  <a:pt x="12895312" y="6337032"/>
                </a:moveTo>
                <a:cubicBezTo>
                  <a:pt x="12094386" y="6337032"/>
                  <a:pt x="11445105" y="6986312"/>
                  <a:pt x="11445105" y="7787239"/>
                </a:cubicBezTo>
                <a:cubicBezTo>
                  <a:pt x="11445105" y="8588166"/>
                  <a:pt x="12094386" y="9237446"/>
                  <a:pt x="12895312" y="9237446"/>
                </a:cubicBezTo>
                <a:cubicBezTo>
                  <a:pt x="13696239" y="9237446"/>
                  <a:pt x="14345519" y="8588166"/>
                  <a:pt x="14345519" y="7787239"/>
                </a:cubicBezTo>
                <a:cubicBezTo>
                  <a:pt x="14345519" y="6986312"/>
                  <a:pt x="13696239" y="6337032"/>
                  <a:pt x="12895312" y="6337032"/>
                </a:cubicBezTo>
                <a:close/>
                <a:moveTo>
                  <a:pt x="0" y="0"/>
                </a:moveTo>
                <a:lnTo>
                  <a:pt x="25790624" y="0"/>
                </a:lnTo>
                <a:lnTo>
                  <a:pt x="25790624" y="15574478"/>
                </a:lnTo>
                <a:lnTo>
                  <a:pt x="0" y="15574478"/>
                </a:lnTo>
                <a:close/>
              </a:path>
            </a:pathLst>
          </a:custGeom>
          <a:solidFill>
            <a:srgbClr val="C9040B"/>
          </a:solidFill>
          <a:ln w="76200">
            <a:solidFill>
              <a:srgbClr val="C092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492BA2B-FF7A-44FA-FB95-502A3D612A4F}"/>
              </a:ext>
            </a:extLst>
          </p:cNvPr>
          <p:cNvSpPr txBox="1"/>
          <p:nvPr/>
        </p:nvSpPr>
        <p:spPr>
          <a:xfrm>
            <a:off x="0" y="152400"/>
            <a:ext cx="1219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Segoe UI" panose="020B0502040204020203" pitchFamily="34" charset="0"/>
                <a:ea typeface="Segoe UI Emoji" panose="020B0502040204020203" pitchFamily="34" charset="0"/>
                <a:cs typeface="Segoe UI" panose="020B0502040204020203" pitchFamily="34" charset="0"/>
              </a:rPr>
              <a:t>Almost. Click it again.</a:t>
            </a:r>
            <a:endParaRPr lang="en-US" sz="3600" b="1" dirty="0">
              <a:solidFill>
                <a:schemeClr val="bg1"/>
              </a:solidFill>
              <a:latin typeface="Segoe UI" panose="020B0502040204020203" pitchFamily="34" charset="0"/>
              <a:ea typeface="Segoe UI Emoj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13907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advClick="0">
        <p159:morph option="byObject"/>
        <p:sndAc>
          <p:stSnd>
            <p:snd r:embed="rId2" name="giggle5.wav"/>
          </p:stSnd>
        </p:sndAc>
      </p:transition>
    </mc:Choice>
    <mc:Fallback xmlns="">
      <p:transition advClick="0">
        <p:fade/>
        <p:sndAc>
          <p:stSnd>
            <p:snd r:embed="rId5" name="giggle5.wav"/>
          </p:stSnd>
        </p:sndAc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, snow, nature, day&#10;&#10;Description automatically generated">
            <a:hlinkClick r:id="rId3" action="ppaction://hlinksldjump"/>
            <a:extLst>
              <a:ext uri="{FF2B5EF4-FFF2-40B4-BE49-F238E27FC236}">
                <a16:creationId xmlns:a16="http://schemas.microsoft.com/office/drawing/2014/main" id="{7079B993-7859-F807-2BE4-6565F288ADE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08" b="36187"/>
          <a:stretch/>
        </p:blipFill>
        <p:spPr>
          <a:xfrm>
            <a:off x="-2" y="0"/>
            <a:ext cx="12192002" cy="6858000"/>
          </a:xfrm>
          <a:prstGeom prst="rect">
            <a:avLst/>
          </a:prstGeom>
        </p:spPr>
      </p:pic>
      <p:sp>
        <p:nvSpPr>
          <p:cNvPr id="2" name="Freeform: Shape 1">
            <a:extLst>
              <a:ext uri="{FF2B5EF4-FFF2-40B4-BE49-F238E27FC236}">
                <a16:creationId xmlns:a16="http://schemas.microsoft.com/office/drawing/2014/main" id="{5E92EC25-94E2-25D7-ACC4-608C8451956A}"/>
              </a:ext>
            </a:extLst>
          </p:cNvPr>
          <p:cNvSpPr/>
          <p:nvPr/>
        </p:nvSpPr>
        <p:spPr>
          <a:xfrm>
            <a:off x="-551235" y="-3724844"/>
            <a:ext cx="21115506" cy="12751262"/>
          </a:xfrm>
          <a:custGeom>
            <a:avLst/>
            <a:gdLst>
              <a:gd name="connsiteX0" fmla="*/ 12895312 w 25790624"/>
              <a:gd name="connsiteY0" fmla="*/ 6337032 h 15574478"/>
              <a:gd name="connsiteX1" fmla="*/ 11445105 w 25790624"/>
              <a:gd name="connsiteY1" fmla="*/ 7787239 h 15574478"/>
              <a:gd name="connsiteX2" fmla="*/ 12895312 w 25790624"/>
              <a:gd name="connsiteY2" fmla="*/ 9237446 h 15574478"/>
              <a:gd name="connsiteX3" fmla="*/ 14345519 w 25790624"/>
              <a:gd name="connsiteY3" fmla="*/ 7787239 h 15574478"/>
              <a:gd name="connsiteX4" fmla="*/ 12895312 w 25790624"/>
              <a:gd name="connsiteY4" fmla="*/ 6337032 h 15574478"/>
              <a:gd name="connsiteX5" fmla="*/ 0 w 25790624"/>
              <a:gd name="connsiteY5" fmla="*/ 0 h 15574478"/>
              <a:gd name="connsiteX6" fmla="*/ 25790624 w 25790624"/>
              <a:gd name="connsiteY6" fmla="*/ 0 h 15574478"/>
              <a:gd name="connsiteX7" fmla="*/ 25790624 w 25790624"/>
              <a:gd name="connsiteY7" fmla="*/ 15574478 h 15574478"/>
              <a:gd name="connsiteX8" fmla="*/ 0 w 25790624"/>
              <a:gd name="connsiteY8" fmla="*/ 15574478 h 15574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90624" h="15574478">
                <a:moveTo>
                  <a:pt x="12895312" y="6337032"/>
                </a:moveTo>
                <a:cubicBezTo>
                  <a:pt x="12094386" y="6337032"/>
                  <a:pt x="11445105" y="6986312"/>
                  <a:pt x="11445105" y="7787239"/>
                </a:cubicBezTo>
                <a:cubicBezTo>
                  <a:pt x="11445105" y="8588166"/>
                  <a:pt x="12094386" y="9237446"/>
                  <a:pt x="12895312" y="9237446"/>
                </a:cubicBezTo>
                <a:cubicBezTo>
                  <a:pt x="13696239" y="9237446"/>
                  <a:pt x="14345519" y="8588166"/>
                  <a:pt x="14345519" y="7787239"/>
                </a:cubicBezTo>
                <a:cubicBezTo>
                  <a:pt x="14345519" y="6986312"/>
                  <a:pt x="13696239" y="6337032"/>
                  <a:pt x="12895312" y="6337032"/>
                </a:cubicBezTo>
                <a:close/>
                <a:moveTo>
                  <a:pt x="0" y="0"/>
                </a:moveTo>
                <a:lnTo>
                  <a:pt x="25790624" y="0"/>
                </a:lnTo>
                <a:lnTo>
                  <a:pt x="25790624" y="15574478"/>
                </a:lnTo>
                <a:lnTo>
                  <a:pt x="0" y="15574478"/>
                </a:lnTo>
                <a:close/>
              </a:path>
            </a:pathLst>
          </a:custGeom>
          <a:solidFill>
            <a:srgbClr val="C9040B"/>
          </a:solidFill>
          <a:ln w="76200">
            <a:solidFill>
              <a:srgbClr val="C092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492BA2B-FF7A-44FA-FB95-502A3D612A4F}"/>
              </a:ext>
            </a:extLst>
          </p:cNvPr>
          <p:cNvSpPr txBox="1"/>
          <p:nvPr/>
        </p:nvSpPr>
        <p:spPr>
          <a:xfrm>
            <a:off x="0" y="152400"/>
            <a:ext cx="1219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Segoe UI" panose="020B0502040204020203" pitchFamily="34" charset="0"/>
                <a:ea typeface="Segoe UI Emoji" panose="020B0502040204020203" pitchFamily="34" charset="0"/>
                <a:cs typeface="Segoe UI" panose="020B0502040204020203" pitchFamily="34" charset="0"/>
              </a:rPr>
              <a:t>Okay, one more time. Promise.</a:t>
            </a:r>
            <a:endParaRPr lang="en-US" sz="3600" b="1" dirty="0">
              <a:solidFill>
                <a:schemeClr val="bg1"/>
              </a:solidFill>
              <a:latin typeface="Segoe UI" panose="020B0502040204020203" pitchFamily="34" charset="0"/>
              <a:ea typeface="Segoe UI Emoj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74776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advClick="0">
        <p159:morph option="byObject"/>
        <p:sndAc>
          <p:stSnd>
            <p:snd r:embed="rId2" name="giggle6.wav"/>
          </p:stSnd>
        </p:sndAc>
      </p:transition>
    </mc:Choice>
    <mc:Fallback xmlns="">
      <p:transition advClick="0">
        <p:fade/>
        <p:sndAc>
          <p:stSnd>
            <p:snd r:embed="rId5" name="giggle6.wav"/>
          </p:stSnd>
        </p:sndAc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, snow, nature, day&#10;&#10;Description automatically generated">
            <a:extLst>
              <a:ext uri="{FF2B5EF4-FFF2-40B4-BE49-F238E27FC236}">
                <a16:creationId xmlns:a16="http://schemas.microsoft.com/office/drawing/2014/main" id="{7079B993-7859-F807-2BE4-6565F288ADE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08" b="36187"/>
          <a:stretch/>
        </p:blipFill>
        <p:spPr>
          <a:xfrm>
            <a:off x="-2" y="0"/>
            <a:ext cx="12192002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F6B65E8-28C1-E88A-DB3E-40D70A6509C6}"/>
              </a:ext>
            </a:extLst>
          </p:cNvPr>
          <p:cNvSpPr txBox="1"/>
          <p:nvPr/>
        </p:nvSpPr>
        <p:spPr>
          <a:xfrm>
            <a:off x="722137" y="702644"/>
            <a:ext cx="552106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b="1" dirty="0">
                <a:solidFill>
                  <a:schemeClr val="bg1"/>
                </a:solidFill>
                <a:latin typeface="Edwardian Script ITC" panose="030303020407070D0804" pitchFamily="66" charset="0"/>
              </a:rPr>
              <a:t>Happy holidays from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5F68659-2ADC-4E60-8CBA-FAD3AF890D80}"/>
              </a:ext>
            </a:extLst>
          </p:cNvPr>
          <p:cNvSpPr txBox="1"/>
          <p:nvPr/>
        </p:nvSpPr>
        <p:spPr>
          <a:xfrm>
            <a:off x="5955367" y="5198230"/>
            <a:ext cx="554350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>
                <a:solidFill>
                  <a:schemeClr val="bg1"/>
                </a:solidFill>
                <a:latin typeface="Edwardian Script ITC" panose="030303020407070D0804" pitchFamily="66" charset="0"/>
              </a:rPr>
              <a:t>[Your Company]</a:t>
            </a: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6562D226-C36A-495A-F9FE-325CC26EE555}"/>
              </a:ext>
            </a:extLst>
          </p:cNvPr>
          <p:cNvSpPr/>
          <p:nvPr/>
        </p:nvSpPr>
        <p:spPr>
          <a:xfrm>
            <a:off x="-30066194" y="-3724844"/>
            <a:ext cx="21115506" cy="12751262"/>
          </a:xfrm>
          <a:custGeom>
            <a:avLst/>
            <a:gdLst>
              <a:gd name="connsiteX0" fmla="*/ 12895312 w 25790624"/>
              <a:gd name="connsiteY0" fmla="*/ 6337032 h 15574478"/>
              <a:gd name="connsiteX1" fmla="*/ 11445105 w 25790624"/>
              <a:gd name="connsiteY1" fmla="*/ 7787239 h 15574478"/>
              <a:gd name="connsiteX2" fmla="*/ 12895312 w 25790624"/>
              <a:gd name="connsiteY2" fmla="*/ 9237446 h 15574478"/>
              <a:gd name="connsiteX3" fmla="*/ 14345519 w 25790624"/>
              <a:gd name="connsiteY3" fmla="*/ 7787239 h 15574478"/>
              <a:gd name="connsiteX4" fmla="*/ 12895312 w 25790624"/>
              <a:gd name="connsiteY4" fmla="*/ 6337032 h 15574478"/>
              <a:gd name="connsiteX5" fmla="*/ 0 w 25790624"/>
              <a:gd name="connsiteY5" fmla="*/ 0 h 15574478"/>
              <a:gd name="connsiteX6" fmla="*/ 25790624 w 25790624"/>
              <a:gd name="connsiteY6" fmla="*/ 0 h 15574478"/>
              <a:gd name="connsiteX7" fmla="*/ 25790624 w 25790624"/>
              <a:gd name="connsiteY7" fmla="*/ 15574478 h 15574478"/>
              <a:gd name="connsiteX8" fmla="*/ 0 w 25790624"/>
              <a:gd name="connsiteY8" fmla="*/ 15574478 h 15574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90624" h="15574478">
                <a:moveTo>
                  <a:pt x="12895312" y="6337032"/>
                </a:moveTo>
                <a:cubicBezTo>
                  <a:pt x="12094386" y="6337032"/>
                  <a:pt x="11445105" y="6986312"/>
                  <a:pt x="11445105" y="7787239"/>
                </a:cubicBezTo>
                <a:cubicBezTo>
                  <a:pt x="11445105" y="8588166"/>
                  <a:pt x="12094386" y="9237446"/>
                  <a:pt x="12895312" y="9237446"/>
                </a:cubicBezTo>
                <a:cubicBezTo>
                  <a:pt x="13696239" y="9237446"/>
                  <a:pt x="14345519" y="8588166"/>
                  <a:pt x="14345519" y="7787239"/>
                </a:cubicBezTo>
                <a:cubicBezTo>
                  <a:pt x="14345519" y="6986312"/>
                  <a:pt x="13696239" y="6337032"/>
                  <a:pt x="12895312" y="6337032"/>
                </a:cubicBezTo>
                <a:close/>
                <a:moveTo>
                  <a:pt x="0" y="0"/>
                </a:moveTo>
                <a:lnTo>
                  <a:pt x="25790624" y="0"/>
                </a:lnTo>
                <a:lnTo>
                  <a:pt x="25790624" y="15574478"/>
                </a:lnTo>
                <a:lnTo>
                  <a:pt x="0" y="15574478"/>
                </a:lnTo>
                <a:close/>
              </a:path>
            </a:pathLst>
          </a:custGeom>
          <a:solidFill>
            <a:srgbClr val="C9040B"/>
          </a:solidFill>
          <a:ln w="76200">
            <a:solidFill>
              <a:srgbClr val="C092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25" name="Group 23">
            <a:extLst>
              <a:ext uri="{FF2B5EF4-FFF2-40B4-BE49-F238E27FC236}">
                <a16:creationId xmlns:a16="http://schemas.microsoft.com/office/drawing/2014/main" id="{4E0BA1EB-7311-23CB-8AFB-0207D54FC99E}"/>
              </a:ext>
            </a:extLst>
          </p:cNvPr>
          <p:cNvGrpSpPr/>
          <p:nvPr/>
        </p:nvGrpSpPr>
        <p:grpSpPr>
          <a:xfrm>
            <a:off x="-6258078" y="873114"/>
            <a:ext cx="5740928" cy="5864357"/>
            <a:chOff x="-6258078" y="873114"/>
            <a:chExt cx="5740928" cy="5864357"/>
          </a:xfrm>
        </p:grpSpPr>
        <p:pic>
          <p:nvPicPr>
            <p:cNvPr id="13" name="Picture 12" descr="A picture containing toy, red, doll, dark&#10;&#10;Description automatically generated">
              <a:extLst>
                <a:ext uri="{FF2B5EF4-FFF2-40B4-BE49-F238E27FC236}">
                  <a16:creationId xmlns:a16="http://schemas.microsoft.com/office/drawing/2014/main" id="{AD1FB6F4-5BE4-BB7E-751E-A9D39EF64B0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5324" b="51134"/>
            <a:stretch/>
          </p:blipFill>
          <p:spPr>
            <a:xfrm rot="4500000">
              <a:off x="-5947809" y="669954"/>
              <a:ext cx="2944927" cy="3351247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665F01FD-4563-1E47-1784-F388E3AA616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0700000">
              <a:off x="-4489534" y="2996382"/>
              <a:ext cx="3972384" cy="2410336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DA73A681-BBA9-EAF7-1B3A-0901352C91B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842" r="60821"/>
            <a:stretch/>
          </p:blipFill>
          <p:spPr>
            <a:xfrm rot="20700000">
              <a:off x="-6258078" y="2923658"/>
              <a:ext cx="2663181" cy="3813813"/>
            </a:xfrm>
            <a:prstGeom prst="rect">
              <a:avLst/>
            </a:prstGeom>
          </p:spPr>
        </p:pic>
      </p:grpSp>
      <p:pic>
        <p:nvPicPr>
          <p:cNvPr id="4" name="short music">
            <a:hlinkClick r:id="" action="ppaction://media"/>
            <a:extLst>
              <a:ext uri="{FF2B5EF4-FFF2-40B4-BE49-F238E27FC236}">
                <a16:creationId xmlns:a16="http://schemas.microsoft.com/office/drawing/2014/main" id="{393674F2-DABA-C061-774D-D61984D9160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in="500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1077413" y="6398559"/>
            <a:ext cx="406400" cy="406400"/>
          </a:xfrm>
          <a:prstGeom prst="rect">
            <a:avLst/>
          </a:prstGeom>
        </p:spPr>
      </p:pic>
      <p:pic>
        <p:nvPicPr>
          <p:cNvPr id="5" name="Graphic 4" descr="Snowflake outline">
            <a:extLst>
              <a:ext uri="{FF2B5EF4-FFF2-40B4-BE49-F238E27FC236}">
                <a16:creationId xmlns:a16="http://schemas.microsoft.com/office/drawing/2014/main" id="{449BF915-9DA8-9099-50B0-DE0046BDAEA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498872" y="5481765"/>
            <a:ext cx="633259" cy="633259"/>
          </a:xfrm>
          <a:prstGeom prst="rect">
            <a:avLst/>
          </a:prstGeom>
        </p:spPr>
      </p:pic>
      <p:pic>
        <p:nvPicPr>
          <p:cNvPr id="22" name="Graphic 21" descr="Snowflake outline">
            <a:extLst>
              <a:ext uri="{FF2B5EF4-FFF2-40B4-BE49-F238E27FC236}">
                <a16:creationId xmlns:a16="http://schemas.microsoft.com/office/drawing/2014/main" id="{B16F34D8-6032-463F-7D95-18434806ACC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82055" y="986179"/>
            <a:ext cx="633259" cy="633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2631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 advClick="0">
        <p159:morph option="byObject"/>
        <p:sndAc>
          <p:stSnd>
            <p:snd r:embed="rId4" name="yay.wav"/>
          </p:stSnd>
        </p:sndAc>
      </p:transition>
    </mc:Choice>
    <mc:Fallback xmlns="">
      <p:transition spd="slow" advClick="0">
        <p:fade/>
        <p:sndAc>
          <p:stSnd>
            <p:snd r:embed="rId12" name="yay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4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3" presetClass="path" presetSubtype="0" accel="18000" decel="82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4.58333E-6 1.85185E-6 L 0.45781 1.85185E-6 " pathEditMode="relative" rAng="0" ptsTypes="AA">
                                      <p:cBhvr>
                                        <p:cTn id="8" dur="2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89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7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</Words>
  <Application>Microsoft Office PowerPoint</Application>
  <PresentationFormat>Widescreen</PresentationFormat>
  <Paragraphs>7</Paragraphs>
  <Slides>6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Edwardian Script ITC</vt:lpstr>
      <vt:lpstr>Segoe UI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Lever</dc:creator>
  <cp:lastModifiedBy>David Lever</cp:lastModifiedBy>
  <cp:revision>1</cp:revision>
  <dcterms:created xsi:type="dcterms:W3CDTF">2022-11-29T12:27:56Z</dcterms:created>
  <dcterms:modified xsi:type="dcterms:W3CDTF">2022-12-09T10:10:01Z</dcterms:modified>
</cp:coreProperties>
</file>