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7"/>
  </p:notesMasterIdLst>
  <p:sldIdLst>
    <p:sldId id="260" r:id="rId5"/>
    <p:sldId id="259" r:id="rId6"/>
  </p:sldIdLst>
  <p:sldSz cx="12192000" cy="6858000"/>
  <p:notesSz cx="6858000" cy="9144000"/>
  <p:embeddedFontLst>
    <p:embeddedFont>
      <p:font typeface="Magic R" panose="02030504000101010101" pitchFamily="18" charset="-127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1E07"/>
    <a:srgbClr val="5C2C0B"/>
    <a:srgbClr val="86491A"/>
    <a:srgbClr val="693510"/>
    <a:srgbClr val="9BC1DA"/>
    <a:srgbClr val="CB031B"/>
    <a:srgbClr val="F3AB93"/>
    <a:srgbClr val="993300"/>
    <a:srgbClr val="E4E3E2"/>
    <a:srgbClr val="F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76830E-AC42-494E-BDA6-B7D9174250B9}" v="7" dt="2022-12-09T16:34:01.8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85528" autoAdjust="0"/>
  </p:normalViewPr>
  <p:slideViewPr>
    <p:cSldViewPr snapToGrid="0">
      <p:cViewPr varScale="1">
        <p:scale>
          <a:sx n="119" d="100"/>
          <a:sy n="119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agic R" panose="02030504000101010101" pitchFamily="18" charset="-127"/>
              </a:defRPr>
            </a:lvl1pPr>
          </a:lstStyle>
          <a:p>
            <a:endParaRPr lang="ja-JP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agic R" panose="02030504000101010101" pitchFamily="18" charset="-127"/>
              </a:defRPr>
            </a:lvl1pPr>
          </a:lstStyle>
          <a:p>
            <a:fld id="{65912961-A21B-41AD-9E50-A96047EDA1C3}" type="datetimeFigureOut">
              <a:rPr lang="ja-JP" altLang="en-US" smtClean="0"/>
              <a:pPr/>
              <a:t>2022/12/9</a:t>
            </a:fld>
            <a:endParaRPr lang="ja-JP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agic R" panose="02030504000101010101" pitchFamily="18" charset="-127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agic R" panose="02030504000101010101" pitchFamily="18" charset="-127"/>
              </a:defRPr>
            </a:lvl1pPr>
          </a:lstStyle>
          <a:p>
            <a:fld id="{273FCE06-33BA-4213-9AF2-1FB941E6EB1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178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gic R" panose="02030504000101010101" pitchFamily="18" charset="-127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gic R" panose="02030504000101010101" pitchFamily="18" charset="-127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gic R" panose="02030504000101010101" pitchFamily="18" charset="-127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gic R" panose="02030504000101010101" pitchFamily="18" charset="-127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gic R" panose="02030504000101010101" pitchFamily="18" charset="-12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All graphics created natively by hand in PowerPoint.</a:t>
            </a:r>
          </a:p>
          <a:p>
            <a:r>
              <a:rPr lang="en-GB" altLang="ja-JP" dirty="0"/>
              <a:t>Poop and Kiss sounds recorded live in PowerPoint.</a:t>
            </a:r>
          </a:p>
          <a:p>
            <a:pPr algn="l" fontAlgn="base"/>
            <a:r>
              <a:rPr lang="en-GB" altLang="ja-JP" dirty="0"/>
              <a:t>Music and cash register licensed from pond5.com as </a:t>
            </a:r>
            <a:r>
              <a:rPr lang="en-GB" b="0" i="0" dirty="0">
                <a:solidFill>
                  <a:srgbClr val="1E1927"/>
                </a:solidFill>
                <a:effectLst/>
              </a:rPr>
              <a:t>Individual License, Commercial.</a:t>
            </a:r>
          </a:p>
          <a:p>
            <a:pPr algn="l" fontAlgn="base"/>
            <a:r>
              <a:rPr lang="en-GB" b="0" i="0" dirty="0">
                <a:solidFill>
                  <a:srgbClr val="1E1927"/>
                </a:solidFill>
                <a:effectLst/>
              </a:rPr>
              <a:t>https://www.pond5.com/sound-effects/item/144497023-we-wish-you-merry-christmas-music-box</a:t>
            </a:r>
          </a:p>
          <a:p>
            <a:pPr algn="l" fontAlgn="base"/>
            <a:r>
              <a:rPr lang="en-GB" b="0" i="0" dirty="0">
                <a:solidFill>
                  <a:srgbClr val="1E1927"/>
                </a:solidFill>
                <a:effectLst/>
              </a:rPr>
              <a:t>https://www.pond5.com/sound-effects/item/6146249-cash-register-open</a:t>
            </a:r>
          </a:p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FCE06-33BA-4213-9AF2-1FB941E6EB13}" type="slidenum">
              <a:rPr lang="ja-JP" altLang="en-US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52629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9B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8826E-5634-8272-CFA9-46DD1CB0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0EF8-1445-4B40-809F-DAEF14F091A4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05EBDA-89BD-0DC8-7654-2A6F35CF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B6208-BAF5-3A50-8BAB-19A968F7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384A5-AA26-4AAA-BA90-12E87069EC4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EB00F76-5FBF-41B0-4A01-F5D362FE4B24}"/>
              </a:ext>
            </a:extLst>
          </p:cNvPr>
          <p:cNvSpPr/>
          <p:nvPr userDrawn="1"/>
        </p:nvSpPr>
        <p:spPr>
          <a:xfrm>
            <a:off x="0" y="4892094"/>
            <a:ext cx="12192001" cy="1965909"/>
          </a:xfrm>
          <a:custGeom>
            <a:avLst/>
            <a:gdLst>
              <a:gd name="connsiteX0" fmla="*/ 4195939 w 12192001"/>
              <a:gd name="connsiteY0" fmla="*/ 224 h 1965909"/>
              <a:gd name="connsiteX1" fmla="*/ 5788058 w 12192001"/>
              <a:gd name="connsiteY1" fmla="*/ 471760 h 1965909"/>
              <a:gd name="connsiteX2" fmla="*/ 7286920 w 12192001"/>
              <a:gd name="connsiteY2" fmla="*/ 415199 h 1965909"/>
              <a:gd name="connsiteX3" fmla="*/ 8568966 w 12192001"/>
              <a:gd name="connsiteY3" fmla="*/ 839405 h 1965909"/>
              <a:gd name="connsiteX4" fmla="*/ 9530499 w 12192001"/>
              <a:gd name="connsiteY4" fmla="*/ 471760 h 1965909"/>
              <a:gd name="connsiteX5" fmla="*/ 10925666 w 12192001"/>
              <a:gd name="connsiteY5" fmla="*/ 566028 h 1965909"/>
              <a:gd name="connsiteX6" fmla="*/ 12192001 w 12192001"/>
              <a:gd name="connsiteY6" fmla="*/ 1247228 h 1965909"/>
              <a:gd name="connsiteX7" fmla="*/ 12192001 w 12192001"/>
              <a:gd name="connsiteY7" fmla="*/ 1965909 h 1965909"/>
              <a:gd name="connsiteX8" fmla="*/ 0 w 12192001"/>
              <a:gd name="connsiteY8" fmla="*/ 1965909 h 1965909"/>
              <a:gd name="connsiteX9" fmla="*/ 0 w 12192001"/>
              <a:gd name="connsiteY9" fmla="*/ 571083 h 1965909"/>
              <a:gd name="connsiteX10" fmla="*/ 41998 w 12192001"/>
              <a:gd name="connsiteY10" fmla="*/ 538769 h 1965909"/>
              <a:gd name="connsiteX11" fmla="*/ 1772240 w 12192001"/>
              <a:gd name="connsiteY11" fmla="*/ 236089 h 1965909"/>
              <a:gd name="connsiteX12" fmla="*/ 3299382 w 12192001"/>
              <a:gd name="connsiteY12" fmla="*/ 509467 h 1965909"/>
              <a:gd name="connsiteX13" fmla="*/ 4110088 w 12192001"/>
              <a:gd name="connsiteY13" fmla="*/ 9846 h 1965909"/>
              <a:gd name="connsiteX14" fmla="*/ 4195939 w 12192001"/>
              <a:gd name="connsiteY14" fmla="*/ 224 h 1965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1" h="1965909">
                <a:moveTo>
                  <a:pt x="4195939" y="224"/>
                </a:moveTo>
                <a:cubicBezTo>
                  <a:pt x="4641377" y="-12101"/>
                  <a:pt x="5319664" y="489436"/>
                  <a:pt x="5788058" y="471760"/>
                </a:cubicBezTo>
                <a:cubicBezTo>
                  <a:pt x="6287679" y="452906"/>
                  <a:pt x="6823435" y="353925"/>
                  <a:pt x="7286920" y="415199"/>
                </a:cubicBezTo>
                <a:cubicBezTo>
                  <a:pt x="7750405" y="476473"/>
                  <a:pt x="8195036" y="829978"/>
                  <a:pt x="8568966" y="839405"/>
                </a:cubicBezTo>
                <a:cubicBezTo>
                  <a:pt x="8942896" y="848832"/>
                  <a:pt x="9288545" y="715286"/>
                  <a:pt x="9530499" y="471760"/>
                </a:cubicBezTo>
                <a:cubicBezTo>
                  <a:pt x="9772453" y="228234"/>
                  <a:pt x="10470037" y="320931"/>
                  <a:pt x="10925666" y="566028"/>
                </a:cubicBezTo>
                <a:lnTo>
                  <a:pt x="12192001" y="1247228"/>
                </a:lnTo>
                <a:lnTo>
                  <a:pt x="12192001" y="1965909"/>
                </a:lnTo>
                <a:lnTo>
                  <a:pt x="0" y="1965909"/>
                </a:lnTo>
                <a:lnTo>
                  <a:pt x="0" y="571083"/>
                </a:lnTo>
                <a:lnTo>
                  <a:pt x="41998" y="538769"/>
                </a:lnTo>
                <a:cubicBezTo>
                  <a:pt x="441317" y="298640"/>
                  <a:pt x="1226467" y="207220"/>
                  <a:pt x="1772240" y="236089"/>
                </a:cubicBezTo>
                <a:cubicBezTo>
                  <a:pt x="2395980" y="269083"/>
                  <a:pt x="2925451" y="572312"/>
                  <a:pt x="3299382" y="509467"/>
                </a:cubicBezTo>
                <a:cubicBezTo>
                  <a:pt x="3673312" y="446622"/>
                  <a:pt x="3670169" y="100972"/>
                  <a:pt x="4110088" y="9846"/>
                </a:cubicBezTo>
                <a:cubicBezTo>
                  <a:pt x="4137583" y="4151"/>
                  <a:pt x="4166243" y="1045"/>
                  <a:pt x="4195939" y="22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2D5BD-24E2-AA59-5F56-86C53B2DACE3}"/>
              </a:ext>
            </a:extLst>
          </p:cNvPr>
          <p:cNvSpPr txBox="1"/>
          <p:nvPr userDrawn="1"/>
        </p:nvSpPr>
        <p:spPr>
          <a:xfrm rot="16200000">
            <a:off x="10317370" y="4309395"/>
            <a:ext cx="3331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ja-JP" sz="1100" dirty="0">
                <a:solidFill>
                  <a:srgbClr val="000000">
                    <a:alpha val="50000"/>
                  </a:srgbClr>
                </a:solidFill>
                <a:latin typeface="Magic R" panose="02030504000101010101" pitchFamily="18" charset="-127"/>
                <a:cs typeface="Arial" panose="020B0604020202020204" pitchFamily="34" charset="0"/>
              </a:rPr>
              <a:t>BrightCarbon is not affiliated with Mean Santa</a:t>
            </a:r>
            <a:endParaRPr lang="ja-JP" altLang="en-US" sz="1100" dirty="0">
              <a:solidFill>
                <a:srgbClr val="000000">
                  <a:alpha val="50000"/>
                </a:srgbClr>
              </a:solidFill>
              <a:latin typeface="Magic R" panose="02030504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2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88160F-D5AA-8FC2-328D-2BE0E7371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0D64-B2ED-AFDE-9CE6-005D478B0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6A23B-6D09-8D08-89EB-B2689B232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agic R" panose="02030504000101010101" pitchFamily="18" charset="-127"/>
              </a:defRPr>
            </a:lvl1pPr>
          </a:lstStyle>
          <a:p>
            <a:fld id="{B5AA0EF8-1445-4B40-809F-DAEF14F091A4}" type="datetimeFigureOut">
              <a:rPr lang="en-GB" smtClean="0"/>
              <a:pPr/>
              <a:t>09/12/2022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7EB3-881E-935E-1467-67F67764A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agic R" panose="02030504000101010101" pitchFamily="18" charset="-127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C34E7-6D36-3940-8B27-3A17B0E4E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agic R" panose="02030504000101010101" pitchFamily="18" charset="-127"/>
              </a:defRPr>
            </a:lvl1pPr>
          </a:lstStyle>
          <a:p>
            <a:fld id="{42B384A5-AA26-4AAA-BA90-12E87069EC4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44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agic R" panose="02030504000101010101" pitchFamily="18" charset="-12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agic R" panose="02030504000101010101" pitchFamily="18" charset="-12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agic R" panose="02030504000101010101" pitchFamily="18" charset="-12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gic R" panose="02030504000101010101" pitchFamily="18" charset="-12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gic R" panose="02030504000101010101" pitchFamily="18" charset="-12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gic R" panose="02030504000101010101" pitchFamily="18" charset="-12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notesSlide" Target="../notesSlides/notesSlide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1.xml"/><Relationship Id="rId5" Type="http://schemas.microsoft.com/office/2007/relationships/media" Target="../media/media3.m4a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9C3E3-F172-2C52-CFFD-9F7BDB1BDAD0}"/>
              </a:ext>
            </a:extLst>
          </p:cNvPr>
          <p:cNvSpPr txBox="1"/>
          <p:nvPr/>
        </p:nvSpPr>
        <p:spPr>
          <a:xfrm>
            <a:off x="2501907" y="2659559"/>
            <a:ext cx="7188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Press </a:t>
            </a:r>
            <a:r>
              <a:rPr lang="en-GB" altLang="ja-JP" sz="4400" dirty="0">
                <a:solidFill>
                  <a:srgbClr val="CB031B"/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F5</a:t>
            </a:r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 to view this card</a:t>
            </a:r>
            <a:endParaRPr lang="ja-JP" altLang="en-US" sz="4400" dirty="0">
              <a:latin typeface="Magic R" panose="02030504000101010101" pitchFamily="18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59036-8374-76CF-EFCB-4FCB4A42CCC8}"/>
              </a:ext>
            </a:extLst>
          </p:cNvPr>
          <p:cNvSpPr/>
          <p:nvPr/>
        </p:nvSpPr>
        <p:spPr>
          <a:xfrm>
            <a:off x="11857055" y="2883877"/>
            <a:ext cx="334945" cy="3014505"/>
          </a:xfrm>
          <a:prstGeom prst="rect">
            <a:avLst/>
          </a:prstGeom>
          <a:solidFill>
            <a:srgbClr val="9BC1D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960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178">
            <a:extLst>
              <a:ext uri="{FF2B5EF4-FFF2-40B4-BE49-F238E27FC236}">
                <a16:creationId xmlns:a16="http://schemas.microsoft.com/office/drawing/2014/main" id="{042A1B6E-5FC2-2856-1D7F-F474BDD92671}"/>
              </a:ext>
            </a:extLst>
          </p:cNvPr>
          <p:cNvGrpSpPr/>
          <p:nvPr/>
        </p:nvGrpSpPr>
        <p:grpSpPr>
          <a:xfrm>
            <a:off x="1733136" y="4546569"/>
            <a:ext cx="559840" cy="776831"/>
            <a:chOff x="1733136" y="4546569"/>
            <a:chExt cx="559840" cy="776831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5F0962A-04F3-DEB3-9DEF-FF1C4DB15A2C}"/>
                </a:ext>
              </a:extLst>
            </p:cNvPr>
            <p:cNvSpPr/>
            <p:nvPr/>
          </p:nvSpPr>
          <p:spPr>
            <a:xfrm rot="2000319">
              <a:off x="1733136" y="4546569"/>
              <a:ext cx="559840" cy="776831"/>
            </a:xfrm>
            <a:custGeom>
              <a:avLst/>
              <a:gdLst>
                <a:gd name="connsiteX0" fmla="*/ 1751812 w 3204948"/>
                <a:gd name="connsiteY0" fmla="*/ 0 h 4421875"/>
                <a:gd name="connsiteX1" fmla="*/ 2388360 w 3204948"/>
                <a:gd name="connsiteY1" fmla="*/ 203315 h 4421875"/>
                <a:gd name="connsiteX2" fmla="*/ 2547380 w 3204948"/>
                <a:gd name="connsiteY2" fmla="*/ 327284 h 4421875"/>
                <a:gd name="connsiteX3" fmla="*/ 2576415 w 3204948"/>
                <a:gd name="connsiteY3" fmla="*/ 312253 h 4421875"/>
                <a:gd name="connsiteX4" fmla="*/ 2685485 w 3204948"/>
                <a:gd name="connsiteY4" fmla="*/ 295345 h 4421875"/>
                <a:gd name="connsiteX5" fmla="*/ 2965696 w 3204948"/>
                <a:gd name="connsiteY5" fmla="*/ 510498 h 4421875"/>
                <a:gd name="connsiteX6" fmla="*/ 2883624 w 3204948"/>
                <a:gd name="connsiteY6" fmla="*/ 662634 h 4421875"/>
                <a:gd name="connsiteX7" fmla="*/ 2829432 w 3204948"/>
                <a:gd name="connsiteY7" fmla="*/ 690689 h 4421875"/>
                <a:gd name="connsiteX8" fmla="*/ 2838621 w 3204948"/>
                <a:gd name="connsiteY8" fmla="*/ 708888 h 4421875"/>
                <a:gd name="connsiteX9" fmla="*/ 2887276 w 3204948"/>
                <a:gd name="connsiteY9" fmla="*/ 914400 h 4421875"/>
                <a:gd name="connsiteX10" fmla="*/ 2859613 w 3204948"/>
                <a:gd name="connsiteY10" fmla="*/ 1613892 h 4421875"/>
                <a:gd name="connsiteX11" fmla="*/ 2948397 w 3204948"/>
                <a:gd name="connsiteY11" fmla="*/ 1931893 h 4421875"/>
                <a:gd name="connsiteX12" fmla="*/ 3068147 w 3204948"/>
                <a:gd name="connsiteY12" fmla="*/ 3677696 h 4421875"/>
                <a:gd name="connsiteX13" fmla="*/ 1585063 w 3204948"/>
                <a:gd name="connsiteY13" fmla="*/ 4421798 h 4421875"/>
                <a:gd name="connsiteX14" fmla="*/ 67235 w 3204948"/>
                <a:gd name="connsiteY14" fmla="*/ 3498729 h 4421875"/>
                <a:gd name="connsiteX15" fmla="*/ 562337 w 3204948"/>
                <a:gd name="connsiteY15" fmla="*/ 1719047 h 4421875"/>
                <a:gd name="connsiteX16" fmla="*/ 709060 w 3204948"/>
                <a:gd name="connsiteY16" fmla="*/ 1375607 h 4421875"/>
                <a:gd name="connsiteX17" fmla="*/ 616348 w 3204948"/>
                <a:gd name="connsiteY17" fmla="*/ 914400 h 4421875"/>
                <a:gd name="connsiteX18" fmla="*/ 639417 w 3204948"/>
                <a:gd name="connsiteY18" fmla="*/ 730117 h 4421875"/>
                <a:gd name="connsiteX19" fmla="*/ 658164 w 3204948"/>
                <a:gd name="connsiteY19" fmla="*/ 671402 h 4421875"/>
                <a:gd name="connsiteX20" fmla="*/ 626467 w 3204948"/>
                <a:gd name="connsiteY20" fmla="*/ 663083 h 4421875"/>
                <a:gd name="connsiteX21" fmla="*/ 527296 w 3204948"/>
                <a:gd name="connsiteY21" fmla="*/ 504520 h 4421875"/>
                <a:gd name="connsiteX22" fmla="*/ 868924 w 3204948"/>
                <a:gd name="connsiteY22" fmla="*/ 311931 h 4421875"/>
                <a:gd name="connsiteX23" fmla="*/ 892846 w 3204948"/>
                <a:gd name="connsiteY23" fmla="*/ 317506 h 4421875"/>
                <a:gd name="connsiteX24" fmla="*/ 948918 w 3204948"/>
                <a:gd name="connsiteY24" fmla="*/ 267822 h 4421875"/>
                <a:gd name="connsiteX25" fmla="*/ 1751812 w 3204948"/>
                <a:gd name="connsiteY25" fmla="*/ 0 h 4421875"/>
                <a:gd name="connsiteX0" fmla="*/ 1751812 w 3204948"/>
                <a:gd name="connsiteY0" fmla="*/ 0 h 4421875"/>
                <a:gd name="connsiteX1" fmla="*/ 2388360 w 3204948"/>
                <a:gd name="connsiteY1" fmla="*/ 203315 h 4421875"/>
                <a:gd name="connsiteX2" fmla="*/ 2547380 w 3204948"/>
                <a:gd name="connsiteY2" fmla="*/ 327284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388360 w 3204948"/>
                <a:gd name="connsiteY1" fmla="*/ 203315 h 4421875"/>
                <a:gd name="connsiteX2" fmla="*/ 2571286 w 3204948"/>
                <a:gd name="connsiteY2" fmla="*/ 309355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571286 w 3204948"/>
                <a:gd name="connsiteY2" fmla="*/ 309355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571286 w 3204948"/>
                <a:gd name="connsiteY2" fmla="*/ 309355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571286 w 3204948"/>
                <a:gd name="connsiteY2" fmla="*/ 309355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685485 w 3204948"/>
                <a:gd name="connsiteY3" fmla="*/ 295345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83624 w 3204948"/>
                <a:gd name="connsiteY5" fmla="*/ 662634 h 4421875"/>
                <a:gd name="connsiteX6" fmla="*/ 2829432 w 3204948"/>
                <a:gd name="connsiteY6" fmla="*/ 690689 h 4421875"/>
                <a:gd name="connsiteX7" fmla="*/ 2838621 w 3204948"/>
                <a:gd name="connsiteY7" fmla="*/ 708888 h 4421875"/>
                <a:gd name="connsiteX8" fmla="*/ 2887276 w 3204948"/>
                <a:gd name="connsiteY8" fmla="*/ 914400 h 4421875"/>
                <a:gd name="connsiteX9" fmla="*/ 2859613 w 3204948"/>
                <a:gd name="connsiteY9" fmla="*/ 1613892 h 4421875"/>
                <a:gd name="connsiteX10" fmla="*/ 2948397 w 3204948"/>
                <a:gd name="connsiteY10" fmla="*/ 1931893 h 4421875"/>
                <a:gd name="connsiteX11" fmla="*/ 3068147 w 3204948"/>
                <a:gd name="connsiteY11" fmla="*/ 3677696 h 4421875"/>
                <a:gd name="connsiteX12" fmla="*/ 1585063 w 3204948"/>
                <a:gd name="connsiteY12" fmla="*/ 4421798 h 4421875"/>
                <a:gd name="connsiteX13" fmla="*/ 67235 w 3204948"/>
                <a:gd name="connsiteY13" fmla="*/ 3498729 h 4421875"/>
                <a:gd name="connsiteX14" fmla="*/ 562337 w 3204948"/>
                <a:gd name="connsiteY14" fmla="*/ 1719047 h 4421875"/>
                <a:gd name="connsiteX15" fmla="*/ 709060 w 3204948"/>
                <a:gd name="connsiteY15" fmla="*/ 1375607 h 4421875"/>
                <a:gd name="connsiteX16" fmla="*/ 616348 w 3204948"/>
                <a:gd name="connsiteY16" fmla="*/ 914400 h 4421875"/>
                <a:gd name="connsiteX17" fmla="*/ 639417 w 3204948"/>
                <a:gd name="connsiteY17" fmla="*/ 730117 h 4421875"/>
                <a:gd name="connsiteX18" fmla="*/ 658164 w 3204948"/>
                <a:gd name="connsiteY18" fmla="*/ 671402 h 4421875"/>
                <a:gd name="connsiteX19" fmla="*/ 626467 w 3204948"/>
                <a:gd name="connsiteY19" fmla="*/ 663083 h 4421875"/>
                <a:gd name="connsiteX20" fmla="*/ 527296 w 3204948"/>
                <a:gd name="connsiteY20" fmla="*/ 504520 h 4421875"/>
                <a:gd name="connsiteX21" fmla="*/ 868924 w 3204948"/>
                <a:gd name="connsiteY21" fmla="*/ 311931 h 4421875"/>
                <a:gd name="connsiteX22" fmla="*/ 892846 w 3204948"/>
                <a:gd name="connsiteY22" fmla="*/ 317506 h 4421875"/>
                <a:gd name="connsiteX23" fmla="*/ 948918 w 3204948"/>
                <a:gd name="connsiteY23" fmla="*/ 267822 h 4421875"/>
                <a:gd name="connsiteX24" fmla="*/ 1751812 w 3204948"/>
                <a:gd name="connsiteY24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29432 w 3204948"/>
                <a:gd name="connsiteY5" fmla="*/ 690689 h 4421875"/>
                <a:gd name="connsiteX6" fmla="*/ 2838621 w 3204948"/>
                <a:gd name="connsiteY6" fmla="*/ 708888 h 4421875"/>
                <a:gd name="connsiteX7" fmla="*/ 2887276 w 3204948"/>
                <a:gd name="connsiteY7" fmla="*/ 914400 h 4421875"/>
                <a:gd name="connsiteX8" fmla="*/ 2859613 w 3204948"/>
                <a:gd name="connsiteY8" fmla="*/ 1613892 h 4421875"/>
                <a:gd name="connsiteX9" fmla="*/ 2948397 w 3204948"/>
                <a:gd name="connsiteY9" fmla="*/ 1931893 h 4421875"/>
                <a:gd name="connsiteX10" fmla="*/ 3068147 w 3204948"/>
                <a:gd name="connsiteY10" fmla="*/ 3677696 h 4421875"/>
                <a:gd name="connsiteX11" fmla="*/ 1585063 w 3204948"/>
                <a:gd name="connsiteY11" fmla="*/ 4421798 h 4421875"/>
                <a:gd name="connsiteX12" fmla="*/ 67235 w 3204948"/>
                <a:gd name="connsiteY12" fmla="*/ 3498729 h 4421875"/>
                <a:gd name="connsiteX13" fmla="*/ 562337 w 3204948"/>
                <a:gd name="connsiteY13" fmla="*/ 1719047 h 4421875"/>
                <a:gd name="connsiteX14" fmla="*/ 709060 w 3204948"/>
                <a:gd name="connsiteY14" fmla="*/ 1375607 h 4421875"/>
                <a:gd name="connsiteX15" fmla="*/ 616348 w 3204948"/>
                <a:gd name="connsiteY15" fmla="*/ 914400 h 4421875"/>
                <a:gd name="connsiteX16" fmla="*/ 639417 w 3204948"/>
                <a:gd name="connsiteY16" fmla="*/ 730117 h 4421875"/>
                <a:gd name="connsiteX17" fmla="*/ 658164 w 3204948"/>
                <a:gd name="connsiteY17" fmla="*/ 671402 h 4421875"/>
                <a:gd name="connsiteX18" fmla="*/ 626467 w 3204948"/>
                <a:gd name="connsiteY18" fmla="*/ 663083 h 4421875"/>
                <a:gd name="connsiteX19" fmla="*/ 527296 w 3204948"/>
                <a:gd name="connsiteY19" fmla="*/ 504520 h 4421875"/>
                <a:gd name="connsiteX20" fmla="*/ 868924 w 3204948"/>
                <a:gd name="connsiteY20" fmla="*/ 311931 h 4421875"/>
                <a:gd name="connsiteX21" fmla="*/ 892846 w 3204948"/>
                <a:gd name="connsiteY21" fmla="*/ 317506 h 4421875"/>
                <a:gd name="connsiteX22" fmla="*/ 948918 w 3204948"/>
                <a:gd name="connsiteY22" fmla="*/ 267822 h 4421875"/>
                <a:gd name="connsiteX23" fmla="*/ 1751812 w 3204948"/>
                <a:gd name="connsiteY23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38621 w 3204948"/>
                <a:gd name="connsiteY5" fmla="*/ 708888 h 4421875"/>
                <a:gd name="connsiteX6" fmla="*/ 2887276 w 3204948"/>
                <a:gd name="connsiteY6" fmla="*/ 914400 h 4421875"/>
                <a:gd name="connsiteX7" fmla="*/ 2859613 w 3204948"/>
                <a:gd name="connsiteY7" fmla="*/ 1613892 h 4421875"/>
                <a:gd name="connsiteX8" fmla="*/ 2948397 w 3204948"/>
                <a:gd name="connsiteY8" fmla="*/ 1931893 h 4421875"/>
                <a:gd name="connsiteX9" fmla="*/ 3068147 w 3204948"/>
                <a:gd name="connsiteY9" fmla="*/ 3677696 h 4421875"/>
                <a:gd name="connsiteX10" fmla="*/ 1585063 w 3204948"/>
                <a:gd name="connsiteY10" fmla="*/ 4421798 h 4421875"/>
                <a:gd name="connsiteX11" fmla="*/ 67235 w 3204948"/>
                <a:gd name="connsiteY11" fmla="*/ 3498729 h 4421875"/>
                <a:gd name="connsiteX12" fmla="*/ 562337 w 3204948"/>
                <a:gd name="connsiteY12" fmla="*/ 1719047 h 4421875"/>
                <a:gd name="connsiteX13" fmla="*/ 709060 w 3204948"/>
                <a:gd name="connsiteY13" fmla="*/ 1375607 h 4421875"/>
                <a:gd name="connsiteX14" fmla="*/ 616348 w 3204948"/>
                <a:gd name="connsiteY14" fmla="*/ 914400 h 4421875"/>
                <a:gd name="connsiteX15" fmla="*/ 639417 w 3204948"/>
                <a:gd name="connsiteY15" fmla="*/ 730117 h 4421875"/>
                <a:gd name="connsiteX16" fmla="*/ 658164 w 3204948"/>
                <a:gd name="connsiteY16" fmla="*/ 671402 h 4421875"/>
                <a:gd name="connsiteX17" fmla="*/ 626467 w 3204948"/>
                <a:gd name="connsiteY17" fmla="*/ 663083 h 4421875"/>
                <a:gd name="connsiteX18" fmla="*/ 527296 w 3204948"/>
                <a:gd name="connsiteY18" fmla="*/ 504520 h 4421875"/>
                <a:gd name="connsiteX19" fmla="*/ 868924 w 3204948"/>
                <a:gd name="connsiteY19" fmla="*/ 311931 h 4421875"/>
                <a:gd name="connsiteX20" fmla="*/ 892846 w 3204948"/>
                <a:gd name="connsiteY20" fmla="*/ 317506 h 4421875"/>
                <a:gd name="connsiteX21" fmla="*/ 948918 w 3204948"/>
                <a:gd name="connsiteY21" fmla="*/ 267822 h 4421875"/>
                <a:gd name="connsiteX22" fmla="*/ 1751812 w 3204948"/>
                <a:gd name="connsiteY22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38621 w 3204948"/>
                <a:gd name="connsiteY5" fmla="*/ 708888 h 4421875"/>
                <a:gd name="connsiteX6" fmla="*/ 2887276 w 3204948"/>
                <a:gd name="connsiteY6" fmla="*/ 914400 h 4421875"/>
                <a:gd name="connsiteX7" fmla="*/ 2859613 w 3204948"/>
                <a:gd name="connsiteY7" fmla="*/ 1613892 h 4421875"/>
                <a:gd name="connsiteX8" fmla="*/ 2948397 w 3204948"/>
                <a:gd name="connsiteY8" fmla="*/ 1931893 h 4421875"/>
                <a:gd name="connsiteX9" fmla="*/ 3068147 w 3204948"/>
                <a:gd name="connsiteY9" fmla="*/ 3677696 h 4421875"/>
                <a:gd name="connsiteX10" fmla="*/ 1585063 w 3204948"/>
                <a:gd name="connsiteY10" fmla="*/ 4421798 h 4421875"/>
                <a:gd name="connsiteX11" fmla="*/ 67235 w 3204948"/>
                <a:gd name="connsiteY11" fmla="*/ 3498729 h 4421875"/>
                <a:gd name="connsiteX12" fmla="*/ 562337 w 3204948"/>
                <a:gd name="connsiteY12" fmla="*/ 1719047 h 4421875"/>
                <a:gd name="connsiteX13" fmla="*/ 709060 w 3204948"/>
                <a:gd name="connsiteY13" fmla="*/ 1375607 h 4421875"/>
                <a:gd name="connsiteX14" fmla="*/ 616348 w 3204948"/>
                <a:gd name="connsiteY14" fmla="*/ 914400 h 4421875"/>
                <a:gd name="connsiteX15" fmla="*/ 639417 w 3204948"/>
                <a:gd name="connsiteY15" fmla="*/ 730117 h 4421875"/>
                <a:gd name="connsiteX16" fmla="*/ 658164 w 3204948"/>
                <a:gd name="connsiteY16" fmla="*/ 671402 h 4421875"/>
                <a:gd name="connsiteX17" fmla="*/ 626467 w 3204948"/>
                <a:gd name="connsiteY17" fmla="*/ 663083 h 4421875"/>
                <a:gd name="connsiteX18" fmla="*/ 527296 w 3204948"/>
                <a:gd name="connsiteY18" fmla="*/ 504520 h 4421875"/>
                <a:gd name="connsiteX19" fmla="*/ 868924 w 3204948"/>
                <a:gd name="connsiteY19" fmla="*/ 311931 h 4421875"/>
                <a:gd name="connsiteX20" fmla="*/ 892846 w 3204948"/>
                <a:gd name="connsiteY20" fmla="*/ 317506 h 4421875"/>
                <a:gd name="connsiteX21" fmla="*/ 948918 w 3204948"/>
                <a:gd name="connsiteY21" fmla="*/ 267822 h 4421875"/>
                <a:gd name="connsiteX22" fmla="*/ 1751812 w 3204948"/>
                <a:gd name="connsiteY22" fmla="*/ 0 h 4421875"/>
                <a:gd name="connsiteX0" fmla="*/ 1751812 w 3204948"/>
                <a:gd name="connsiteY0" fmla="*/ 0 h 4421875"/>
                <a:gd name="connsiteX1" fmla="*/ 2412266 w 3204948"/>
                <a:gd name="connsiteY1" fmla="*/ 167456 h 4421875"/>
                <a:gd name="connsiteX2" fmla="*/ 2601168 w 3204948"/>
                <a:gd name="connsiteY2" fmla="*/ 309355 h 4421875"/>
                <a:gd name="connsiteX3" fmla="*/ 2822944 w 3204948"/>
                <a:gd name="connsiteY3" fmla="*/ 319251 h 4421875"/>
                <a:gd name="connsiteX4" fmla="*/ 2965696 w 3204948"/>
                <a:gd name="connsiteY4" fmla="*/ 510498 h 4421875"/>
                <a:gd name="connsiteX5" fmla="*/ 2838621 w 3204948"/>
                <a:gd name="connsiteY5" fmla="*/ 708888 h 4421875"/>
                <a:gd name="connsiteX6" fmla="*/ 2887276 w 3204948"/>
                <a:gd name="connsiteY6" fmla="*/ 914400 h 4421875"/>
                <a:gd name="connsiteX7" fmla="*/ 2859613 w 3204948"/>
                <a:gd name="connsiteY7" fmla="*/ 1613892 h 4421875"/>
                <a:gd name="connsiteX8" fmla="*/ 2948397 w 3204948"/>
                <a:gd name="connsiteY8" fmla="*/ 1931893 h 4421875"/>
                <a:gd name="connsiteX9" fmla="*/ 3068147 w 3204948"/>
                <a:gd name="connsiteY9" fmla="*/ 3677696 h 4421875"/>
                <a:gd name="connsiteX10" fmla="*/ 1585063 w 3204948"/>
                <a:gd name="connsiteY10" fmla="*/ 4421798 h 4421875"/>
                <a:gd name="connsiteX11" fmla="*/ 67235 w 3204948"/>
                <a:gd name="connsiteY11" fmla="*/ 3498729 h 4421875"/>
                <a:gd name="connsiteX12" fmla="*/ 562337 w 3204948"/>
                <a:gd name="connsiteY12" fmla="*/ 1719047 h 4421875"/>
                <a:gd name="connsiteX13" fmla="*/ 709060 w 3204948"/>
                <a:gd name="connsiteY13" fmla="*/ 1375607 h 4421875"/>
                <a:gd name="connsiteX14" fmla="*/ 616348 w 3204948"/>
                <a:gd name="connsiteY14" fmla="*/ 914400 h 4421875"/>
                <a:gd name="connsiteX15" fmla="*/ 639417 w 3204948"/>
                <a:gd name="connsiteY15" fmla="*/ 730117 h 4421875"/>
                <a:gd name="connsiteX16" fmla="*/ 658164 w 3204948"/>
                <a:gd name="connsiteY16" fmla="*/ 671402 h 4421875"/>
                <a:gd name="connsiteX17" fmla="*/ 626467 w 3204948"/>
                <a:gd name="connsiteY17" fmla="*/ 663083 h 4421875"/>
                <a:gd name="connsiteX18" fmla="*/ 527296 w 3204948"/>
                <a:gd name="connsiteY18" fmla="*/ 504520 h 4421875"/>
                <a:gd name="connsiteX19" fmla="*/ 868924 w 3204948"/>
                <a:gd name="connsiteY19" fmla="*/ 311931 h 4421875"/>
                <a:gd name="connsiteX20" fmla="*/ 892846 w 3204948"/>
                <a:gd name="connsiteY20" fmla="*/ 317506 h 4421875"/>
                <a:gd name="connsiteX21" fmla="*/ 948918 w 3204948"/>
                <a:gd name="connsiteY21" fmla="*/ 267822 h 4421875"/>
                <a:gd name="connsiteX22" fmla="*/ 1751812 w 3204948"/>
                <a:gd name="connsiteY22" fmla="*/ 0 h 4421875"/>
                <a:gd name="connsiteX0" fmla="*/ 1751812 w 3186717"/>
                <a:gd name="connsiteY0" fmla="*/ 0 h 4421875"/>
                <a:gd name="connsiteX1" fmla="*/ 2412266 w 3186717"/>
                <a:gd name="connsiteY1" fmla="*/ 167456 h 4421875"/>
                <a:gd name="connsiteX2" fmla="*/ 2601168 w 3186717"/>
                <a:gd name="connsiteY2" fmla="*/ 309355 h 4421875"/>
                <a:gd name="connsiteX3" fmla="*/ 2822944 w 3186717"/>
                <a:gd name="connsiteY3" fmla="*/ 319251 h 4421875"/>
                <a:gd name="connsiteX4" fmla="*/ 2965696 w 3186717"/>
                <a:gd name="connsiteY4" fmla="*/ 510498 h 4421875"/>
                <a:gd name="connsiteX5" fmla="*/ 2838621 w 3186717"/>
                <a:gd name="connsiteY5" fmla="*/ 708888 h 4421875"/>
                <a:gd name="connsiteX6" fmla="*/ 2887276 w 3186717"/>
                <a:gd name="connsiteY6" fmla="*/ 914400 h 4421875"/>
                <a:gd name="connsiteX7" fmla="*/ 2859613 w 3186717"/>
                <a:gd name="connsiteY7" fmla="*/ 1613892 h 4421875"/>
                <a:gd name="connsiteX8" fmla="*/ 2948397 w 3186717"/>
                <a:gd name="connsiteY8" fmla="*/ 1931893 h 4421875"/>
                <a:gd name="connsiteX9" fmla="*/ 3068147 w 3186717"/>
                <a:gd name="connsiteY9" fmla="*/ 3677696 h 4421875"/>
                <a:gd name="connsiteX10" fmla="*/ 1585063 w 3186717"/>
                <a:gd name="connsiteY10" fmla="*/ 4421798 h 4421875"/>
                <a:gd name="connsiteX11" fmla="*/ 67235 w 3186717"/>
                <a:gd name="connsiteY11" fmla="*/ 3498729 h 4421875"/>
                <a:gd name="connsiteX12" fmla="*/ 562337 w 3186717"/>
                <a:gd name="connsiteY12" fmla="*/ 1719047 h 4421875"/>
                <a:gd name="connsiteX13" fmla="*/ 709060 w 3186717"/>
                <a:gd name="connsiteY13" fmla="*/ 1375607 h 4421875"/>
                <a:gd name="connsiteX14" fmla="*/ 616348 w 3186717"/>
                <a:gd name="connsiteY14" fmla="*/ 914400 h 4421875"/>
                <a:gd name="connsiteX15" fmla="*/ 639417 w 3186717"/>
                <a:gd name="connsiteY15" fmla="*/ 730117 h 4421875"/>
                <a:gd name="connsiteX16" fmla="*/ 658164 w 3186717"/>
                <a:gd name="connsiteY16" fmla="*/ 671402 h 4421875"/>
                <a:gd name="connsiteX17" fmla="*/ 626467 w 3186717"/>
                <a:gd name="connsiteY17" fmla="*/ 663083 h 4421875"/>
                <a:gd name="connsiteX18" fmla="*/ 527296 w 3186717"/>
                <a:gd name="connsiteY18" fmla="*/ 504520 h 4421875"/>
                <a:gd name="connsiteX19" fmla="*/ 868924 w 3186717"/>
                <a:gd name="connsiteY19" fmla="*/ 311931 h 4421875"/>
                <a:gd name="connsiteX20" fmla="*/ 892846 w 3186717"/>
                <a:gd name="connsiteY20" fmla="*/ 317506 h 4421875"/>
                <a:gd name="connsiteX21" fmla="*/ 948918 w 3186717"/>
                <a:gd name="connsiteY21" fmla="*/ 267822 h 4421875"/>
                <a:gd name="connsiteX22" fmla="*/ 1751812 w 3186717"/>
                <a:gd name="connsiteY22" fmla="*/ 0 h 442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86717" h="4421875">
                  <a:moveTo>
                    <a:pt x="1751812" y="0"/>
                  </a:moveTo>
                  <a:cubicBezTo>
                    <a:pt x="1986974" y="0"/>
                    <a:pt x="2206346" y="52834"/>
                    <a:pt x="2412266" y="167456"/>
                  </a:cubicBezTo>
                  <a:cubicBezTo>
                    <a:pt x="2483202" y="214756"/>
                    <a:pt x="2548161" y="262055"/>
                    <a:pt x="2601168" y="309355"/>
                  </a:cubicBezTo>
                  <a:cubicBezTo>
                    <a:pt x="2639234" y="304685"/>
                    <a:pt x="2726331" y="285727"/>
                    <a:pt x="2822944" y="319251"/>
                  </a:cubicBezTo>
                  <a:cubicBezTo>
                    <a:pt x="2919557" y="352775"/>
                    <a:pt x="2957107" y="403723"/>
                    <a:pt x="2965696" y="510498"/>
                  </a:cubicBezTo>
                  <a:cubicBezTo>
                    <a:pt x="2974285" y="617273"/>
                    <a:pt x="2851691" y="641571"/>
                    <a:pt x="2838621" y="708888"/>
                  </a:cubicBezTo>
                  <a:cubicBezTo>
                    <a:pt x="2871367" y="782868"/>
                    <a:pt x="2888484" y="853240"/>
                    <a:pt x="2887276" y="914400"/>
                  </a:cubicBezTo>
                  <a:cubicBezTo>
                    <a:pt x="2880663" y="1249123"/>
                    <a:pt x="2849426" y="1444310"/>
                    <a:pt x="2859613" y="1613892"/>
                  </a:cubicBezTo>
                  <a:lnTo>
                    <a:pt x="2948397" y="1931893"/>
                  </a:lnTo>
                  <a:cubicBezTo>
                    <a:pt x="3162947" y="2493239"/>
                    <a:pt x="3295369" y="3262712"/>
                    <a:pt x="3068147" y="3677696"/>
                  </a:cubicBezTo>
                  <a:cubicBezTo>
                    <a:pt x="2840925" y="4092680"/>
                    <a:pt x="2348179" y="4427721"/>
                    <a:pt x="1585063" y="4421798"/>
                  </a:cubicBezTo>
                  <a:cubicBezTo>
                    <a:pt x="821947" y="4415875"/>
                    <a:pt x="237689" y="3949188"/>
                    <a:pt x="67235" y="3498729"/>
                  </a:cubicBezTo>
                  <a:cubicBezTo>
                    <a:pt x="-103219" y="3048270"/>
                    <a:pt x="46382" y="1983664"/>
                    <a:pt x="562337" y="1719047"/>
                  </a:cubicBezTo>
                  <a:cubicBezTo>
                    <a:pt x="678978" y="1660347"/>
                    <a:pt x="765737" y="1506024"/>
                    <a:pt x="709060" y="1375607"/>
                  </a:cubicBezTo>
                  <a:cubicBezTo>
                    <a:pt x="608431" y="1178044"/>
                    <a:pt x="603425" y="1129893"/>
                    <a:pt x="616348" y="914400"/>
                  </a:cubicBezTo>
                  <a:cubicBezTo>
                    <a:pt x="616348" y="851274"/>
                    <a:pt x="624292" y="789642"/>
                    <a:pt x="639417" y="730117"/>
                  </a:cubicBezTo>
                  <a:lnTo>
                    <a:pt x="658164" y="671402"/>
                  </a:lnTo>
                  <a:lnTo>
                    <a:pt x="626467" y="663083"/>
                  </a:lnTo>
                  <a:cubicBezTo>
                    <a:pt x="576601" y="643846"/>
                    <a:pt x="545226" y="606120"/>
                    <a:pt x="527296" y="504520"/>
                  </a:cubicBezTo>
                  <a:cubicBezTo>
                    <a:pt x="530782" y="349382"/>
                    <a:pt x="680693" y="281181"/>
                    <a:pt x="868924" y="311931"/>
                  </a:cubicBezTo>
                  <a:lnTo>
                    <a:pt x="892846" y="317506"/>
                  </a:lnTo>
                  <a:lnTo>
                    <a:pt x="948918" y="267822"/>
                  </a:lnTo>
                  <a:cubicBezTo>
                    <a:pt x="1154397" y="102348"/>
                    <a:pt x="1438263" y="0"/>
                    <a:pt x="1751812" y="0"/>
                  </a:cubicBezTo>
                  <a:close/>
                </a:path>
              </a:pathLst>
            </a:custGeom>
            <a:solidFill>
              <a:srgbClr val="86491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81" name="Isosceles Triangle 10">
              <a:extLst>
                <a:ext uri="{FF2B5EF4-FFF2-40B4-BE49-F238E27FC236}">
                  <a16:creationId xmlns:a16="http://schemas.microsoft.com/office/drawing/2014/main" id="{C59704CF-16B8-20DF-CDD5-39349E9B0E81}"/>
                </a:ext>
              </a:extLst>
            </p:cNvPr>
            <p:cNvSpPr/>
            <p:nvPr/>
          </p:nvSpPr>
          <p:spPr>
            <a:xfrm rot="12800319">
              <a:off x="2101014" y="4735397"/>
              <a:ext cx="106594" cy="60897"/>
            </a:xfrm>
            <a:custGeom>
              <a:avLst/>
              <a:gdLst>
                <a:gd name="connsiteX0" fmla="*/ 0 w 711200"/>
                <a:gd name="connsiteY0" fmla="*/ 406400 h 406400"/>
                <a:gd name="connsiteX1" fmla="*/ 355600 w 711200"/>
                <a:gd name="connsiteY1" fmla="*/ 0 h 406400"/>
                <a:gd name="connsiteX2" fmla="*/ 711200 w 711200"/>
                <a:gd name="connsiteY2" fmla="*/ 406400 h 406400"/>
                <a:gd name="connsiteX3" fmla="*/ 0 w 711200"/>
                <a:gd name="connsiteY3" fmla="*/ 406400 h 406400"/>
                <a:gd name="connsiteX0" fmla="*/ 0 w 718950"/>
                <a:gd name="connsiteY0" fmla="*/ 406400 h 457199"/>
                <a:gd name="connsiteX1" fmla="*/ 355600 w 718950"/>
                <a:gd name="connsiteY1" fmla="*/ 0 h 457199"/>
                <a:gd name="connsiteX2" fmla="*/ 711200 w 718950"/>
                <a:gd name="connsiteY2" fmla="*/ 406400 h 457199"/>
                <a:gd name="connsiteX3" fmla="*/ 0 w 718950"/>
                <a:gd name="connsiteY3" fmla="*/ 406400 h 457199"/>
                <a:gd name="connsiteX0" fmla="*/ 7750 w 726700"/>
                <a:gd name="connsiteY0" fmla="*/ 406400 h 457199"/>
                <a:gd name="connsiteX1" fmla="*/ 363350 w 726700"/>
                <a:gd name="connsiteY1" fmla="*/ 0 h 457199"/>
                <a:gd name="connsiteX2" fmla="*/ 718950 w 726700"/>
                <a:gd name="connsiteY2" fmla="*/ 406400 h 457199"/>
                <a:gd name="connsiteX3" fmla="*/ 7750 w 726700"/>
                <a:gd name="connsiteY3" fmla="*/ 406400 h 457199"/>
                <a:gd name="connsiteX0" fmla="*/ 7750 w 726700"/>
                <a:gd name="connsiteY0" fmla="*/ 406400 h 457199"/>
                <a:gd name="connsiteX1" fmla="*/ 363350 w 726700"/>
                <a:gd name="connsiteY1" fmla="*/ 0 h 457199"/>
                <a:gd name="connsiteX2" fmla="*/ 718950 w 726700"/>
                <a:gd name="connsiteY2" fmla="*/ 406400 h 457199"/>
                <a:gd name="connsiteX3" fmla="*/ 7750 w 726700"/>
                <a:gd name="connsiteY3" fmla="*/ 406400 h 45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700" h="457199">
                  <a:moveTo>
                    <a:pt x="7750" y="406400"/>
                  </a:moveTo>
                  <a:cubicBezTo>
                    <a:pt x="-51517" y="338667"/>
                    <a:pt x="244817" y="0"/>
                    <a:pt x="363350" y="0"/>
                  </a:cubicBezTo>
                  <a:cubicBezTo>
                    <a:pt x="481883" y="0"/>
                    <a:pt x="778217" y="338667"/>
                    <a:pt x="718950" y="406400"/>
                  </a:cubicBezTo>
                  <a:cubicBezTo>
                    <a:pt x="659683" y="474133"/>
                    <a:pt x="67017" y="474133"/>
                    <a:pt x="7750" y="406400"/>
                  </a:cubicBezTo>
                  <a:close/>
                </a:path>
              </a:pathLst>
            </a:custGeom>
            <a:solidFill>
              <a:srgbClr val="531E0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22546A9-84BB-90A1-E97F-300161230774}"/>
                </a:ext>
              </a:extLst>
            </p:cNvPr>
            <p:cNvSpPr/>
            <p:nvPr/>
          </p:nvSpPr>
          <p:spPr>
            <a:xfrm rot="2000319">
              <a:off x="2065380" y="4813670"/>
              <a:ext cx="64046" cy="74546"/>
            </a:xfrm>
            <a:custGeom>
              <a:avLst/>
              <a:gdLst>
                <a:gd name="connsiteX0" fmla="*/ 0 w 364565"/>
                <a:gd name="connsiteY0" fmla="*/ 83670 h 424329"/>
                <a:gd name="connsiteX1" fmla="*/ 35859 w 364565"/>
                <a:gd name="connsiteY1" fmla="*/ 364564 h 424329"/>
                <a:gd name="connsiteX2" fmla="*/ 143435 w 364565"/>
                <a:gd name="connsiteY2" fmla="*/ 424329 h 424329"/>
                <a:gd name="connsiteX3" fmla="*/ 155388 w 364565"/>
                <a:gd name="connsiteY3" fmla="*/ 29882 h 424329"/>
                <a:gd name="connsiteX4" fmla="*/ 233082 w 364565"/>
                <a:gd name="connsiteY4" fmla="*/ 41835 h 424329"/>
                <a:gd name="connsiteX5" fmla="*/ 221130 w 364565"/>
                <a:gd name="connsiteY5" fmla="*/ 388470 h 424329"/>
                <a:gd name="connsiteX6" fmla="*/ 256988 w 364565"/>
                <a:gd name="connsiteY6" fmla="*/ 424329 h 424329"/>
                <a:gd name="connsiteX7" fmla="*/ 340659 w 364565"/>
                <a:gd name="connsiteY7" fmla="*/ 364564 h 424329"/>
                <a:gd name="connsiteX8" fmla="*/ 364565 w 364565"/>
                <a:gd name="connsiteY8" fmla="*/ 113553 h 424329"/>
                <a:gd name="connsiteX9" fmla="*/ 298824 w 364565"/>
                <a:gd name="connsiteY9" fmla="*/ 65741 h 424329"/>
                <a:gd name="connsiteX10" fmla="*/ 161365 w 364565"/>
                <a:gd name="connsiteY10" fmla="*/ 0 h 424329"/>
                <a:gd name="connsiteX11" fmla="*/ 0 w 364565"/>
                <a:gd name="connsiteY11" fmla="*/ 83670 h 424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4565" h="424329">
                  <a:moveTo>
                    <a:pt x="0" y="83670"/>
                  </a:moveTo>
                  <a:lnTo>
                    <a:pt x="35859" y="364564"/>
                  </a:lnTo>
                  <a:lnTo>
                    <a:pt x="143435" y="424329"/>
                  </a:lnTo>
                  <a:lnTo>
                    <a:pt x="155388" y="29882"/>
                  </a:lnTo>
                  <a:lnTo>
                    <a:pt x="233082" y="41835"/>
                  </a:lnTo>
                  <a:lnTo>
                    <a:pt x="221130" y="388470"/>
                  </a:lnTo>
                  <a:lnTo>
                    <a:pt x="256988" y="424329"/>
                  </a:lnTo>
                  <a:lnTo>
                    <a:pt x="340659" y="364564"/>
                  </a:lnTo>
                  <a:lnTo>
                    <a:pt x="364565" y="113553"/>
                  </a:lnTo>
                  <a:lnTo>
                    <a:pt x="298824" y="65741"/>
                  </a:lnTo>
                  <a:lnTo>
                    <a:pt x="161365" y="0"/>
                  </a:lnTo>
                  <a:lnTo>
                    <a:pt x="0" y="83670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B801439-0459-229E-D3D1-80FCE63B0C5C}"/>
                </a:ext>
              </a:extLst>
            </p:cNvPr>
            <p:cNvSpPr/>
            <p:nvPr/>
          </p:nvSpPr>
          <p:spPr>
            <a:xfrm rot="2000319">
              <a:off x="2029578" y="4788322"/>
              <a:ext cx="182690" cy="55647"/>
            </a:xfrm>
            <a:custGeom>
              <a:avLst/>
              <a:gdLst>
                <a:gd name="connsiteX0" fmla="*/ 0 w 1039906"/>
                <a:gd name="connsiteY0" fmla="*/ 89647 h 316753"/>
                <a:gd name="connsiteX1" fmla="*/ 376517 w 1039906"/>
                <a:gd name="connsiteY1" fmla="*/ 239059 h 316753"/>
                <a:gd name="connsiteX2" fmla="*/ 478117 w 1039906"/>
                <a:gd name="connsiteY2" fmla="*/ 155388 h 316753"/>
                <a:gd name="connsiteX3" fmla="*/ 519953 w 1039906"/>
                <a:gd name="connsiteY3" fmla="*/ 0 h 316753"/>
                <a:gd name="connsiteX4" fmla="*/ 555812 w 1039906"/>
                <a:gd name="connsiteY4" fmla="*/ 185271 h 316753"/>
                <a:gd name="connsiteX5" fmla="*/ 687294 w 1039906"/>
                <a:gd name="connsiteY5" fmla="*/ 245035 h 316753"/>
                <a:gd name="connsiteX6" fmla="*/ 1039906 w 1039906"/>
                <a:gd name="connsiteY6" fmla="*/ 107576 h 316753"/>
                <a:gd name="connsiteX7" fmla="*/ 651435 w 1039906"/>
                <a:gd name="connsiteY7" fmla="*/ 304800 h 316753"/>
                <a:gd name="connsiteX8" fmla="*/ 508000 w 1039906"/>
                <a:gd name="connsiteY8" fmla="*/ 221129 h 316753"/>
                <a:gd name="connsiteX9" fmla="*/ 382494 w 1039906"/>
                <a:gd name="connsiteY9" fmla="*/ 316753 h 316753"/>
                <a:gd name="connsiteX10" fmla="*/ 0 w 1039906"/>
                <a:gd name="connsiteY10" fmla="*/ 89647 h 31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906" h="316753">
                  <a:moveTo>
                    <a:pt x="0" y="89647"/>
                  </a:moveTo>
                  <a:lnTo>
                    <a:pt x="376517" y="239059"/>
                  </a:lnTo>
                  <a:lnTo>
                    <a:pt x="478117" y="155388"/>
                  </a:lnTo>
                  <a:lnTo>
                    <a:pt x="519953" y="0"/>
                  </a:lnTo>
                  <a:lnTo>
                    <a:pt x="555812" y="185271"/>
                  </a:lnTo>
                  <a:lnTo>
                    <a:pt x="687294" y="245035"/>
                  </a:lnTo>
                  <a:lnTo>
                    <a:pt x="1039906" y="107576"/>
                  </a:lnTo>
                  <a:lnTo>
                    <a:pt x="651435" y="304800"/>
                  </a:lnTo>
                  <a:lnTo>
                    <a:pt x="508000" y="221129"/>
                  </a:lnTo>
                  <a:lnTo>
                    <a:pt x="382494" y="316753"/>
                  </a:lnTo>
                  <a:lnTo>
                    <a:pt x="0" y="8964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583E372-6136-F143-47B3-E65A88AD87BA}"/>
                </a:ext>
              </a:extLst>
            </p:cNvPr>
            <p:cNvSpPr/>
            <p:nvPr/>
          </p:nvSpPr>
          <p:spPr>
            <a:xfrm rot="2000319">
              <a:off x="2065963" y="4674689"/>
              <a:ext cx="31498" cy="3149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5D92BEE-F7EC-C12F-08E7-E39655494402}"/>
                </a:ext>
              </a:extLst>
            </p:cNvPr>
            <p:cNvSpPr/>
            <p:nvPr/>
          </p:nvSpPr>
          <p:spPr>
            <a:xfrm rot="2000319">
              <a:off x="2235456" y="4786189"/>
              <a:ext cx="31498" cy="3149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9CE4835-9256-F0A2-EEDB-222642F657A9}"/>
              </a:ext>
            </a:extLst>
          </p:cNvPr>
          <p:cNvGrpSpPr/>
          <p:nvPr/>
        </p:nvGrpSpPr>
        <p:grpSpPr>
          <a:xfrm rot="2000319">
            <a:off x="1996110" y="4796486"/>
            <a:ext cx="391498" cy="481398"/>
            <a:chOff x="6679949" y="1852706"/>
            <a:chExt cx="2228484" cy="274021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DCA09E5-6B45-98A4-9670-B3EC3879F805}"/>
                </a:ext>
              </a:extLst>
            </p:cNvPr>
            <p:cNvGrpSpPr/>
            <p:nvPr/>
          </p:nvGrpSpPr>
          <p:grpSpPr>
            <a:xfrm>
              <a:off x="7661836" y="1852706"/>
              <a:ext cx="1246597" cy="1643529"/>
              <a:chOff x="7661836" y="1852706"/>
              <a:chExt cx="1246597" cy="1643529"/>
            </a:xfrm>
          </p:grpSpPr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9487AC80-891F-2567-2306-D0082B66AB38}"/>
                  </a:ext>
                </a:extLst>
              </p:cNvPr>
              <p:cNvSpPr/>
              <p:nvPr/>
            </p:nvSpPr>
            <p:spPr>
              <a:xfrm>
                <a:off x="8497915" y="1852706"/>
                <a:ext cx="410518" cy="561788"/>
              </a:xfrm>
              <a:custGeom>
                <a:avLst/>
                <a:gdLst>
                  <a:gd name="connsiteX0" fmla="*/ 0 w 388471"/>
                  <a:gd name="connsiteY0" fmla="*/ 328706 h 561788"/>
                  <a:gd name="connsiteX1" fmla="*/ 149412 w 388471"/>
                  <a:gd name="connsiteY1" fmla="*/ 0 h 561788"/>
                  <a:gd name="connsiteX2" fmla="*/ 161365 w 388471"/>
                  <a:gd name="connsiteY2" fmla="*/ 137459 h 561788"/>
                  <a:gd name="connsiteX3" fmla="*/ 292847 w 388471"/>
                  <a:gd name="connsiteY3" fmla="*/ 101600 h 561788"/>
                  <a:gd name="connsiteX4" fmla="*/ 280894 w 388471"/>
                  <a:gd name="connsiteY4" fmla="*/ 197223 h 561788"/>
                  <a:gd name="connsiteX5" fmla="*/ 388471 w 388471"/>
                  <a:gd name="connsiteY5" fmla="*/ 191247 h 561788"/>
                  <a:gd name="connsiteX6" fmla="*/ 137459 w 388471"/>
                  <a:gd name="connsiteY6" fmla="*/ 561788 h 561788"/>
                  <a:gd name="connsiteX7" fmla="*/ 0 w 388471"/>
                  <a:gd name="connsiteY7" fmla="*/ 328706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78034 w 405140"/>
                  <a:gd name="connsiteY2" fmla="*/ 137459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78034 w 405140"/>
                  <a:gd name="connsiteY2" fmla="*/ 137459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78034 w 405140"/>
                  <a:gd name="connsiteY2" fmla="*/ 137459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78034 w 405140"/>
                  <a:gd name="connsiteY2" fmla="*/ 137459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78034 w 405140"/>
                  <a:gd name="connsiteY2" fmla="*/ 137459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309516 w 405140"/>
                  <a:gd name="connsiteY3" fmla="*/ 101600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7223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5140"/>
                  <a:gd name="connsiteY0" fmla="*/ 323944 h 561788"/>
                  <a:gd name="connsiteX1" fmla="*/ 166081 w 405140"/>
                  <a:gd name="connsiteY1" fmla="*/ 0 h 561788"/>
                  <a:gd name="connsiteX2" fmla="*/ 163747 w 405140"/>
                  <a:gd name="connsiteY2" fmla="*/ 130316 h 561788"/>
                  <a:gd name="connsiteX3" fmla="*/ 288085 w 405140"/>
                  <a:gd name="connsiteY3" fmla="*/ 70644 h 561788"/>
                  <a:gd name="connsiteX4" fmla="*/ 297563 w 405140"/>
                  <a:gd name="connsiteY4" fmla="*/ 194841 h 561788"/>
                  <a:gd name="connsiteX5" fmla="*/ 405140 w 405140"/>
                  <a:gd name="connsiteY5" fmla="*/ 191247 h 561788"/>
                  <a:gd name="connsiteX6" fmla="*/ 154128 w 405140"/>
                  <a:gd name="connsiteY6" fmla="*/ 561788 h 561788"/>
                  <a:gd name="connsiteX7" fmla="*/ 0 w 405140"/>
                  <a:gd name="connsiteY7" fmla="*/ 323944 h 561788"/>
                  <a:gd name="connsiteX0" fmla="*/ 0 w 409625"/>
                  <a:gd name="connsiteY0" fmla="*/ 323944 h 561788"/>
                  <a:gd name="connsiteX1" fmla="*/ 166081 w 409625"/>
                  <a:gd name="connsiteY1" fmla="*/ 0 h 561788"/>
                  <a:gd name="connsiteX2" fmla="*/ 163747 w 409625"/>
                  <a:gd name="connsiteY2" fmla="*/ 130316 h 561788"/>
                  <a:gd name="connsiteX3" fmla="*/ 288085 w 409625"/>
                  <a:gd name="connsiteY3" fmla="*/ 70644 h 561788"/>
                  <a:gd name="connsiteX4" fmla="*/ 297563 w 409625"/>
                  <a:gd name="connsiteY4" fmla="*/ 194841 h 561788"/>
                  <a:gd name="connsiteX5" fmla="*/ 405140 w 409625"/>
                  <a:gd name="connsiteY5" fmla="*/ 191247 h 561788"/>
                  <a:gd name="connsiteX6" fmla="*/ 154128 w 409625"/>
                  <a:gd name="connsiteY6" fmla="*/ 561788 h 561788"/>
                  <a:gd name="connsiteX7" fmla="*/ 0 w 409625"/>
                  <a:gd name="connsiteY7" fmla="*/ 323944 h 561788"/>
                  <a:gd name="connsiteX0" fmla="*/ 0 w 409970"/>
                  <a:gd name="connsiteY0" fmla="*/ 323944 h 561788"/>
                  <a:gd name="connsiteX1" fmla="*/ 166081 w 409970"/>
                  <a:gd name="connsiteY1" fmla="*/ 0 h 561788"/>
                  <a:gd name="connsiteX2" fmla="*/ 163747 w 409970"/>
                  <a:gd name="connsiteY2" fmla="*/ 130316 h 561788"/>
                  <a:gd name="connsiteX3" fmla="*/ 288085 w 409970"/>
                  <a:gd name="connsiteY3" fmla="*/ 70644 h 561788"/>
                  <a:gd name="connsiteX4" fmla="*/ 297563 w 409970"/>
                  <a:gd name="connsiteY4" fmla="*/ 194841 h 561788"/>
                  <a:gd name="connsiteX5" fmla="*/ 405140 w 409970"/>
                  <a:gd name="connsiteY5" fmla="*/ 191247 h 561788"/>
                  <a:gd name="connsiteX6" fmla="*/ 154128 w 409970"/>
                  <a:gd name="connsiteY6" fmla="*/ 561788 h 561788"/>
                  <a:gd name="connsiteX7" fmla="*/ 0 w 409970"/>
                  <a:gd name="connsiteY7" fmla="*/ 323944 h 561788"/>
                  <a:gd name="connsiteX0" fmla="*/ 0 w 410518"/>
                  <a:gd name="connsiteY0" fmla="*/ 323944 h 561788"/>
                  <a:gd name="connsiteX1" fmla="*/ 166081 w 410518"/>
                  <a:gd name="connsiteY1" fmla="*/ 0 h 561788"/>
                  <a:gd name="connsiteX2" fmla="*/ 163747 w 410518"/>
                  <a:gd name="connsiteY2" fmla="*/ 130316 h 561788"/>
                  <a:gd name="connsiteX3" fmla="*/ 288085 w 410518"/>
                  <a:gd name="connsiteY3" fmla="*/ 70644 h 561788"/>
                  <a:gd name="connsiteX4" fmla="*/ 297563 w 410518"/>
                  <a:gd name="connsiteY4" fmla="*/ 194841 h 561788"/>
                  <a:gd name="connsiteX5" fmla="*/ 405140 w 410518"/>
                  <a:gd name="connsiteY5" fmla="*/ 191247 h 561788"/>
                  <a:gd name="connsiteX6" fmla="*/ 154128 w 410518"/>
                  <a:gd name="connsiteY6" fmla="*/ 561788 h 561788"/>
                  <a:gd name="connsiteX7" fmla="*/ 0 w 410518"/>
                  <a:gd name="connsiteY7" fmla="*/ 323944 h 56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0518" h="561788">
                    <a:moveTo>
                      <a:pt x="0" y="323944"/>
                    </a:moveTo>
                    <a:cubicBezTo>
                      <a:pt x="10116" y="123094"/>
                      <a:pt x="101196" y="15112"/>
                      <a:pt x="166081" y="0"/>
                    </a:cubicBezTo>
                    <a:cubicBezTo>
                      <a:pt x="215309" y="19626"/>
                      <a:pt x="159763" y="84496"/>
                      <a:pt x="163747" y="130316"/>
                    </a:cubicBezTo>
                    <a:cubicBezTo>
                      <a:pt x="205193" y="103282"/>
                      <a:pt x="225395" y="45120"/>
                      <a:pt x="288085" y="70644"/>
                    </a:cubicBezTo>
                    <a:cubicBezTo>
                      <a:pt x="350775" y="96168"/>
                      <a:pt x="294404" y="152648"/>
                      <a:pt x="297563" y="194841"/>
                    </a:cubicBezTo>
                    <a:cubicBezTo>
                      <a:pt x="333422" y="172212"/>
                      <a:pt x="367367" y="120120"/>
                      <a:pt x="405140" y="191247"/>
                    </a:cubicBezTo>
                    <a:cubicBezTo>
                      <a:pt x="442913" y="262374"/>
                      <a:pt x="273518" y="535906"/>
                      <a:pt x="154128" y="561788"/>
                    </a:cubicBezTo>
                    <a:lnTo>
                      <a:pt x="0" y="323944"/>
                    </a:lnTo>
                    <a:close/>
                  </a:path>
                </a:pathLst>
              </a:custGeom>
              <a:solidFill>
                <a:srgbClr val="531E0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prstClr val="black"/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48CE0E22-1C07-36F6-B6B8-DFAB16030A8B}"/>
                  </a:ext>
                </a:extLst>
              </p:cNvPr>
              <p:cNvSpPr/>
              <p:nvPr/>
            </p:nvSpPr>
            <p:spPr>
              <a:xfrm>
                <a:off x="7661836" y="2127624"/>
                <a:ext cx="1066488" cy="1368611"/>
              </a:xfrm>
              <a:custGeom>
                <a:avLst/>
                <a:gdLst>
                  <a:gd name="connsiteX0" fmla="*/ 0 w 848659"/>
                  <a:gd name="connsiteY0" fmla="*/ 555811 h 1368611"/>
                  <a:gd name="connsiteX1" fmla="*/ 239059 w 848659"/>
                  <a:gd name="connsiteY1" fmla="*/ 508000 h 1368611"/>
                  <a:gd name="connsiteX2" fmla="*/ 848659 w 848659"/>
                  <a:gd name="connsiteY2" fmla="*/ 0 h 1368611"/>
                  <a:gd name="connsiteX3" fmla="*/ 442259 w 848659"/>
                  <a:gd name="connsiteY3" fmla="*/ 1225176 h 1368611"/>
                  <a:gd name="connsiteX4" fmla="*/ 113553 w 848659"/>
                  <a:gd name="connsiteY4" fmla="*/ 1368611 h 1368611"/>
                  <a:gd name="connsiteX5" fmla="*/ 0 w 848659"/>
                  <a:gd name="connsiteY5" fmla="*/ 555811 h 1368611"/>
                  <a:gd name="connsiteX0" fmla="*/ 0 w 848659"/>
                  <a:gd name="connsiteY0" fmla="*/ 555811 h 1368611"/>
                  <a:gd name="connsiteX1" fmla="*/ 239059 w 848659"/>
                  <a:gd name="connsiteY1" fmla="*/ 508000 h 1368611"/>
                  <a:gd name="connsiteX2" fmla="*/ 848659 w 848659"/>
                  <a:gd name="connsiteY2" fmla="*/ 0 h 1368611"/>
                  <a:gd name="connsiteX3" fmla="*/ 442259 w 848659"/>
                  <a:gd name="connsiteY3" fmla="*/ 1225176 h 1368611"/>
                  <a:gd name="connsiteX4" fmla="*/ 113553 w 848659"/>
                  <a:gd name="connsiteY4" fmla="*/ 1368611 h 1368611"/>
                  <a:gd name="connsiteX5" fmla="*/ 0 w 848659"/>
                  <a:gd name="connsiteY5" fmla="*/ 555811 h 1368611"/>
                  <a:gd name="connsiteX0" fmla="*/ 0 w 848659"/>
                  <a:gd name="connsiteY0" fmla="*/ 555811 h 1368611"/>
                  <a:gd name="connsiteX1" fmla="*/ 239059 w 848659"/>
                  <a:gd name="connsiteY1" fmla="*/ 508000 h 1368611"/>
                  <a:gd name="connsiteX2" fmla="*/ 848659 w 848659"/>
                  <a:gd name="connsiteY2" fmla="*/ 0 h 1368611"/>
                  <a:gd name="connsiteX3" fmla="*/ 442259 w 848659"/>
                  <a:gd name="connsiteY3" fmla="*/ 1225176 h 1368611"/>
                  <a:gd name="connsiteX4" fmla="*/ 113553 w 848659"/>
                  <a:gd name="connsiteY4" fmla="*/ 1368611 h 1368611"/>
                  <a:gd name="connsiteX5" fmla="*/ 0 w 848659"/>
                  <a:gd name="connsiteY5" fmla="*/ 555811 h 1368611"/>
                  <a:gd name="connsiteX0" fmla="*/ 0 w 953693"/>
                  <a:gd name="connsiteY0" fmla="*/ 555811 h 1368611"/>
                  <a:gd name="connsiteX1" fmla="*/ 239059 w 953693"/>
                  <a:gd name="connsiteY1" fmla="*/ 508000 h 1368611"/>
                  <a:gd name="connsiteX2" fmla="*/ 848659 w 953693"/>
                  <a:gd name="connsiteY2" fmla="*/ 0 h 1368611"/>
                  <a:gd name="connsiteX3" fmla="*/ 442259 w 953693"/>
                  <a:gd name="connsiteY3" fmla="*/ 1225176 h 1368611"/>
                  <a:gd name="connsiteX4" fmla="*/ 113553 w 953693"/>
                  <a:gd name="connsiteY4" fmla="*/ 1368611 h 1368611"/>
                  <a:gd name="connsiteX5" fmla="*/ 0 w 953693"/>
                  <a:gd name="connsiteY5" fmla="*/ 555811 h 1368611"/>
                  <a:gd name="connsiteX0" fmla="*/ 0 w 1021337"/>
                  <a:gd name="connsiteY0" fmla="*/ 555811 h 1368611"/>
                  <a:gd name="connsiteX1" fmla="*/ 239059 w 1021337"/>
                  <a:gd name="connsiteY1" fmla="*/ 508000 h 1368611"/>
                  <a:gd name="connsiteX2" fmla="*/ 848659 w 1021337"/>
                  <a:gd name="connsiteY2" fmla="*/ 0 h 1368611"/>
                  <a:gd name="connsiteX3" fmla="*/ 442259 w 1021337"/>
                  <a:gd name="connsiteY3" fmla="*/ 1225176 h 1368611"/>
                  <a:gd name="connsiteX4" fmla="*/ 113553 w 1021337"/>
                  <a:gd name="connsiteY4" fmla="*/ 1368611 h 1368611"/>
                  <a:gd name="connsiteX5" fmla="*/ 0 w 1021337"/>
                  <a:gd name="connsiteY5" fmla="*/ 555811 h 1368611"/>
                  <a:gd name="connsiteX0" fmla="*/ 0 w 1066488"/>
                  <a:gd name="connsiteY0" fmla="*/ 555811 h 1368611"/>
                  <a:gd name="connsiteX1" fmla="*/ 239059 w 1066488"/>
                  <a:gd name="connsiteY1" fmla="*/ 508000 h 1368611"/>
                  <a:gd name="connsiteX2" fmla="*/ 848659 w 1066488"/>
                  <a:gd name="connsiteY2" fmla="*/ 0 h 1368611"/>
                  <a:gd name="connsiteX3" fmla="*/ 442259 w 1066488"/>
                  <a:gd name="connsiteY3" fmla="*/ 1225176 h 1368611"/>
                  <a:gd name="connsiteX4" fmla="*/ 113553 w 1066488"/>
                  <a:gd name="connsiteY4" fmla="*/ 1368611 h 1368611"/>
                  <a:gd name="connsiteX5" fmla="*/ 0 w 1066488"/>
                  <a:gd name="connsiteY5" fmla="*/ 555811 h 1368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6488" h="1368611">
                    <a:moveTo>
                      <a:pt x="0" y="555811"/>
                    </a:moveTo>
                    <a:lnTo>
                      <a:pt x="239059" y="508000"/>
                    </a:lnTo>
                    <a:cubicBezTo>
                      <a:pt x="543859" y="380502"/>
                      <a:pt x="705224" y="241050"/>
                      <a:pt x="848659" y="0"/>
                    </a:cubicBezTo>
                    <a:cubicBezTo>
                      <a:pt x="1298886" y="294840"/>
                      <a:pt x="996079" y="966195"/>
                      <a:pt x="442259" y="1225176"/>
                    </a:cubicBezTo>
                    <a:lnTo>
                      <a:pt x="113553" y="1368611"/>
                    </a:lnTo>
                    <a:lnTo>
                      <a:pt x="0" y="555811"/>
                    </a:lnTo>
                    <a:close/>
                  </a:path>
                </a:pathLst>
              </a:custGeom>
              <a:solidFill>
                <a:srgbClr val="86491A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</p:grp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F55C8402-3A8E-A24B-6DAA-27AEDC0E984F}"/>
                </a:ext>
              </a:extLst>
            </p:cNvPr>
            <p:cNvSpPr>
              <a:spLocks/>
            </p:cNvSpPr>
            <p:nvPr/>
          </p:nvSpPr>
          <p:spPr>
            <a:xfrm>
              <a:off x="6679949" y="2949388"/>
              <a:ext cx="1246597" cy="164352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sp>
        <p:nvSpPr>
          <p:cNvPr id="191" name="Oval 190">
            <a:extLst>
              <a:ext uri="{FF2B5EF4-FFF2-40B4-BE49-F238E27FC236}">
                <a16:creationId xmlns:a16="http://schemas.microsoft.com/office/drawing/2014/main" id="{464F5562-A761-2542-CD84-62EECA8069A2}"/>
              </a:ext>
            </a:extLst>
          </p:cNvPr>
          <p:cNvSpPr/>
          <p:nvPr/>
        </p:nvSpPr>
        <p:spPr>
          <a:xfrm>
            <a:off x="430268" y="5267969"/>
            <a:ext cx="2270927" cy="140845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prstClr val="black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339D1574-BC3D-D7CB-CA9D-8472A9701108}"/>
              </a:ext>
            </a:extLst>
          </p:cNvPr>
          <p:cNvSpPr/>
          <p:nvPr/>
        </p:nvSpPr>
        <p:spPr>
          <a:xfrm>
            <a:off x="1093509" y="4232636"/>
            <a:ext cx="1093510" cy="1246141"/>
          </a:xfrm>
          <a:custGeom>
            <a:avLst/>
            <a:gdLst>
              <a:gd name="connsiteX0" fmla="*/ 0 w 1093510"/>
              <a:gd name="connsiteY0" fmla="*/ 1159497 h 1159497"/>
              <a:gd name="connsiteX1" fmla="*/ 1093510 w 1093510"/>
              <a:gd name="connsiteY1" fmla="*/ 1150070 h 1159497"/>
              <a:gd name="connsiteX2" fmla="*/ 857839 w 1093510"/>
              <a:gd name="connsiteY2" fmla="*/ 9427 h 1159497"/>
              <a:gd name="connsiteX3" fmla="*/ 301658 w 1093510"/>
              <a:gd name="connsiteY3" fmla="*/ 0 h 1159497"/>
              <a:gd name="connsiteX4" fmla="*/ 0 w 1093510"/>
              <a:gd name="connsiteY4" fmla="*/ 1159497 h 1159497"/>
              <a:gd name="connsiteX0" fmla="*/ 0 w 1093510"/>
              <a:gd name="connsiteY0" fmla="*/ 1159497 h 1159497"/>
              <a:gd name="connsiteX1" fmla="*/ 1093510 w 1093510"/>
              <a:gd name="connsiteY1" fmla="*/ 1150070 h 1159497"/>
              <a:gd name="connsiteX2" fmla="*/ 857839 w 1093510"/>
              <a:gd name="connsiteY2" fmla="*/ 9427 h 1159497"/>
              <a:gd name="connsiteX3" fmla="*/ 301658 w 1093510"/>
              <a:gd name="connsiteY3" fmla="*/ 0 h 1159497"/>
              <a:gd name="connsiteX4" fmla="*/ 0 w 1093510"/>
              <a:gd name="connsiteY4" fmla="*/ 1159497 h 1159497"/>
              <a:gd name="connsiteX0" fmla="*/ 0 w 1093510"/>
              <a:gd name="connsiteY0" fmla="*/ 1159497 h 1159497"/>
              <a:gd name="connsiteX1" fmla="*/ 1093510 w 1093510"/>
              <a:gd name="connsiteY1" fmla="*/ 1150070 h 1159497"/>
              <a:gd name="connsiteX2" fmla="*/ 857839 w 1093510"/>
              <a:gd name="connsiteY2" fmla="*/ 9427 h 1159497"/>
              <a:gd name="connsiteX3" fmla="*/ 301658 w 1093510"/>
              <a:gd name="connsiteY3" fmla="*/ 0 h 1159497"/>
              <a:gd name="connsiteX4" fmla="*/ 0 w 1093510"/>
              <a:gd name="connsiteY4" fmla="*/ 1159497 h 1159497"/>
              <a:gd name="connsiteX0" fmla="*/ 0 w 1093510"/>
              <a:gd name="connsiteY0" fmla="*/ 1159497 h 1159497"/>
              <a:gd name="connsiteX1" fmla="*/ 1093510 w 1093510"/>
              <a:gd name="connsiteY1" fmla="*/ 1150070 h 1159497"/>
              <a:gd name="connsiteX2" fmla="*/ 857839 w 1093510"/>
              <a:gd name="connsiteY2" fmla="*/ 9427 h 1159497"/>
              <a:gd name="connsiteX3" fmla="*/ 301658 w 1093510"/>
              <a:gd name="connsiteY3" fmla="*/ 0 h 1159497"/>
              <a:gd name="connsiteX4" fmla="*/ 0 w 1093510"/>
              <a:gd name="connsiteY4" fmla="*/ 1159497 h 1159497"/>
              <a:gd name="connsiteX0" fmla="*/ 0 w 1093510"/>
              <a:gd name="connsiteY0" fmla="*/ 1159497 h 1159497"/>
              <a:gd name="connsiteX1" fmla="*/ 1093510 w 1093510"/>
              <a:gd name="connsiteY1" fmla="*/ 1150070 h 1159497"/>
              <a:gd name="connsiteX2" fmla="*/ 857839 w 1093510"/>
              <a:gd name="connsiteY2" fmla="*/ 9427 h 1159497"/>
              <a:gd name="connsiteX3" fmla="*/ 301658 w 1093510"/>
              <a:gd name="connsiteY3" fmla="*/ 0 h 1159497"/>
              <a:gd name="connsiteX4" fmla="*/ 0 w 1093510"/>
              <a:gd name="connsiteY4" fmla="*/ 1159497 h 1159497"/>
              <a:gd name="connsiteX0" fmla="*/ 0 w 1093510"/>
              <a:gd name="connsiteY0" fmla="*/ 1159497 h 1220296"/>
              <a:gd name="connsiteX1" fmla="*/ 1093510 w 1093510"/>
              <a:gd name="connsiteY1" fmla="*/ 1150070 h 1220296"/>
              <a:gd name="connsiteX2" fmla="*/ 857839 w 1093510"/>
              <a:gd name="connsiteY2" fmla="*/ 9427 h 1220296"/>
              <a:gd name="connsiteX3" fmla="*/ 301658 w 1093510"/>
              <a:gd name="connsiteY3" fmla="*/ 0 h 1220296"/>
              <a:gd name="connsiteX4" fmla="*/ 0 w 1093510"/>
              <a:gd name="connsiteY4" fmla="*/ 1159497 h 1220296"/>
              <a:gd name="connsiteX0" fmla="*/ 0 w 1093510"/>
              <a:gd name="connsiteY0" fmla="*/ 1159497 h 1210520"/>
              <a:gd name="connsiteX1" fmla="*/ 1093510 w 1093510"/>
              <a:gd name="connsiteY1" fmla="*/ 1150070 h 1210520"/>
              <a:gd name="connsiteX2" fmla="*/ 857839 w 1093510"/>
              <a:gd name="connsiteY2" fmla="*/ 9427 h 1210520"/>
              <a:gd name="connsiteX3" fmla="*/ 301658 w 1093510"/>
              <a:gd name="connsiteY3" fmla="*/ 0 h 1210520"/>
              <a:gd name="connsiteX4" fmla="*/ 0 w 1093510"/>
              <a:gd name="connsiteY4" fmla="*/ 1159497 h 1210520"/>
              <a:gd name="connsiteX0" fmla="*/ 0 w 1093510"/>
              <a:gd name="connsiteY0" fmla="*/ 1159497 h 1247967"/>
              <a:gd name="connsiteX1" fmla="*/ 1093510 w 1093510"/>
              <a:gd name="connsiteY1" fmla="*/ 1150070 h 1247967"/>
              <a:gd name="connsiteX2" fmla="*/ 857839 w 1093510"/>
              <a:gd name="connsiteY2" fmla="*/ 9427 h 1247967"/>
              <a:gd name="connsiteX3" fmla="*/ 301658 w 1093510"/>
              <a:gd name="connsiteY3" fmla="*/ 0 h 1247967"/>
              <a:gd name="connsiteX4" fmla="*/ 0 w 1093510"/>
              <a:gd name="connsiteY4" fmla="*/ 1159497 h 1247967"/>
              <a:gd name="connsiteX0" fmla="*/ 0 w 1093510"/>
              <a:gd name="connsiteY0" fmla="*/ 1159497 h 1246141"/>
              <a:gd name="connsiteX1" fmla="*/ 1093510 w 1093510"/>
              <a:gd name="connsiteY1" fmla="*/ 1150070 h 1246141"/>
              <a:gd name="connsiteX2" fmla="*/ 857839 w 1093510"/>
              <a:gd name="connsiteY2" fmla="*/ 9427 h 1246141"/>
              <a:gd name="connsiteX3" fmla="*/ 301658 w 1093510"/>
              <a:gd name="connsiteY3" fmla="*/ 0 h 1246141"/>
              <a:gd name="connsiteX4" fmla="*/ 0 w 1093510"/>
              <a:gd name="connsiteY4" fmla="*/ 1159497 h 124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3510" h="1246141">
                <a:moveTo>
                  <a:pt x="0" y="1159497"/>
                </a:moveTo>
                <a:cubicBezTo>
                  <a:pt x="421064" y="1099794"/>
                  <a:pt x="644166" y="1388882"/>
                  <a:pt x="1093510" y="1150070"/>
                </a:cubicBezTo>
                <a:cubicBezTo>
                  <a:pt x="920685" y="769856"/>
                  <a:pt x="870408" y="455629"/>
                  <a:pt x="857839" y="9427"/>
                </a:cubicBezTo>
                <a:lnTo>
                  <a:pt x="301658" y="0"/>
                </a:lnTo>
                <a:cubicBezTo>
                  <a:pt x="285946" y="518474"/>
                  <a:pt x="166540" y="801278"/>
                  <a:pt x="0" y="1159497"/>
                </a:cubicBezTo>
                <a:close/>
              </a:path>
            </a:pathLst>
          </a:custGeom>
          <a:solidFill>
            <a:srgbClr val="531E0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grpSp>
        <p:nvGrpSpPr>
          <p:cNvPr id="166" name="Poop">
            <a:extLst>
              <a:ext uri="{FF2B5EF4-FFF2-40B4-BE49-F238E27FC236}">
                <a16:creationId xmlns:a16="http://schemas.microsoft.com/office/drawing/2014/main" id="{9A1176CA-58B5-154E-97EB-FED966645C8C}"/>
              </a:ext>
            </a:extLst>
          </p:cNvPr>
          <p:cNvGrpSpPr/>
          <p:nvPr/>
        </p:nvGrpSpPr>
        <p:grpSpPr>
          <a:xfrm>
            <a:off x="5568828" y="3348022"/>
            <a:ext cx="858144" cy="877320"/>
            <a:chOff x="5568828" y="4663638"/>
            <a:chExt cx="858144" cy="877320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6A0DE65-CB04-CBDE-E111-55D6F4360951}"/>
                </a:ext>
              </a:extLst>
            </p:cNvPr>
            <p:cNvSpPr/>
            <p:nvPr/>
          </p:nvSpPr>
          <p:spPr>
            <a:xfrm>
              <a:off x="5568828" y="4663638"/>
              <a:ext cx="858144" cy="877320"/>
            </a:xfrm>
            <a:custGeom>
              <a:avLst/>
              <a:gdLst>
                <a:gd name="connsiteX0" fmla="*/ 2569792 w 5460718"/>
                <a:gd name="connsiteY0" fmla="*/ 0 h 5582745"/>
                <a:gd name="connsiteX1" fmla="*/ 3122451 w 5460718"/>
                <a:gd name="connsiteY1" fmla="*/ 381838 h 5582745"/>
                <a:gd name="connsiteX2" fmla="*/ 3775594 w 5460718"/>
                <a:gd name="connsiteY2" fmla="*/ 693338 h 5582745"/>
                <a:gd name="connsiteX3" fmla="*/ 3775594 w 5460718"/>
                <a:gd name="connsiteY3" fmla="*/ 1095272 h 5582745"/>
                <a:gd name="connsiteX4" fmla="*/ 3774611 w 5460718"/>
                <a:gd name="connsiteY4" fmla="*/ 1097239 h 5582745"/>
                <a:gd name="connsiteX5" fmla="*/ 3783654 w 5460718"/>
                <a:gd name="connsiteY5" fmla="*/ 1099019 h 5582745"/>
                <a:gd name="connsiteX6" fmla="*/ 4554413 w 5460718"/>
                <a:gd name="connsiteY6" fmla="*/ 1784315 h 5582745"/>
                <a:gd name="connsiteX7" fmla="*/ 4561430 w 5460718"/>
                <a:gd name="connsiteY7" fmla="*/ 2201067 h 5582745"/>
                <a:gd name="connsiteX8" fmla="*/ 4553814 w 5460718"/>
                <a:gd name="connsiteY8" fmla="*/ 2227951 h 5582745"/>
                <a:gd name="connsiteX9" fmla="*/ 4638236 w 5460718"/>
                <a:gd name="connsiteY9" fmla="*/ 2282368 h 5582745"/>
                <a:gd name="connsiteX10" fmla="*/ 4976557 w 5460718"/>
                <a:gd name="connsiteY10" fmla="*/ 2661236 h 5582745"/>
                <a:gd name="connsiteX11" fmla="*/ 5134854 w 5460718"/>
                <a:gd name="connsiteY11" fmla="*/ 3445384 h 5582745"/>
                <a:gd name="connsiteX12" fmla="*/ 5125437 w 5460718"/>
                <a:gd name="connsiteY12" fmla="*/ 3501883 h 5582745"/>
                <a:gd name="connsiteX13" fmla="*/ 5173378 w 5460718"/>
                <a:gd name="connsiteY13" fmla="*/ 3562832 h 5582745"/>
                <a:gd name="connsiteX14" fmla="*/ 5382540 w 5460718"/>
                <a:gd name="connsiteY14" fmla="*/ 4798911 h 5582745"/>
                <a:gd name="connsiteX15" fmla="*/ 3201260 w 5460718"/>
                <a:gd name="connsiteY15" fmla="*/ 5420274 h 5582745"/>
                <a:gd name="connsiteX16" fmla="*/ 2800997 w 5460718"/>
                <a:gd name="connsiteY16" fmla="*/ 5213220 h 5582745"/>
                <a:gd name="connsiteX17" fmla="*/ 2719974 w 5460718"/>
                <a:gd name="connsiteY17" fmla="*/ 5154642 h 5582745"/>
                <a:gd name="connsiteX18" fmla="*/ 2631870 w 5460718"/>
                <a:gd name="connsiteY18" fmla="*/ 5207585 h 5582745"/>
                <a:gd name="connsiteX19" fmla="*/ 2133382 w 5460718"/>
                <a:gd name="connsiteY19" fmla="*/ 5409713 h 5582745"/>
                <a:gd name="connsiteX20" fmla="*/ 38181 w 5460718"/>
                <a:gd name="connsiteY20" fmla="*/ 4585483 h 5582745"/>
                <a:gd name="connsiteX21" fmla="*/ 624314 w 5460718"/>
                <a:gd name="connsiteY21" fmla="*/ 3184371 h 5582745"/>
                <a:gd name="connsiteX22" fmla="*/ 704004 w 5460718"/>
                <a:gd name="connsiteY22" fmla="*/ 3127446 h 5582745"/>
                <a:gd name="connsiteX23" fmla="*/ 686073 w 5460718"/>
                <a:gd name="connsiteY23" fmla="*/ 3079637 h 5582745"/>
                <a:gd name="connsiteX24" fmla="*/ 745840 w 5460718"/>
                <a:gd name="connsiteY24" fmla="*/ 2294251 h 5582745"/>
                <a:gd name="connsiteX25" fmla="*/ 1236351 w 5460718"/>
                <a:gd name="connsiteY25" fmla="*/ 1895844 h 5582745"/>
                <a:gd name="connsiteX26" fmla="*/ 1310869 w 5460718"/>
                <a:gd name="connsiteY26" fmla="*/ 1873343 h 5582745"/>
                <a:gd name="connsiteX27" fmla="*/ 1292833 w 5460718"/>
                <a:gd name="connsiteY27" fmla="*/ 1847952 h 5582745"/>
                <a:gd name="connsiteX28" fmla="*/ 1196695 w 5460718"/>
                <a:gd name="connsiteY28" fmla="*/ 1363814 h 5582745"/>
                <a:gd name="connsiteX29" fmla="*/ 1915830 w 5460718"/>
                <a:gd name="connsiteY29" fmla="*/ 879856 h 5582745"/>
                <a:gd name="connsiteX30" fmla="*/ 2106409 w 5460718"/>
                <a:gd name="connsiteY30" fmla="*/ 869029 h 5582745"/>
                <a:gd name="connsiteX31" fmla="*/ 2107568 w 5460718"/>
                <a:gd name="connsiteY31" fmla="*/ 864160 h 5582745"/>
                <a:gd name="connsiteX32" fmla="*/ 2569792 w 5460718"/>
                <a:gd name="connsiteY32" fmla="*/ 0 h 558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460718" h="5582745">
                  <a:moveTo>
                    <a:pt x="2569792" y="0"/>
                  </a:moveTo>
                  <a:cubicBezTo>
                    <a:pt x="2754012" y="127279"/>
                    <a:pt x="2814302" y="328247"/>
                    <a:pt x="3122451" y="381838"/>
                  </a:cubicBezTo>
                  <a:cubicBezTo>
                    <a:pt x="3430600" y="435429"/>
                    <a:pt x="3745449" y="539262"/>
                    <a:pt x="3775594" y="693338"/>
                  </a:cubicBezTo>
                  <a:cubicBezTo>
                    <a:pt x="3805739" y="847413"/>
                    <a:pt x="3775594" y="961294"/>
                    <a:pt x="3775594" y="1095272"/>
                  </a:cubicBezTo>
                  <a:lnTo>
                    <a:pt x="3774611" y="1097239"/>
                  </a:lnTo>
                  <a:lnTo>
                    <a:pt x="3783654" y="1099019"/>
                  </a:lnTo>
                  <a:cubicBezTo>
                    <a:pt x="4162478" y="1190788"/>
                    <a:pt x="4461603" y="1437945"/>
                    <a:pt x="4554413" y="1784315"/>
                  </a:cubicBezTo>
                  <a:cubicBezTo>
                    <a:pt x="4591537" y="1922863"/>
                    <a:pt x="4592136" y="2064169"/>
                    <a:pt x="4561430" y="2201067"/>
                  </a:cubicBezTo>
                  <a:lnTo>
                    <a:pt x="4553814" y="2227951"/>
                  </a:lnTo>
                  <a:lnTo>
                    <a:pt x="4638236" y="2282368"/>
                  </a:lnTo>
                  <a:cubicBezTo>
                    <a:pt x="4773109" y="2382291"/>
                    <a:pt x="4888786" y="2509211"/>
                    <a:pt x="4976557" y="2661236"/>
                  </a:cubicBezTo>
                  <a:cubicBezTo>
                    <a:pt x="5116992" y="2904476"/>
                    <a:pt x="5166049" y="3177446"/>
                    <a:pt x="5134854" y="3445384"/>
                  </a:cubicBezTo>
                  <a:lnTo>
                    <a:pt x="5125437" y="3501883"/>
                  </a:lnTo>
                  <a:lnTo>
                    <a:pt x="5173378" y="3562832"/>
                  </a:lnTo>
                  <a:cubicBezTo>
                    <a:pt x="5449314" y="3947086"/>
                    <a:pt x="5542478" y="4398890"/>
                    <a:pt x="5382540" y="4798911"/>
                  </a:cubicBezTo>
                  <a:cubicBezTo>
                    <a:pt x="5098206" y="5510060"/>
                    <a:pt x="4121614" y="5788253"/>
                    <a:pt x="3201260" y="5420274"/>
                  </a:cubicBezTo>
                  <a:cubicBezTo>
                    <a:pt x="3057455" y="5362777"/>
                    <a:pt x="2923532" y="5292907"/>
                    <a:pt x="2800997" y="5213220"/>
                  </a:cubicBezTo>
                  <a:lnTo>
                    <a:pt x="2719974" y="5154642"/>
                  </a:lnTo>
                  <a:lnTo>
                    <a:pt x="2631870" y="5207585"/>
                  </a:lnTo>
                  <a:cubicBezTo>
                    <a:pt x="2479862" y="5291054"/>
                    <a:pt x="2312668" y="5359779"/>
                    <a:pt x="2133382" y="5409713"/>
                  </a:cubicBezTo>
                  <a:cubicBezTo>
                    <a:pt x="1177190" y="5676027"/>
                    <a:pt x="239137" y="5307007"/>
                    <a:pt x="38181" y="4585483"/>
                  </a:cubicBezTo>
                  <a:cubicBezTo>
                    <a:pt x="-99976" y="4089436"/>
                    <a:pt x="146229" y="3555917"/>
                    <a:pt x="624314" y="3184371"/>
                  </a:cubicBezTo>
                  <a:lnTo>
                    <a:pt x="704004" y="3127446"/>
                  </a:lnTo>
                  <a:lnTo>
                    <a:pt x="686073" y="3079637"/>
                  </a:lnTo>
                  <a:cubicBezTo>
                    <a:pt x="598098" y="2806038"/>
                    <a:pt x="610982" y="2527832"/>
                    <a:pt x="745840" y="2294251"/>
                  </a:cubicBezTo>
                  <a:cubicBezTo>
                    <a:pt x="854208" y="2106551"/>
                    <a:pt x="1026912" y="1972655"/>
                    <a:pt x="1236351" y="1895844"/>
                  </a:cubicBezTo>
                  <a:lnTo>
                    <a:pt x="1310869" y="1873343"/>
                  </a:lnTo>
                  <a:lnTo>
                    <a:pt x="1292833" y="1847952"/>
                  </a:lnTo>
                  <a:cubicBezTo>
                    <a:pt x="1192060" y="1689834"/>
                    <a:pt x="1153776" y="1521818"/>
                    <a:pt x="1196695" y="1363814"/>
                  </a:cubicBezTo>
                  <a:cubicBezTo>
                    <a:pt x="1268226" y="1100473"/>
                    <a:pt x="1548389" y="927265"/>
                    <a:pt x="1915830" y="879856"/>
                  </a:cubicBezTo>
                  <a:lnTo>
                    <a:pt x="2106409" y="869029"/>
                  </a:lnTo>
                  <a:lnTo>
                    <a:pt x="2107568" y="864160"/>
                  </a:lnTo>
                  <a:cubicBezTo>
                    <a:pt x="2151111" y="465574"/>
                    <a:pt x="2234847" y="187571"/>
                    <a:pt x="2569792" y="0"/>
                  </a:cubicBezTo>
                  <a:close/>
                </a:path>
              </a:pathLst>
            </a:custGeom>
            <a:solidFill>
              <a:srgbClr val="9933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42D214E0-DD45-9079-9368-0E1F8C2C79A5}"/>
                </a:ext>
              </a:extLst>
            </p:cNvPr>
            <p:cNvGrpSpPr/>
            <p:nvPr/>
          </p:nvGrpSpPr>
          <p:grpSpPr>
            <a:xfrm>
              <a:off x="5810022" y="4925766"/>
              <a:ext cx="164225" cy="214755"/>
              <a:chOff x="4883499" y="2361362"/>
              <a:chExt cx="1045028" cy="1366576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D22173E7-9E2B-6117-BC0E-8DBABCAB38B1}"/>
                  </a:ext>
                </a:extLst>
              </p:cNvPr>
              <p:cNvSpPr/>
              <p:nvPr/>
            </p:nvSpPr>
            <p:spPr>
              <a:xfrm>
                <a:off x="4883499" y="2361362"/>
                <a:ext cx="1045028" cy="1366576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54F441EE-C00E-802F-D47A-34471AD2676F}"/>
                  </a:ext>
                </a:extLst>
              </p:cNvPr>
              <p:cNvSpPr/>
              <p:nvPr/>
            </p:nvSpPr>
            <p:spPr>
              <a:xfrm>
                <a:off x="5174901" y="2652764"/>
                <a:ext cx="602901" cy="776235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08DDE8C9-8A67-7CE9-712E-6320CFA0453A}"/>
                </a:ext>
              </a:extLst>
            </p:cNvPr>
            <p:cNvGrpSpPr/>
            <p:nvPr/>
          </p:nvGrpSpPr>
          <p:grpSpPr>
            <a:xfrm flipH="1">
              <a:off x="6047674" y="4925766"/>
              <a:ext cx="164225" cy="214755"/>
              <a:chOff x="4883499" y="2361362"/>
              <a:chExt cx="1045028" cy="1366576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A64D1FFF-9B65-1715-F01D-FE25631C2D14}"/>
                  </a:ext>
                </a:extLst>
              </p:cNvPr>
              <p:cNvSpPr/>
              <p:nvPr/>
            </p:nvSpPr>
            <p:spPr>
              <a:xfrm>
                <a:off x="4883499" y="2361362"/>
                <a:ext cx="1045028" cy="1366576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DF83C7B8-8548-EF56-2B8B-CC3AA4EBCB5F}"/>
                  </a:ext>
                </a:extLst>
              </p:cNvPr>
              <p:cNvSpPr/>
              <p:nvPr/>
            </p:nvSpPr>
            <p:spPr>
              <a:xfrm>
                <a:off x="5174901" y="2652764"/>
                <a:ext cx="602901" cy="776235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</p:grpSp>
        <p:sp>
          <p:nvSpPr>
            <p:cNvPr id="159" name="Chord 10">
              <a:extLst>
                <a:ext uri="{FF2B5EF4-FFF2-40B4-BE49-F238E27FC236}">
                  <a16:creationId xmlns:a16="http://schemas.microsoft.com/office/drawing/2014/main" id="{22017408-F70C-2680-3894-25F3C2196780}"/>
                </a:ext>
              </a:extLst>
            </p:cNvPr>
            <p:cNvSpPr/>
            <p:nvPr/>
          </p:nvSpPr>
          <p:spPr>
            <a:xfrm>
              <a:off x="5784764" y="5232097"/>
              <a:ext cx="476928" cy="150639"/>
            </a:xfrm>
            <a:custGeom>
              <a:avLst/>
              <a:gdLst>
                <a:gd name="connsiteX0" fmla="*/ 2863068 w 2863781"/>
                <a:gd name="connsiteY0" fmla="*/ 948444 h 1838847"/>
                <a:gd name="connsiteX1" fmla="*/ 1422987 w 2863781"/>
                <a:gd name="connsiteY1" fmla="*/ 1838830 h 1838847"/>
                <a:gd name="connsiteX2" fmla="*/ 0 w 2863781"/>
                <a:gd name="connsiteY2" fmla="*/ 920724 h 1838847"/>
                <a:gd name="connsiteX3" fmla="*/ 2863068 w 2863781"/>
                <a:gd name="connsiteY3" fmla="*/ 948444 h 1838847"/>
                <a:gd name="connsiteX0" fmla="*/ 3159054 w 3159054"/>
                <a:gd name="connsiteY0" fmla="*/ 27789 h 918193"/>
                <a:gd name="connsiteX1" fmla="*/ 1718973 w 3159054"/>
                <a:gd name="connsiteY1" fmla="*/ 918175 h 918193"/>
                <a:gd name="connsiteX2" fmla="*/ 295986 w 3159054"/>
                <a:gd name="connsiteY2" fmla="*/ 69 h 918193"/>
                <a:gd name="connsiteX3" fmla="*/ 3159054 w 3159054"/>
                <a:gd name="connsiteY3" fmla="*/ 27789 h 918193"/>
                <a:gd name="connsiteX0" fmla="*/ 3041653 w 3041653"/>
                <a:gd name="connsiteY0" fmla="*/ 27789 h 918193"/>
                <a:gd name="connsiteX1" fmla="*/ 1601572 w 3041653"/>
                <a:gd name="connsiteY1" fmla="*/ 918175 h 918193"/>
                <a:gd name="connsiteX2" fmla="*/ 178585 w 3041653"/>
                <a:gd name="connsiteY2" fmla="*/ 69 h 918193"/>
                <a:gd name="connsiteX3" fmla="*/ 3041653 w 3041653"/>
                <a:gd name="connsiteY3" fmla="*/ 27789 h 918193"/>
                <a:gd name="connsiteX0" fmla="*/ 3041653 w 3041883"/>
                <a:gd name="connsiteY0" fmla="*/ 226801 h 1117205"/>
                <a:gd name="connsiteX1" fmla="*/ 1601572 w 3041883"/>
                <a:gd name="connsiteY1" fmla="*/ 1117187 h 1117205"/>
                <a:gd name="connsiteX2" fmla="*/ 178585 w 3041883"/>
                <a:gd name="connsiteY2" fmla="*/ 199081 h 1117205"/>
                <a:gd name="connsiteX3" fmla="*/ 3041653 w 3041883"/>
                <a:gd name="connsiteY3" fmla="*/ 226801 h 1117205"/>
                <a:gd name="connsiteX0" fmla="*/ 3041653 w 3088348"/>
                <a:gd name="connsiteY0" fmla="*/ 101939 h 992335"/>
                <a:gd name="connsiteX1" fmla="*/ 1601572 w 3088348"/>
                <a:gd name="connsiteY1" fmla="*/ 992325 h 992335"/>
                <a:gd name="connsiteX2" fmla="*/ 178585 w 3088348"/>
                <a:gd name="connsiteY2" fmla="*/ 74219 h 992335"/>
                <a:gd name="connsiteX3" fmla="*/ 3041653 w 3088348"/>
                <a:gd name="connsiteY3" fmla="*/ 101939 h 992335"/>
                <a:gd name="connsiteX0" fmla="*/ 3041653 w 3131247"/>
                <a:gd name="connsiteY0" fmla="*/ 27789 h 918183"/>
                <a:gd name="connsiteX1" fmla="*/ 1601572 w 3131247"/>
                <a:gd name="connsiteY1" fmla="*/ 918175 h 918183"/>
                <a:gd name="connsiteX2" fmla="*/ 178585 w 3131247"/>
                <a:gd name="connsiteY2" fmla="*/ 69 h 918183"/>
                <a:gd name="connsiteX3" fmla="*/ 3041653 w 3131247"/>
                <a:gd name="connsiteY3" fmla="*/ 27789 h 918183"/>
                <a:gd name="connsiteX0" fmla="*/ 3041653 w 3122839"/>
                <a:gd name="connsiteY0" fmla="*/ 27789 h 918183"/>
                <a:gd name="connsiteX1" fmla="*/ 1601572 w 3122839"/>
                <a:gd name="connsiteY1" fmla="*/ 918175 h 918183"/>
                <a:gd name="connsiteX2" fmla="*/ 178585 w 3122839"/>
                <a:gd name="connsiteY2" fmla="*/ 69 h 918183"/>
                <a:gd name="connsiteX3" fmla="*/ 3041653 w 3122839"/>
                <a:gd name="connsiteY3" fmla="*/ 27789 h 918183"/>
                <a:gd name="connsiteX0" fmla="*/ 3041653 w 3080626"/>
                <a:gd name="connsiteY0" fmla="*/ 27789 h 918184"/>
                <a:gd name="connsiteX1" fmla="*/ 1601572 w 3080626"/>
                <a:gd name="connsiteY1" fmla="*/ 918175 h 918184"/>
                <a:gd name="connsiteX2" fmla="*/ 178585 w 3080626"/>
                <a:gd name="connsiteY2" fmla="*/ 69 h 918184"/>
                <a:gd name="connsiteX3" fmla="*/ 3041653 w 3080626"/>
                <a:gd name="connsiteY3" fmla="*/ 27789 h 918184"/>
                <a:gd name="connsiteX0" fmla="*/ 2842505 w 2874156"/>
                <a:gd name="connsiteY0" fmla="*/ 88936 h 979343"/>
                <a:gd name="connsiteX1" fmla="*/ 1452666 w 2874156"/>
                <a:gd name="connsiteY1" fmla="*/ 979322 h 979343"/>
                <a:gd name="connsiteX2" fmla="*/ 29679 w 2874156"/>
                <a:gd name="connsiteY2" fmla="*/ 61216 h 979343"/>
                <a:gd name="connsiteX3" fmla="*/ 2842505 w 2874156"/>
                <a:gd name="connsiteY3" fmla="*/ 88936 h 979343"/>
                <a:gd name="connsiteX0" fmla="*/ 2852457 w 2894920"/>
                <a:gd name="connsiteY0" fmla="*/ 88936 h 982039"/>
                <a:gd name="connsiteX1" fmla="*/ 1462618 w 2894920"/>
                <a:gd name="connsiteY1" fmla="*/ 979322 h 982039"/>
                <a:gd name="connsiteX2" fmla="*/ 39631 w 2894920"/>
                <a:gd name="connsiteY2" fmla="*/ 61216 h 982039"/>
                <a:gd name="connsiteX3" fmla="*/ 2852457 w 2894920"/>
                <a:gd name="connsiteY3" fmla="*/ 88936 h 982039"/>
                <a:gd name="connsiteX0" fmla="*/ 2852457 w 2894920"/>
                <a:gd name="connsiteY0" fmla="*/ 127691 h 1020794"/>
                <a:gd name="connsiteX1" fmla="*/ 1462618 w 2894920"/>
                <a:gd name="connsiteY1" fmla="*/ 1018077 h 1020794"/>
                <a:gd name="connsiteX2" fmla="*/ 39631 w 2894920"/>
                <a:gd name="connsiteY2" fmla="*/ 99971 h 1020794"/>
                <a:gd name="connsiteX3" fmla="*/ 2852457 w 2894920"/>
                <a:gd name="connsiteY3" fmla="*/ 127691 h 1020794"/>
                <a:gd name="connsiteX0" fmla="*/ 2894780 w 2925474"/>
                <a:gd name="connsiteY0" fmla="*/ 143579 h 1003916"/>
                <a:gd name="connsiteX1" fmla="*/ 1454700 w 2925474"/>
                <a:gd name="connsiteY1" fmla="*/ 1003820 h 1003916"/>
                <a:gd name="connsiteX2" fmla="*/ 31713 w 2925474"/>
                <a:gd name="connsiteY2" fmla="*/ 85714 h 1003916"/>
                <a:gd name="connsiteX3" fmla="*/ 2894780 w 2925474"/>
                <a:gd name="connsiteY3" fmla="*/ 143579 h 1003916"/>
                <a:gd name="connsiteX0" fmla="*/ 2907302 w 2950003"/>
                <a:gd name="connsiteY0" fmla="*/ 143579 h 1003923"/>
                <a:gd name="connsiteX1" fmla="*/ 1467222 w 2950003"/>
                <a:gd name="connsiteY1" fmla="*/ 1003820 h 1003923"/>
                <a:gd name="connsiteX2" fmla="*/ 44235 w 2950003"/>
                <a:gd name="connsiteY2" fmla="*/ 85714 h 1003923"/>
                <a:gd name="connsiteX3" fmla="*/ 2907302 w 2950003"/>
                <a:gd name="connsiteY3" fmla="*/ 143579 h 1003923"/>
                <a:gd name="connsiteX0" fmla="*/ 2926173 w 2956319"/>
                <a:gd name="connsiteY0" fmla="*/ 138072 h 1008426"/>
                <a:gd name="connsiteX1" fmla="*/ 1455948 w 2956319"/>
                <a:gd name="connsiteY1" fmla="*/ 1008361 h 1008426"/>
                <a:gd name="connsiteX2" fmla="*/ 32961 w 2956319"/>
                <a:gd name="connsiteY2" fmla="*/ 90255 h 1008426"/>
                <a:gd name="connsiteX3" fmla="*/ 2926173 w 2956319"/>
                <a:gd name="connsiteY3" fmla="*/ 138072 h 1008426"/>
                <a:gd name="connsiteX0" fmla="*/ 2941339 w 2984993"/>
                <a:gd name="connsiteY0" fmla="*/ 138072 h 1009947"/>
                <a:gd name="connsiteX1" fmla="*/ 1471114 w 2984993"/>
                <a:gd name="connsiteY1" fmla="*/ 1008361 h 1009947"/>
                <a:gd name="connsiteX2" fmla="*/ 48127 w 2984993"/>
                <a:gd name="connsiteY2" fmla="*/ 90255 h 1009947"/>
                <a:gd name="connsiteX3" fmla="*/ 2941339 w 2984993"/>
                <a:gd name="connsiteY3" fmla="*/ 138072 h 1009947"/>
                <a:gd name="connsiteX0" fmla="*/ 2963502 w 3007156"/>
                <a:gd name="connsiteY0" fmla="*/ 98080 h 969788"/>
                <a:gd name="connsiteX1" fmla="*/ 1493277 w 3007156"/>
                <a:gd name="connsiteY1" fmla="*/ 968369 h 969788"/>
                <a:gd name="connsiteX2" fmla="*/ 70290 w 3007156"/>
                <a:gd name="connsiteY2" fmla="*/ 50263 h 969788"/>
                <a:gd name="connsiteX3" fmla="*/ 2963502 w 3007156"/>
                <a:gd name="connsiteY3" fmla="*/ 98080 h 969788"/>
                <a:gd name="connsiteX0" fmla="*/ 2963502 w 3022159"/>
                <a:gd name="connsiteY0" fmla="*/ 94238 h 965946"/>
                <a:gd name="connsiteX1" fmla="*/ 1493277 w 3022159"/>
                <a:gd name="connsiteY1" fmla="*/ 964527 h 965946"/>
                <a:gd name="connsiteX2" fmla="*/ 70290 w 3022159"/>
                <a:gd name="connsiteY2" fmla="*/ 46421 h 965946"/>
                <a:gd name="connsiteX3" fmla="*/ 2963502 w 3022159"/>
                <a:gd name="connsiteY3" fmla="*/ 94238 h 965946"/>
                <a:gd name="connsiteX0" fmla="*/ 2963502 w 3034886"/>
                <a:gd name="connsiteY0" fmla="*/ 86869 h 958577"/>
                <a:gd name="connsiteX1" fmla="*/ 1493277 w 3034886"/>
                <a:gd name="connsiteY1" fmla="*/ 957158 h 958577"/>
                <a:gd name="connsiteX2" fmla="*/ 70290 w 3034886"/>
                <a:gd name="connsiteY2" fmla="*/ 39052 h 958577"/>
                <a:gd name="connsiteX3" fmla="*/ 2963502 w 3034886"/>
                <a:gd name="connsiteY3" fmla="*/ 86869 h 95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4886" h="958577">
                  <a:moveTo>
                    <a:pt x="2963502" y="86869"/>
                  </a:moveTo>
                  <a:cubicBezTo>
                    <a:pt x="3291102" y="209742"/>
                    <a:pt x="2437703" y="914886"/>
                    <a:pt x="1493277" y="957158"/>
                  </a:cubicBezTo>
                  <a:cubicBezTo>
                    <a:pt x="548851" y="999430"/>
                    <a:pt x="-245086" y="83617"/>
                    <a:pt x="70290" y="39052"/>
                  </a:cubicBezTo>
                  <a:cubicBezTo>
                    <a:pt x="385666" y="-5513"/>
                    <a:pt x="2635902" y="-36004"/>
                    <a:pt x="2963502" y="86869"/>
                  </a:cubicBez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9CCAFDB5-907F-3659-1930-8380A0AF7A6F}"/>
                </a:ext>
              </a:extLst>
            </p:cNvPr>
            <p:cNvSpPr/>
            <p:nvPr/>
          </p:nvSpPr>
          <p:spPr>
            <a:xfrm>
              <a:off x="5870254" y="5284218"/>
              <a:ext cx="305160" cy="98518"/>
            </a:xfrm>
            <a:custGeom>
              <a:avLst/>
              <a:gdLst>
                <a:gd name="connsiteX0" fmla="*/ 978270 w 1941859"/>
                <a:gd name="connsiteY0" fmla="*/ 0 h 626909"/>
                <a:gd name="connsiteX1" fmla="*/ 1935864 w 1941859"/>
                <a:gd name="connsiteY1" fmla="*/ 343727 h 626909"/>
                <a:gd name="connsiteX2" fmla="*/ 1941859 w 1941859"/>
                <a:gd name="connsiteY2" fmla="*/ 349829 h 626909"/>
                <a:gd name="connsiteX3" fmla="*/ 1915869 w 1941859"/>
                <a:gd name="connsiteY3" fmla="*/ 363947 h 626909"/>
                <a:gd name="connsiteX4" fmla="*/ 949271 w 1941859"/>
                <a:gd name="connsiteY4" fmla="*/ 625490 h 626909"/>
                <a:gd name="connsiteX5" fmla="*/ 842 w 1941859"/>
                <a:gd name="connsiteY5" fmla="*/ 365323 h 626909"/>
                <a:gd name="connsiteX6" fmla="*/ 0 w 1941859"/>
                <a:gd name="connsiteY6" fmla="*/ 364773 h 626909"/>
                <a:gd name="connsiteX7" fmla="*/ 20676 w 1941859"/>
                <a:gd name="connsiteY7" fmla="*/ 343727 h 626909"/>
                <a:gd name="connsiteX8" fmla="*/ 978270 w 1941859"/>
                <a:gd name="connsiteY8" fmla="*/ 0 h 62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1859" h="626909">
                  <a:moveTo>
                    <a:pt x="978270" y="0"/>
                  </a:moveTo>
                  <a:cubicBezTo>
                    <a:pt x="1363791" y="0"/>
                    <a:pt x="1708252" y="133804"/>
                    <a:pt x="1935864" y="343727"/>
                  </a:cubicBezTo>
                  <a:lnTo>
                    <a:pt x="1941859" y="349829"/>
                  </a:lnTo>
                  <a:lnTo>
                    <a:pt x="1915869" y="363947"/>
                  </a:lnTo>
                  <a:cubicBezTo>
                    <a:pt x="1644790" y="500570"/>
                    <a:pt x="1303431" y="609638"/>
                    <a:pt x="949271" y="625490"/>
                  </a:cubicBezTo>
                  <a:cubicBezTo>
                    <a:pt x="595111" y="641342"/>
                    <a:pt x="262114" y="522464"/>
                    <a:pt x="842" y="365323"/>
                  </a:cubicBezTo>
                  <a:lnTo>
                    <a:pt x="0" y="364773"/>
                  </a:lnTo>
                  <a:lnTo>
                    <a:pt x="20676" y="343727"/>
                  </a:lnTo>
                  <a:cubicBezTo>
                    <a:pt x="248288" y="133804"/>
                    <a:pt x="592750" y="0"/>
                    <a:pt x="978270" y="0"/>
                  </a:cubicBezTo>
                  <a:close/>
                </a:path>
              </a:pathLst>
            </a:custGeom>
            <a:solidFill>
              <a:srgbClr val="F3AB9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CCB9EA5-6D96-D641-A5DE-8E5C9EA69501}"/>
              </a:ext>
            </a:extLst>
          </p:cNvPr>
          <p:cNvSpPr/>
          <p:nvPr/>
        </p:nvSpPr>
        <p:spPr>
          <a:xfrm>
            <a:off x="1563402" y="1102754"/>
            <a:ext cx="387946" cy="812377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BD7AF290-F3DF-7B8B-369B-C0DE8A90F24F}"/>
              </a:ext>
            </a:extLst>
          </p:cNvPr>
          <p:cNvSpPr/>
          <p:nvPr/>
        </p:nvSpPr>
        <p:spPr>
          <a:xfrm rot="13719269">
            <a:off x="629400" y="3326588"/>
            <a:ext cx="847192" cy="161991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FDE2A589-4F5B-431B-0FC0-CAC0B963967F}"/>
              </a:ext>
            </a:extLst>
          </p:cNvPr>
          <p:cNvSpPr/>
          <p:nvPr/>
        </p:nvSpPr>
        <p:spPr>
          <a:xfrm rot="14185240">
            <a:off x="1363521" y="1693596"/>
            <a:ext cx="247699" cy="48924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0C4B3541-33FD-DB64-DA48-231FD954F389}"/>
              </a:ext>
            </a:extLst>
          </p:cNvPr>
          <p:cNvSpPr/>
          <p:nvPr/>
        </p:nvSpPr>
        <p:spPr>
          <a:xfrm rot="13928215">
            <a:off x="1191559" y="2018713"/>
            <a:ext cx="314680" cy="61718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DD48233F-8BCE-923F-9C39-4315D08485B4}"/>
              </a:ext>
            </a:extLst>
          </p:cNvPr>
          <p:cNvSpPr/>
          <p:nvPr/>
        </p:nvSpPr>
        <p:spPr>
          <a:xfrm rot="14342786">
            <a:off x="1092024" y="2273532"/>
            <a:ext cx="458789" cy="817201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56AB116D-3DA6-3F97-D047-BF3625B6FDC0}"/>
              </a:ext>
            </a:extLst>
          </p:cNvPr>
          <p:cNvSpPr/>
          <p:nvPr/>
        </p:nvSpPr>
        <p:spPr>
          <a:xfrm rot="14183425">
            <a:off x="908412" y="2646261"/>
            <a:ext cx="562519" cy="100530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C711EE51-4799-BBFD-6361-5C69FE9BC8A3}"/>
              </a:ext>
            </a:extLst>
          </p:cNvPr>
          <p:cNvSpPr/>
          <p:nvPr/>
        </p:nvSpPr>
        <p:spPr>
          <a:xfrm rot="13719269">
            <a:off x="757872" y="2909704"/>
            <a:ext cx="692790" cy="134745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E1F5F9A5-84D7-322D-92E7-3C56C8044E40}"/>
              </a:ext>
            </a:extLst>
          </p:cNvPr>
          <p:cNvSpPr/>
          <p:nvPr/>
        </p:nvSpPr>
        <p:spPr>
          <a:xfrm rot="13719269">
            <a:off x="772179" y="3890726"/>
            <a:ext cx="772783" cy="1132402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5FF2E5A-2A77-F82B-567B-7E5D074F56E1}"/>
              </a:ext>
            </a:extLst>
          </p:cNvPr>
          <p:cNvSpPr/>
          <p:nvPr/>
        </p:nvSpPr>
        <p:spPr>
          <a:xfrm>
            <a:off x="1498114" y="1861565"/>
            <a:ext cx="525494" cy="2647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44C10FE8-DE6B-DC5C-B0B5-26722F4FEA48}"/>
              </a:ext>
            </a:extLst>
          </p:cNvPr>
          <p:cNvSpPr/>
          <p:nvPr/>
        </p:nvSpPr>
        <p:spPr>
          <a:xfrm rot="7880731" flipH="1">
            <a:off x="2034719" y="3324478"/>
            <a:ext cx="847192" cy="161991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8433AC7C-34E5-D259-D343-52D0BC549B78}"/>
              </a:ext>
            </a:extLst>
          </p:cNvPr>
          <p:cNvSpPr/>
          <p:nvPr/>
        </p:nvSpPr>
        <p:spPr>
          <a:xfrm rot="7414760" flipH="1">
            <a:off x="1900091" y="1691486"/>
            <a:ext cx="247699" cy="48924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616CC5F9-091D-E4CE-C4FD-3CE145013B83}"/>
              </a:ext>
            </a:extLst>
          </p:cNvPr>
          <p:cNvSpPr/>
          <p:nvPr/>
        </p:nvSpPr>
        <p:spPr>
          <a:xfrm rot="7671785" flipH="1">
            <a:off x="2005072" y="2016603"/>
            <a:ext cx="314680" cy="61718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D87FABF7-72D7-E375-7C5A-7B6766FF55D0}"/>
              </a:ext>
            </a:extLst>
          </p:cNvPr>
          <p:cNvSpPr/>
          <p:nvPr/>
        </p:nvSpPr>
        <p:spPr>
          <a:xfrm rot="7257214" flipH="1">
            <a:off x="1960498" y="2271422"/>
            <a:ext cx="458789" cy="817201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FA3FC460-926E-9E1E-0E37-6D9210CB4CD4}"/>
              </a:ext>
            </a:extLst>
          </p:cNvPr>
          <p:cNvSpPr/>
          <p:nvPr/>
        </p:nvSpPr>
        <p:spPr>
          <a:xfrm rot="7416575" flipH="1">
            <a:off x="2040380" y="2644151"/>
            <a:ext cx="562519" cy="100530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25781AA3-4E95-45B1-8D63-709213A20E5B}"/>
              </a:ext>
            </a:extLst>
          </p:cNvPr>
          <p:cNvSpPr/>
          <p:nvPr/>
        </p:nvSpPr>
        <p:spPr>
          <a:xfrm rot="7880731" flipH="1">
            <a:off x="2060649" y="2907594"/>
            <a:ext cx="692790" cy="134745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E85CBCE5-2924-8A1A-707D-8C5E45917EEA}"/>
              </a:ext>
            </a:extLst>
          </p:cNvPr>
          <p:cNvSpPr/>
          <p:nvPr/>
        </p:nvSpPr>
        <p:spPr>
          <a:xfrm rot="7880731" flipH="1">
            <a:off x="1966349" y="3888616"/>
            <a:ext cx="772783" cy="1132402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pic>
        <p:nvPicPr>
          <p:cNvPr id="130" name="Kiss">
            <a:hlinkClick r:id="" action="ppaction://media"/>
            <a:extLst>
              <a:ext uri="{FF2B5EF4-FFF2-40B4-BE49-F238E27FC236}">
                <a16:creationId xmlns:a16="http://schemas.microsoft.com/office/drawing/2014/main" id="{29CD53DD-E22E-E0F5-1EA2-87F214EB7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28506" y="330340"/>
            <a:ext cx="609600" cy="609600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EF701C3-5727-ED37-846C-BB66BE8A6175}"/>
              </a:ext>
            </a:extLst>
          </p:cNvPr>
          <p:cNvSpPr/>
          <p:nvPr/>
        </p:nvSpPr>
        <p:spPr>
          <a:xfrm>
            <a:off x="5531667" y="1838153"/>
            <a:ext cx="920436" cy="761068"/>
          </a:xfrm>
          <a:custGeom>
            <a:avLst/>
            <a:gdLst>
              <a:gd name="connsiteX0" fmla="*/ 111659 w 857061"/>
              <a:gd name="connsiteY0" fmla="*/ 651849 h 666938"/>
              <a:gd name="connsiteX1" fmla="*/ 111659 w 857061"/>
              <a:gd name="connsiteY1" fmla="*/ 651849 h 666938"/>
              <a:gd name="connsiteX2" fmla="*/ 0 w 857061"/>
              <a:gd name="connsiteY2" fmla="*/ 356102 h 666938"/>
              <a:gd name="connsiteX3" fmla="*/ 3018 w 857061"/>
              <a:gd name="connsiteY3" fmla="*/ 120712 h 666938"/>
              <a:gd name="connsiteX4" fmla="*/ 443620 w 857061"/>
              <a:gd name="connsiteY4" fmla="*/ 0 h 666938"/>
              <a:gd name="connsiteX5" fmla="*/ 854043 w 857061"/>
              <a:gd name="connsiteY5" fmla="*/ 135801 h 666938"/>
              <a:gd name="connsiteX6" fmla="*/ 857061 w 857061"/>
              <a:gd name="connsiteY6" fmla="*/ 362138 h 666938"/>
              <a:gd name="connsiteX7" fmla="*/ 778598 w 857061"/>
              <a:gd name="connsiteY7" fmla="*/ 666938 h 666938"/>
              <a:gd name="connsiteX8" fmla="*/ 111659 w 857061"/>
              <a:gd name="connsiteY8" fmla="*/ 651849 h 666938"/>
              <a:gd name="connsiteX0" fmla="*/ 111659 w 857061"/>
              <a:gd name="connsiteY0" fmla="*/ 651920 h 667009"/>
              <a:gd name="connsiteX1" fmla="*/ 111659 w 857061"/>
              <a:gd name="connsiteY1" fmla="*/ 651920 h 667009"/>
              <a:gd name="connsiteX2" fmla="*/ 0 w 857061"/>
              <a:gd name="connsiteY2" fmla="*/ 356173 h 667009"/>
              <a:gd name="connsiteX3" fmla="*/ 3018 w 857061"/>
              <a:gd name="connsiteY3" fmla="*/ 120783 h 667009"/>
              <a:gd name="connsiteX4" fmla="*/ 443620 w 857061"/>
              <a:gd name="connsiteY4" fmla="*/ 71 h 667009"/>
              <a:gd name="connsiteX5" fmla="*/ 854043 w 857061"/>
              <a:gd name="connsiteY5" fmla="*/ 135872 h 667009"/>
              <a:gd name="connsiteX6" fmla="*/ 857061 w 857061"/>
              <a:gd name="connsiteY6" fmla="*/ 362209 h 667009"/>
              <a:gd name="connsiteX7" fmla="*/ 778598 w 857061"/>
              <a:gd name="connsiteY7" fmla="*/ 667009 h 667009"/>
              <a:gd name="connsiteX8" fmla="*/ 111659 w 857061"/>
              <a:gd name="connsiteY8" fmla="*/ 651920 h 667009"/>
              <a:gd name="connsiteX0" fmla="*/ 111659 w 938542"/>
              <a:gd name="connsiteY0" fmla="*/ 651986 h 667075"/>
              <a:gd name="connsiteX1" fmla="*/ 111659 w 938542"/>
              <a:gd name="connsiteY1" fmla="*/ 651986 h 667075"/>
              <a:gd name="connsiteX2" fmla="*/ 0 w 938542"/>
              <a:gd name="connsiteY2" fmla="*/ 356239 h 667075"/>
              <a:gd name="connsiteX3" fmla="*/ 3018 w 938542"/>
              <a:gd name="connsiteY3" fmla="*/ 120849 h 667075"/>
              <a:gd name="connsiteX4" fmla="*/ 443620 w 938542"/>
              <a:gd name="connsiteY4" fmla="*/ 137 h 667075"/>
              <a:gd name="connsiteX5" fmla="*/ 938542 w 938542"/>
              <a:gd name="connsiteY5" fmla="*/ 141974 h 667075"/>
              <a:gd name="connsiteX6" fmla="*/ 857061 w 938542"/>
              <a:gd name="connsiteY6" fmla="*/ 362275 h 667075"/>
              <a:gd name="connsiteX7" fmla="*/ 778598 w 938542"/>
              <a:gd name="connsiteY7" fmla="*/ 667075 h 667075"/>
              <a:gd name="connsiteX8" fmla="*/ 111659 w 938542"/>
              <a:gd name="connsiteY8" fmla="*/ 651986 h 667075"/>
              <a:gd name="connsiteX0" fmla="*/ 111659 w 857061"/>
              <a:gd name="connsiteY0" fmla="*/ 651921 h 667010"/>
              <a:gd name="connsiteX1" fmla="*/ 111659 w 857061"/>
              <a:gd name="connsiteY1" fmla="*/ 651921 h 667010"/>
              <a:gd name="connsiteX2" fmla="*/ 0 w 857061"/>
              <a:gd name="connsiteY2" fmla="*/ 356174 h 667010"/>
              <a:gd name="connsiteX3" fmla="*/ 3018 w 857061"/>
              <a:gd name="connsiteY3" fmla="*/ 120784 h 667010"/>
              <a:gd name="connsiteX4" fmla="*/ 443620 w 857061"/>
              <a:gd name="connsiteY4" fmla="*/ 72 h 667010"/>
              <a:gd name="connsiteX5" fmla="*/ 857061 w 857061"/>
              <a:gd name="connsiteY5" fmla="*/ 135874 h 667010"/>
              <a:gd name="connsiteX6" fmla="*/ 857061 w 857061"/>
              <a:gd name="connsiteY6" fmla="*/ 362210 h 667010"/>
              <a:gd name="connsiteX7" fmla="*/ 778598 w 857061"/>
              <a:gd name="connsiteY7" fmla="*/ 667010 h 667010"/>
              <a:gd name="connsiteX8" fmla="*/ 111659 w 857061"/>
              <a:gd name="connsiteY8" fmla="*/ 651921 h 667010"/>
              <a:gd name="connsiteX0" fmla="*/ 111659 w 867791"/>
              <a:gd name="connsiteY0" fmla="*/ 651921 h 667010"/>
              <a:gd name="connsiteX1" fmla="*/ 111659 w 867791"/>
              <a:gd name="connsiteY1" fmla="*/ 651921 h 667010"/>
              <a:gd name="connsiteX2" fmla="*/ 0 w 867791"/>
              <a:gd name="connsiteY2" fmla="*/ 356174 h 667010"/>
              <a:gd name="connsiteX3" fmla="*/ 3018 w 867791"/>
              <a:gd name="connsiteY3" fmla="*/ 120784 h 667010"/>
              <a:gd name="connsiteX4" fmla="*/ 443620 w 867791"/>
              <a:gd name="connsiteY4" fmla="*/ 72 h 667010"/>
              <a:gd name="connsiteX5" fmla="*/ 857061 w 867791"/>
              <a:gd name="connsiteY5" fmla="*/ 135874 h 667010"/>
              <a:gd name="connsiteX6" fmla="*/ 857061 w 867791"/>
              <a:gd name="connsiteY6" fmla="*/ 362210 h 667010"/>
              <a:gd name="connsiteX7" fmla="*/ 778598 w 867791"/>
              <a:gd name="connsiteY7" fmla="*/ 667010 h 667010"/>
              <a:gd name="connsiteX8" fmla="*/ 111659 w 867791"/>
              <a:gd name="connsiteY8" fmla="*/ 651921 h 667010"/>
              <a:gd name="connsiteX0" fmla="*/ 114676 w 870808"/>
              <a:gd name="connsiteY0" fmla="*/ 651852 h 666941"/>
              <a:gd name="connsiteX1" fmla="*/ 114676 w 870808"/>
              <a:gd name="connsiteY1" fmla="*/ 651852 h 666941"/>
              <a:gd name="connsiteX2" fmla="*/ 3017 w 870808"/>
              <a:gd name="connsiteY2" fmla="*/ 356105 h 666941"/>
              <a:gd name="connsiteX3" fmla="*/ 0 w 870808"/>
              <a:gd name="connsiteY3" fmla="*/ 132786 h 666941"/>
              <a:gd name="connsiteX4" fmla="*/ 446637 w 870808"/>
              <a:gd name="connsiteY4" fmla="*/ 3 h 666941"/>
              <a:gd name="connsiteX5" fmla="*/ 860078 w 870808"/>
              <a:gd name="connsiteY5" fmla="*/ 135805 h 666941"/>
              <a:gd name="connsiteX6" fmla="*/ 860078 w 870808"/>
              <a:gd name="connsiteY6" fmla="*/ 362141 h 666941"/>
              <a:gd name="connsiteX7" fmla="*/ 781615 w 870808"/>
              <a:gd name="connsiteY7" fmla="*/ 666941 h 666941"/>
              <a:gd name="connsiteX8" fmla="*/ 114676 w 870808"/>
              <a:gd name="connsiteY8" fmla="*/ 651852 h 666941"/>
              <a:gd name="connsiteX0" fmla="*/ 127107 w 883239"/>
              <a:gd name="connsiteY0" fmla="*/ 651852 h 666941"/>
              <a:gd name="connsiteX1" fmla="*/ 127107 w 883239"/>
              <a:gd name="connsiteY1" fmla="*/ 651852 h 666941"/>
              <a:gd name="connsiteX2" fmla="*/ 15448 w 883239"/>
              <a:gd name="connsiteY2" fmla="*/ 356105 h 666941"/>
              <a:gd name="connsiteX3" fmla="*/ 12431 w 883239"/>
              <a:gd name="connsiteY3" fmla="*/ 132786 h 666941"/>
              <a:gd name="connsiteX4" fmla="*/ 459068 w 883239"/>
              <a:gd name="connsiteY4" fmla="*/ 3 h 666941"/>
              <a:gd name="connsiteX5" fmla="*/ 872509 w 883239"/>
              <a:gd name="connsiteY5" fmla="*/ 135805 h 666941"/>
              <a:gd name="connsiteX6" fmla="*/ 872509 w 883239"/>
              <a:gd name="connsiteY6" fmla="*/ 362141 h 666941"/>
              <a:gd name="connsiteX7" fmla="*/ 794046 w 883239"/>
              <a:gd name="connsiteY7" fmla="*/ 666941 h 666941"/>
              <a:gd name="connsiteX8" fmla="*/ 127107 w 883239"/>
              <a:gd name="connsiteY8" fmla="*/ 651852 h 666941"/>
              <a:gd name="connsiteX0" fmla="*/ 127107 w 883239"/>
              <a:gd name="connsiteY0" fmla="*/ 651852 h 666941"/>
              <a:gd name="connsiteX1" fmla="*/ 127107 w 883239"/>
              <a:gd name="connsiteY1" fmla="*/ 651852 h 666941"/>
              <a:gd name="connsiteX2" fmla="*/ 15448 w 883239"/>
              <a:gd name="connsiteY2" fmla="*/ 356105 h 666941"/>
              <a:gd name="connsiteX3" fmla="*/ 12431 w 883239"/>
              <a:gd name="connsiteY3" fmla="*/ 132786 h 666941"/>
              <a:gd name="connsiteX4" fmla="*/ 459068 w 883239"/>
              <a:gd name="connsiteY4" fmla="*/ 3 h 666941"/>
              <a:gd name="connsiteX5" fmla="*/ 872509 w 883239"/>
              <a:gd name="connsiteY5" fmla="*/ 135805 h 666941"/>
              <a:gd name="connsiteX6" fmla="*/ 872509 w 883239"/>
              <a:gd name="connsiteY6" fmla="*/ 362141 h 666941"/>
              <a:gd name="connsiteX7" fmla="*/ 794046 w 883239"/>
              <a:gd name="connsiteY7" fmla="*/ 666941 h 666941"/>
              <a:gd name="connsiteX8" fmla="*/ 127107 w 883239"/>
              <a:gd name="connsiteY8" fmla="*/ 651852 h 666941"/>
              <a:gd name="connsiteX0" fmla="*/ 127107 w 888432"/>
              <a:gd name="connsiteY0" fmla="*/ 651852 h 666941"/>
              <a:gd name="connsiteX1" fmla="*/ 127107 w 888432"/>
              <a:gd name="connsiteY1" fmla="*/ 651852 h 666941"/>
              <a:gd name="connsiteX2" fmla="*/ 15448 w 888432"/>
              <a:gd name="connsiteY2" fmla="*/ 356105 h 666941"/>
              <a:gd name="connsiteX3" fmla="*/ 12431 w 888432"/>
              <a:gd name="connsiteY3" fmla="*/ 132786 h 666941"/>
              <a:gd name="connsiteX4" fmla="*/ 459068 w 888432"/>
              <a:gd name="connsiteY4" fmla="*/ 3 h 666941"/>
              <a:gd name="connsiteX5" fmla="*/ 872509 w 888432"/>
              <a:gd name="connsiteY5" fmla="*/ 135805 h 666941"/>
              <a:gd name="connsiteX6" fmla="*/ 872509 w 888432"/>
              <a:gd name="connsiteY6" fmla="*/ 362141 h 666941"/>
              <a:gd name="connsiteX7" fmla="*/ 794046 w 888432"/>
              <a:gd name="connsiteY7" fmla="*/ 666941 h 666941"/>
              <a:gd name="connsiteX8" fmla="*/ 127107 w 888432"/>
              <a:gd name="connsiteY8" fmla="*/ 651852 h 666941"/>
              <a:gd name="connsiteX0" fmla="*/ 127107 w 904975"/>
              <a:gd name="connsiteY0" fmla="*/ 651852 h 666941"/>
              <a:gd name="connsiteX1" fmla="*/ 127107 w 904975"/>
              <a:gd name="connsiteY1" fmla="*/ 651852 h 666941"/>
              <a:gd name="connsiteX2" fmla="*/ 15448 w 904975"/>
              <a:gd name="connsiteY2" fmla="*/ 356105 h 666941"/>
              <a:gd name="connsiteX3" fmla="*/ 12431 w 904975"/>
              <a:gd name="connsiteY3" fmla="*/ 132786 h 666941"/>
              <a:gd name="connsiteX4" fmla="*/ 459068 w 904975"/>
              <a:gd name="connsiteY4" fmla="*/ 3 h 666941"/>
              <a:gd name="connsiteX5" fmla="*/ 872509 w 904975"/>
              <a:gd name="connsiteY5" fmla="*/ 135805 h 666941"/>
              <a:gd name="connsiteX6" fmla="*/ 794046 w 904975"/>
              <a:gd name="connsiteY6" fmla="*/ 666941 h 666941"/>
              <a:gd name="connsiteX7" fmla="*/ 127107 w 904975"/>
              <a:gd name="connsiteY7" fmla="*/ 651852 h 666941"/>
              <a:gd name="connsiteX0" fmla="*/ 127107 w 889590"/>
              <a:gd name="connsiteY0" fmla="*/ 651852 h 666941"/>
              <a:gd name="connsiteX1" fmla="*/ 127107 w 889590"/>
              <a:gd name="connsiteY1" fmla="*/ 651852 h 666941"/>
              <a:gd name="connsiteX2" fmla="*/ 15448 w 889590"/>
              <a:gd name="connsiteY2" fmla="*/ 356105 h 666941"/>
              <a:gd name="connsiteX3" fmla="*/ 12431 w 889590"/>
              <a:gd name="connsiteY3" fmla="*/ 132786 h 666941"/>
              <a:gd name="connsiteX4" fmla="*/ 459068 w 889590"/>
              <a:gd name="connsiteY4" fmla="*/ 3 h 666941"/>
              <a:gd name="connsiteX5" fmla="*/ 872509 w 889590"/>
              <a:gd name="connsiteY5" fmla="*/ 135805 h 666941"/>
              <a:gd name="connsiteX6" fmla="*/ 715583 w 889590"/>
              <a:gd name="connsiteY6" fmla="*/ 666941 h 666941"/>
              <a:gd name="connsiteX7" fmla="*/ 127107 w 889590"/>
              <a:gd name="connsiteY7" fmla="*/ 651852 h 666941"/>
              <a:gd name="connsiteX0" fmla="*/ 114676 w 877159"/>
              <a:gd name="connsiteY0" fmla="*/ 651852 h 666941"/>
              <a:gd name="connsiteX1" fmla="*/ 114676 w 877159"/>
              <a:gd name="connsiteY1" fmla="*/ 651852 h 666941"/>
              <a:gd name="connsiteX2" fmla="*/ 0 w 877159"/>
              <a:gd name="connsiteY2" fmla="*/ 132786 h 666941"/>
              <a:gd name="connsiteX3" fmla="*/ 446637 w 877159"/>
              <a:gd name="connsiteY3" fmla="*/ 3 h 666941"/>
              <a:gd name="connsiteX4" fmla="*/ 860078 w 877159"/>
              <a:gd name="connsiteY4" fmla="*/ 135805 h 666941"/>
              <a:gd name="connsiteX5" fmla="*/ 703152 w 877159"/>
              <a:gd name="connsiteY5" fmla="*/ 666941 h 666941"/>
              <a:gd name="connsiteX6" fmla="*/ 114676 w 877159"/>
              <a:gd name="connsiteY6" fmla="*/ 651852 h 666941"/>
              <a:gd name="connsiteX0" fmla="*/ 165979 w 877159"/>
              <a:gd name="connsiteY0" fmla="*/ 712209 h 712209"/>
              <a:gd name="connsiteX1" fmla="*/ 114676 w 877159"/>
              <a:gd name="connsiteY1" fmla="*/ 651852 h 712209"/>
              <a:gd name="connsiteX2" fmla="*/ 0 w 877159"/>
              <a:gd name="connsiteY2" fmla="*/ 132786 h 712209"/>
              <a:gd name="connsiteX3" fmla="*/ 446637 w 877159"/>
              <a:gd name="connsiteY3" fmla="*/ 3 h 712209"/>
              <a:gd name="connsiteX4" fmla="*/ 860078 w 877159"/>
              <a:gd name="connsiteY4" fmla="*/ 135805 h 712209"/>
              <a:gd name="connsiteX5" fmla="*/ 703152 w 877159"/>
              <a:gd name="connsiteY5" fmla="*/ 666941 h 712209"/>
              <a:gd name="connsiteX6" fmla="*/ 165979 w 877159"/>
              <a:gd name="connsiteY6" fmla="*/ 712209 h 712209"/>
              <a:gd name="connsiteX0" fmla="*/ 165979 w 877159"/>
              <a:gd name="connsiteY0" fmla="*/ 712209 h 724473"/>
              <a:gd name="connsiteX1" fmla="*/ 114676 w 877159"/>
              <a:gd name="connsiteY1" fmla="*/ 651852 h 724473"/>
              <a:gd name="connsiteX2" fmla="*/ 0 w 877159"/>
              <a:gd name="connsiteY2" fmla="*/ 132786 h 724473"/>
              <a:gd name="connsiteX3" fmla="*/ 446637 w 877159"/>
              <a:gd name="connsiteY3" fmla="*/ 3 h 724473"/>
              <a:gd name="connsiteX4" fmla="*/ 860078 w 877159"/>
              <a:gd name="connsiteY4" fmla="*/ 135805 h 724473"/>
              <a:gd name="connsiteX5" fmla="*/ 703152 w 877159"/>
              <a:gd name="connsiteY5" fmla="*/ 666941 h 724473"/>
              <a:gd name="connsiteX6" fmla="*/ 165979 w 877159"/>
              <a:gd name="connsiteY6" fmla="*/ 712209 h 724473"/>
              <a:gd name="connsiteX0" fmla="*/ 165979 w 877159"/>
              <a:gd name="connsiteY0" fmla="*/ 712209 h 730211"/>
              <a:gd name="connsiteX1" fmla="*/ 114676 w 877159"/>
              <a:gd name="connsiteY1" fmla="*/ 651852 h 730211"/>
              <a:gd name="connsiteX2" fmla="*/ 0 w 877159"/>
              <a:gd name="connsiteY2" fmla="*/ 132786 h 730211"/>
              <a:gd name="connsiteX3" fmla="*/ 446637 w 877159"/>
              <a:gd name="connsiteY3" fmla="*/ 3 h 730211"/>
              <a:gd name="connsiteX4" fmla="*/ 860078 w 877159"/>
              <a:gd name="connsiteY4" fmla="*/ 135805 h 730211"/>
              <a:gd name="connsiteX5" fmla="*/ 703152 w 877159"/>
              <a:gd name="connsiteY5" fmla="*/ 666941 h 730211"/>
              <a:gd name="connsiteX6" fmla="*/ 165979 w 877159"/>
              <a:gd name="connsiteY6" fmla="*/ 712209 h 730211"/>
              <a:gd name="connsiteX0" fmla="*/ 703152 w 877159"/>
              <a:gd name="connsiteY0" fmla="*/ 666941 h 725428"/>
              <a:gd name="connsiteX1" fmla="*/ 114676 w 877159"/>
              <a:gd name="connsiteY1" fmla="*/ 651852 h 725428"/>
              <a:gd name="connsiteX2" fmla="*/ 0 w 877159"/>
              <a:gd name="connsiteY2" fmla="*/ 132786 h 725428"/>
              <a:gd name="connsiteX3" fmla="*/ 446637 w 877159"/>
              <a:gd name="connsiteY3" fmla="*/ 3 h 725428"/>
              <a:gd name="connsiteX4" fmla="*/ 860078 w 877159"/>
              <a:gd name="connsiteY4" fmla="*/ 135805 h 725428"/>
              <a:gd name="connsiteX5" fmla="*/ 703152 w 877159"/>
              <a:gd name="connsiteY5" fmla="*/ 666941 h 725428"/>
              <a:gd name="connsiteX0" fmla="*/ 703152 w 877159"/>
              <a:gd name="connsiteY0" fmla="*/ 666941 h 725428"/>
              <a:gd name="connsiteX1" fmla="*/ 114676 w 877159"/>
              <a:gd name="connsiteY1" fmla="*/ 651852 h 725428"/>
              <a:gd name="connsiteX2" fmla="*/ 0 w 877159"/>
              <a:gd name="connsiteY2" fmla="*/ 132786 h 725428"/>
              <a:gd name="connsiteX3" fmla="*/ 446637 w 877159"/>
              <a:gd name="connsiteY3" fmla="*/ 3 h 725428"/>
              <a:gd name="connsiteX4" fmla="*/ 860078 w 877159"/>
              <a:gd name="connsiteY4" fmla="*/ 135805 h 725428"/>
              <a:gd name="connsiteX5" fmla="*/ 703152 w 877159"/>
              <a:gd name="connsiteY5" fmla="*/ 666941 h 725428"/>
              <a:gd name="connsiteX0" fmla="*/ 723346 w 897353"/>
              <a:gd name="connsiteY0" fmla="*/ 666941 h 725428"/>
              <a:gd name="connsiteX1" fmla="*/ 134870 w 897353"/>
              <a:gd name="connsiteY1" fmla="*/ 651852 h 725428"/>
              <a:gd name="connsiteX2" fmla="*/ 20194 w 897353"/>
              <a:gd name="connsiteY2" fmla="*/ 132786 h 725428"/>
              <a:gd name="connsiteX3" fmla="*/ 466831 w 897353"/>
              <a:gd name="connsiteY3" fmla="*/ 3 h 725428"/>
              <a:gd name="connsiteX4" fmla="*/ 880272 w 897353"/>
              <a:gd name="connsiteY4" fmla="*/ 135805 h 725428"/>
              <a:gd name="connsiteX5" fmla="*/ 723346 w 897353"/>
              <a:gd name="connsiteY5" fmla="*/ 666941 h 725428"/>
              <a:gd name="connsiteX0" fmla="*/ 710788 w 884795"/>
              <a:gd name="connsiteY0" fmla="*/ 666941 h 728173"/>
              <a:gd name="connsiteX1" fmla="*/ 179651 w 884795"/>
              <a:gd name="connsiteY1" fmla="*/ 657887 h 728173"/>
              <a:gd name="connsiteX2" fmla="*/ 7636 w 884795"/>
              <a:gd name="connsiteY2" fmla="*/ 132786 h 728173"/>
              <a:gd name="connsiteX3" fmla="*/ 454273 w 884795"/>
              <a:gd name="connsiteY3" fmla="*/ 3 h 728173"/>
              <a:gd name="connsiteX4" fmla="*/ 867714 w 884795"/>
              <a:gd name="connsiteY4" fmla="*/ 135805 h 728173"/>
              <a:gd name="connsiteX5" fmla="*/ 710788 w 884795"/>
              <a:gd name="connsiteY5" fmla="*/ 666941 h 728173"/>
              <a:gd name="connsiteX0" fmla="*/ 710788 w 876797"/>
              <a:gd name="connsiteY0" fmla="*/ 666941 h 728173"/>
              <a:gd name="connsiteX1" fmla="*/ 179651 w 876797"/>
              <a:gd name="connsiteY1" fmla="*/ 657887 h 728173"/>
              <a:gd name="connsiteX2" fmla="*/ 7636 w 876797"/>
              <a:gd name="connsiteY2" fmla="*/ 132786 h 728173"/>
              <a:gd name="connsiteX3" fmla="*/ 454273 w 876797"/>
              <a:gd name="connsiteY3" fmla="*/ 3 h 728173"/>
              <a:gd name="connsiteX4" fmla="*/ 867714 w 876797"/>
              <a:gd name="connsiteY4" fmla="*/ 135805 h 728173"/>
              <a:gd name="connsiteX5" fmla="*/ 710788 w 876797"/>
              <a:gd name="connsiteY5" fmla="*/ 666941 h 72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6797" h="728173">
                <a:moveTo>
                  <a:pt x="710788" y="666941"/>
                </a:moveTo>
                <a:cubicBezTo>
                  <a:pt x="586554" y="752949"/>
                  <a:pt x="296843" y="746913"/>
                  <a:pt x="179651" y="657887"/>
                </a:cubicBezTo>
                <a:cubicBezTo>
                  <a:pt x="2606" y="484865"/>
                  <a:pt x="-14496" y="305808"/>
                  <a:pt x="7636" y="132786"/>
                </a:cubicBezTo>
                <a:cubicBezTo>
                  <a:pt x="81573" y="73436"/>
                  <a:pt x="310927" y="-500"/>
                  <a:pt x="454273" y="3"/>
                </a:cubicBezTo>
                <a:cubicBezTo>
                  <a:pt x="597619" y="506"/>
                  <a:pt x="798807" y="75449"/>
                  <a:pt x="867714" y="135805"/>
                </a:cubicBezTo>
                <a:cubicBezTo>
                  <a:pt x="902419" y="277139"/>
                  <a:pt x="835022" y="580933"/>
                  <a:pt x="710788" y="666941"/>
                </a:cubicBezTo>
                <a:close/>
              </a:path>
            </a:pathLst>
          </a:custGeom>
          <a:solidFill>
            <a:srgbClr val="FBCBC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C9DF79-4B22-6169-7583-BC1C0356D8B3}"/>
              </a:ext>
            </a:extLst>
          </p:cNvPr>
          <p:cNvGrpSpPr/>
          <p:nvPr/>
        </p:nvGrpSpPr>
        <p:grpSpPr>
          <a:xfrm>
            <a:off x="5080234" y="4022755"/>
            <a:ext cx="602324" cy="1543173"/>
            <a:chOff x="5080234" y="4022755"/>
            <a:chExt cx="602324" cy="154317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FCFED70-4D83-E7D1-C4F1-B9F7F8895058}"/>
                </a:ext>
              </a:extLst>
            </p:cNvPr>
            <p:cNvSpPr/>
            <p:nvPr/>
          </p:nvSpPr>
          <p:spPr>
            <a:xfrm>
              <a:off x="5345359" y="4022755"/>
              <a:ext cx="276844" cy="1053221"/>
            </a:xfrm>
            <a:custGeom>
              <a:avLst/>
              <a:gdLst>
                <a:gd name="connsiteX0" fmla="*/ 162963 w 223319"/>
                <a:gd name="connsiteY0" fmla="*/ 1083398 h 1098488"/>
                <a:gd name="connsiteX1" fmla="*/ 223319 w 223319"/>
                <a:gd name="connsiteY1" fmla="*/ 66393 h 1098488"/>
                <a:gd name="connsiteX2" fmla="*/ 102606 w 223319"/>
                <a:gd name="connsiteY2" fmla="*/ 0 h 1098488"/>
                <a:gd name="connsiteX3" fmla="*/ 0 w 223319"/>
                <a:gd name="connsiteY3" fmla="*/ 1098488 h 1098488"/>
                <a:gd name="connsiteX4" fmla="*/ 162963 w 223319"/>
                <a:gd name="connsiteY4" fmla="*/ 1083398 h 1098488"/>
                <a:gd name="connsiteX0" fmla="*/ 166021 w 226377"/>
                <a:gd name="connsiteY0" fmla="*/ 1083398 h 1098488"/>
                <a:gd name="connsiteX1" fmla="*/ 226377 w 226377"/>
                <a:gd name="connsiteY1" fmla="*/ 66393 h 1098488"/>
                <a:gd name="connsiteX2" fmla="*/ 105664 w 226377"/>
                <a:gd name="connsiteY2" fmla="*/ 0 h 1098488"/>
                <a:gd name="connsiteX3" fmla="*/ 3058 w 226377"/>
                <a:gd name="connsiteY3" fmla="*/ 1098488 h 1098488"/>
                <a:gd name="connsiteX4" fmla="*/ 166021 w 226377"/>
                <a:gd name="connsiteY4" fmla="*/ 1083398 h 1098488"/>
                <a:gd name="connsiteX0" fmla="*/ 215819 w 276175"/>
                <a:gd name="connsiteY0" fmla="*/ 1083398 h 1098488"/>
                <a:gd name="connsiteX1" fmla="*/ 276175 w 276175"/>
                <a:gd name="connsiteY1" fmla="*/ 66393 h 1098488"/>
                <a:gd name="connsiteX2" fmla="*/ 155462 w 276175"/>
                <a:gd name="connsiteY2" fmla="*/ 0 h 1098488"/>
                <a:gd name="connsiteX3" fmla="*/ 52856 w 276175"/>
                <a:gd name="connsiteY3" fmla="*/ 1098488 h 1098488"/>
                <a:gd name="connsiteX4" fmla="*/ 215819 w 276175"/>
                <a:gd name="connsiteY4" fmla="*/ 1083398 h 1098488"/>
                <a:gd name="connsiteX0" fmla="*/ 197142 w 257498"/>
                <a:gd name="connsiteY0" fmla="*/ 1083398 h 1095470"/>
                <a:gd name="connsiteX1" fmla="*/ 257498 w 257498"/>
                <a:gd name="connsiteY1" fmla="*/ 66393 h 1095470"/>
                <a:gd name="connsiteX2" fmla="*/ 136785 w 257498"/>
                <a:gd name="connsiteY2" fmla="*/ 0 h 1095470"/>
                <a:gd name="connsiteX3" fmla="*/ 64357 w 257498"/>
                <a:gd name="connsiteY3" fmla="*/ 1095470 h 1095470"/>
                <a:gd name="connsiteX4" fmla="*/ 197142 w 257498"/>
                <a:gd name="connsiteY4" fmla="*/ 1083398 h 1095470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188820 w 270300"/>
                <a:gd name="connsiteY0" fmla="*/ 1071327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188820 w 270300"/>
                <a:gd name="connsiteY4" fmla="*/ 1071327 h 1098488"/>
                <a:gd name="connsiteX0" fmla="*/ 188820 w 270300"/>
                <a:gd name="connsiteY0" fmla="*/ 1071327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188820 w 270300"/>
                <a:gd name="connsiteY4" fmla="*/ 1071327 h 1098488"/>
                <a:gd name="connsiteX0" fmla="*/ 184633 w 266113"/>
                <a:gd name="connsiteY0" fmla="*/ 1071327 h 1098488"/>
                <a:gd name="connsiteX1" fmla="*/ 266113 w 266113"/>
                <a:gd name="connsiteY1" fmla="*/ 66393 h 1098488"/>
                <a:gd name="connsiteX2" fmla="*/ 157471 w 266113"/>
                <a:gd name="connsiteY2" fmla="*/ 0 h 1098488"/>
                <a:gd name="connsiteX3" fmla="*/ 51848 w 266113"/>
                <a:gd name="connsiteY3" fmla="*/ 1098488 h 1098488"/>
                <a:gd name="connsiteX4" fmla="*/ 184633 w 266113"/>
                <a:gd name="connsiteY4" fmla="*/ 1071327 h 1098488"/>
                <a:gd name="connsiteX0" fmla="*/ 188722 w 270202"/>
                <a:gd name="connsiteY0" fmla="*/ 1071327 h 1071327"/>
                <a:gd name="connsiteX1" fmla="*/ 270202 w 270202"/>
                <a:gd name="connsiteY1" fmla="*/ 66393 h 1071327"/>
                <a:gd name="connsiteX2" fmla="*/ 161560 w 270202"/>
                <a:gd name="connsiteY2" fmla="*/ 0 h 1071327"/>
                <a:gd name="connsiteX3" fmla="*/ 49901 w 270202"/>
                <a:gd name="connsiteY3" fmla="*/ 1053221 h 1071327"/>
                <a:gd name="connsiteX4" fmla="*/ 188722 w 270202"/>
                <a:gd name="connsiteY4" fmla="*/ 1071327 h 1071327"/>
                <a:gd name="connsiteX0" fmla="*/ 188722 w 270202"/>
                <a:gd name="connsiteY0" fmla="*/ 1053220 h 1053221"/>
                <a:gd name="connsiteX1" fmla="*/ 270202 w 270202"/>
                <a:gd name="connsiteY1" fmla="*/ 66393 h 1053221"/>
                <a:gd name="connsiteX2" fmla="*/ 161560 w 270202"/>
                <a:gd name="connsiteY2" fmla="*/ 0 h 1053221"/>
                <a:gd name="connsiteX3" fmla="*/ 49901 w 270202"/>
                <a:gd name="connsiteY3" fmla="*/ 1053221 h 1053221"/>
                <a:gd name="connsiteX4" fmla="*/ 188722 w 270202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844" h="1053221">
                  <a:moveTo>
                    <a:pt x="195364" y="1053220"/>
                  </a:moveTo>
                  <a:cubicBezTo>
                    <a:pt x="64592" y="708182"/>
                    <a:pt x="163172" y="266575"/>
                    <a:pt x="276844" y="66393"/>
                  </a:cubicBezTo>
                  <a:lnTo>
                    <a:pt x="168202" y="0"/>
                  </a:lnTo>
                  <a:cubicBezTo>
                    <a:pt x="-10856" y="342020"/>
                    <a:pt x="-45057" y="684041"/>
                    <a:pt x="56543" y="1053221"/>
                  </a:cubicBezTo>
                  <a:lnTo>
                    <a:pt x="195364" y="1053220"/>
                  </a:lnTo>
                  <a:close/>
                </a:path>
              </a:pathLst>
            </a:custGeom>
            <a:solidFill>
              <a:srgbClr val="CB031B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DAEDE86-DAE5-9396-A6FB-A992B5DD13BC}"/>
                </a:ext>
              </a:extLst>
            </p:cNvPr>
            <p:cNvSpPr/>
            <p:nvPr/>
          </p:nvSpPr>
          <p:spPr>
            <a:xfrm rot="17244040">
              <a:off x="5140757" y="5062816"/>
              <a:ext cx="442589" cy="563636"/>
            </a:xfrm>
            <a:custGeom>
              <a:avLst/>
              <a:gdLst>
                <a:gd name="connsiteX0" fmla="*/ 359798 w 442589"/>
                <a:gd name="connsiteY0" fmla="*/ 198779 h 563636"/>
                <a:gd name="connsiteX1" fmla="*/ 442589 w 442589"/>
                <a:gd name="connsiteY1" fmla="*/ 462954 h 563636"/>
                <a:gd name="connsiteX2" fmla="*/ 143099 w 442589"/>
                <a:gd name="connsiteY2" fmla="*/ 556812 h 563636"/>
                <a:gd name="connsiteX3" fmla="*/ 143099 w 442589"/>
                <a:gd name="connsiteY3" fmla="*/ 556811 h 563636"/>
                <a:gd name="connsiteX4" fmla="*/ 121321 w 442589"/>
                <a:gd name="connsiteY4" fmla="*/ 563636 h 563636"/>
                <a:gd name="connsiteX5" fmla="*/ 78905 w 442589"/>
                <a:gd name="connsiteY5" fmla="*/ 428290 h 563636"/>
                <a:gd name="connsiteX6" fmla="*/ 100682 w 442589"/>
                <a:gd name="connsiteY6" fmla="*/ 421465 h 563636"/>
                <a:gd name="connsiteX7" fmla="*/ 86944 w 442589"/>
                <a:gd name="connsiteY7" fmla="*/ 377629 h 563636"/>
                <a:gd name="connsiteX8" fmla="*/ 82100 w 442589"/>
                <a:gd name="connsiteY8" fmla="*/ 376420 h 563636"/>
                <a:gd name="connsiteX9" fmla="*/ 81644 w 442589"/>
                <a:gd name="connsiteY9" fmla="*/ 376040 h 563636"/>
                <a:gd name="connsiteX10" fmla="*/ 0 w 442589"/>
                <a:gd name="connsiteY10" fmla="*/ 115523 h 563636"/>
                <a:gd name="connsiteX11" fmla="*/ 31716 w 442589"/>
                <a:gd name="connsiteY11" fmla="*/ 57380 h 563636"/>
                <a:gd name="connsiteX12" fmla="*/ 143799 w 442589"/>
                <a:gd name="connsiteY12" fmla="*/ 0 h 563636"/>
                <a:gd name="connsiteX13" fmla="*/ 289851 w 442589"/>
                <a:gd name="connsiteY13" fmla="*/ 119652 h 563636"/>
                <a:gd name="connsiteX14" fmla="*/ 302307 w 442589"/>
                <a:gd name="connsiteY14" fmla="*/ 195908 h 563636"/>
                <a:gd name="connsiteX15" fmla="*/ 298711 w 442589"/>
                <a:gd name="connsiteY15" fmla="*/ 217924 h 56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589" h="563636">
                  <a:moveTo>
                    <a:pt x="359798" y="198779"/>
                  </a:moveTo>
                  <a:lnTo>
                    <a:pt x="442589" y="462954"/>
                  </a:lnTo>
                  <a:lnTo>
                    <a:pt x="143099" y="556812"/>
                  </a:lnTo>
                  <a:lnTo>
                    <a:pt x="143099" y="556811"/>
                  </a:lnTo>
                  <a:lnTo>
                    <a:pt x="121321" y="563636"/>
                  </a:lnTo>
                  <a:lnTo>
                    <a:pt x="78905" y="428290"/>
                  </a:lnTo>
                  <a:lnTo>
                    <a:pt x="100682" y="421465"/>
                  </a:lnTo>
                  <a:lnTo>
                    <a:pt x="86944" y="377629"/>
                  </a:lnTo>
                  <a:lnTo>
                    <a:pt x="82100" y="376420"/>
                  </a:lnTo>
                  <a:lnTo>
                    <a:pt x="81644" y="376040"/>
                  </a:lnTo>
                  <a:lnTo>
                    <a:pt x="0" y="115523"/>
                  </a:lnTo>
                  <a:lnTo>
                    <a:pt x="31716" y="57380"/>
                  </a:lnTo>
                  <a:cubicBezTo>
                    <a:pt x="60401" y="21928"/>
                    <a:pt x="100028" y="0"/>
                    <a:pt x="143799" y="0"/>
                  </a:cubicBezTo>
                  <a:cubicBezTo>
                    <a:pt x="209456" y="0"/>
                    <a:pt x="265788" y="49337"/>
                    <a:pt x="289851" y="119652"/>
                  </a:cubicBezTo>
                  <a:cubicBezTo>
                    <a:pt x="297872" y="143090"/>
                    <a:pt x="302307" y="168859"/>
                    <a:pt x="302307" y="195908"/>
                  </a:cubicBezTo>
                  <a:lnTo>
                    <a:pt x="298711" y="217924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55A7C62-74A3-8866-FBB7-03C035CDC78C}"/>
                </a:ext>
              </a:extLst>
            </p:cNvPr>
            <p:cNvSpPr/>
            <p:nvPr/>
          </p:nvSpPr>
          <p:spPr>
            <a:xfrm>
              <a:off x="5278170" y="5042780"/>
              <a:ext cx="404388" cy="147873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1C4F2-0C93-D108-D038-AFC4F8788A9F}"/>
              </a:ext>
            </a:extLst>
          </p:cNvPr>
          <p:cNvGrpSpPr/>
          <p:nvPr/>
        </p:nvGrpSpPr>
        <p:grpSpPr>
          <a:xfrm flipH="1">
            <a:off x="6299434" y="4022755"/>
            <a:ext cx="602324" cy="1543173"/>
            <a:chOff x="5080234" y="4022755"/>
            <a:chExt cx="602324" cy="154317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CB51987-6FD0-8734-10E8-B409573EBE47}"/>
                </a:ext>
              </a:extLst>
            </p:cNvPr>
            <p:cNvSpPr/>
            <p:nvPr/>
          </p:nvSpPr>
          <p:spPr>
            <a:xfrm>
              <a:off x="5345359" y="4022755"/>
              <a:ext cx="276844" cy="1053221"/>
            </a:xfrm>
            <a:custGeom>
              <a:avLst/>
              <a:gdLst>
                <a:gd name="connsiteX0" fmla="*/ 162963 w 223319"/>
                <a:gd name="connsiteY0" fmla="*/ 1083398 h 1098488"/>
                <a:gd name="connsiteX1" fmla="*/ 223319 w 223319"/>
                <a:gd name="connsiteY1" fmla="*/ 66393 h 1098488"/>
                <a:gd name="connsiteX2" fmla="*/ 102606 w 223319"/>
                <a:gd name="connsiteY2" fmla="*/ 0 h 1098488"/>
                <a:gd name="connsiteX3" fmla="*/ 0 w 223319"/>
                <a:gd name="connsiteY3" fmla="*/ 1098488 h 1098488"/>
                <a:gd name="connsiteX4" fmla="*/ 162963 w 223319"/>
                <a:gd name="connsiteY4" fmla="*/ 1083398 h 1098488"/>
                <a:gd name="connsiteX0" fmla="*/ 166021 w 226377"/>
                <a:gd name="connsiteY0" fmla="*/ 1083398 h 1098488"/>
                <a:gd name="connsiteX1" fmla="*/ 226377 w 226377"/>
                <a:gd name="connsiteY1" fmla="*/ 66393 h 1098488"/>
                <a:gd name="connsiteX2" fmla="*/ 105664 w 226377"/>
                <a:gd name="connsiteY2" fmla="*/ 0 h 1098488"/>
                <a:gd name="connsiteX3" fmla="*/ 3058 w 226377"/>
                <a:gd name="connsiteY3" fmla="*/ 1098488 h 1098488"/>
                <a:gd name="connsiteX4" fmla="*/ 166021 w 226377"/>
                <a:gd name="connsiteY4" fmla="*/ 1083398 h 1098488"/>
                <a:gd name="connsiteX0" fmla="*/ 215819 w 276175"/>
                <a:gd name="connsiteY0" fmla="*/ 1083398 h 1098488"/>
                <a:gd name="connsiteX1" fmla="*/ 276175 w 276175"/>
                <a:gd name="connsiteY1" fmla="*/ 66393 h 1098488"/>
                <a:gd name="connsiteX2" fmla="*/ 155462 w 276175"/>
                <a:gd name="connsiteY2" fmla="*/ 0 h 1098488"/>
                <a:gd name="connsiteX3" fmla="*/ 52856 w 276175"/>
                <a:gd name="connsiteY3" fmla="*/ 1098488 h 1098488"/>
                <a:gd name="connsiteX4" fmla="*/ 215819 w 276175"/>
                <a:gd name="connsiteY4" fmla="*/ 1083398 h 1098488"/>
                <a:gd name="connsiteX0" fmla="*/ 197142 w 257498"/>
                <a:gd name="connsiteY0" fmla="*/ 1083398 h 1095470"/>
                <a:gd name="connsiteX1" fmla="*/ 257498 w 257498"/>
                <a:gd name="connsiteY1" fmla="*/ 66393 h 1095470"/>
                <a:gd name="connsiteX2" fmla="*/ 136785 w 257498"/>
                <a:gd name="connsiteY2" fmla="*/ 0 h 1095470"/>
                <a:gd name="connsiteX3" fmla="*/ 64357 w 257498"/>
                <a:gd name="connsiteY3" fmla="*/ 1095470 h 1095470"/>
                <a:gd name="connsiteX4" fmla="*/ 197142 w 257498"/>
                <a:gd name="connsiteY4" fmla="*/ 1083398 h 1095470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209944 w 270300"/>
                <a:gd name="connsiteY0" fmla="*/ 1083398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209944 w 270300"/>
                <a:gd name="connsiteY4" fmla="*/ 1083398 h 1098488"/>
                <a:gd name="connsiteX0" fmla="*/ 188820 w 270300"/>
                <a:gd name="connsiteY0" fmla="*/ 1071327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188820 w 270300"/>
                <a:gd name="connsiteY4" fmla="*/ 1071327 h 1098488"/>
                <a:gd name="connsiteX0" fmla="*/ 188820 w 270300"/>
                <a:gd name="connsiteY0" fmla="*/ 1071327 h 1098488"/>
                <a:gd name="connsiteX1" fmla="*/ 270300 w 270300"/>
                <a:gd name="connsiteY1" fmla="*/ 66393 h 1098488"/>
                <a:gd name="connsiteX2" fmla="*/ 149587 w 270300"/>
                <a:gd name="connsiteY2" fmla="*/ 0 h 1098488"/>
                <a:gd name="connsiteX3" fmla="*/ 56035 w 270300"/>
                <a:gd name="connsiteY3" fmla="*/ 1098488 h 1098488"/>
                <a:gd name="connsiteX4" fmla="*/ 188820 w 270300"/>
                <a:gd name="connsiteY4" fmla="*/ 1071327 h 1098488"/>
                <a:gd name="connsiteX0" fmla="*/ 184633 w 266113"/>
                <a:gd name="connsiteY0" fmla="*/ 1071327 h 1098488"/>
                <a:gd name="connsiteX1" fmla="*/ 266113 w 266113"/>
                <a:gd name="connsiteY1" fmla="*/ 66393 h 1098488"/>
                <a:gd name="connsiteX2" fmla="*/ 157471 w 266113"/>
                <a:gd name="connsiteY2" fmla="*/ 0 h 1098488"/>
                <a:gd name="connsiteX3" fmla="*/ 51848 w 266113"/>
                <a:gd name="connsiteY3" fmla="*/ 1098488 h 1098488"/>
                <a:gd name="connsiteX4" fmla="*/ 184633 w 266113"/>
                <a:gd name="connsiteY4" fmla="*/ 1071327 h 1098488"/>
                <a:gd name="connsiteX0" fmla="*/ 188722 w 270202"/>
                <a:gd name="connsiteY0" fmla="*/ 1071327 h 1071327"/>
                <a:gd name="connsiteX1" fmla="*/ 270202 w 270202"/>
                <a:gd name="connsiteY1" fmla="*/ 66393 h 1071327"/>
                <a:gd name="connsiteX2" fmla="*/ 161560 w 270202"/>
                <a:gd name="connsiteY2" fmla="*/ 0 h 1071327"/>
                <a:gd name="connsiteX3" fmla="*/ 49901 w 270202"/>
                <a:gd name="connsiteY3" fmla="*/ 1053221 h 1071327"/>
                <a:gd name="connsiteX4" fmla="*/ 188722 w 270202"/>
                <a:gd name="connsiteY4" fmla="*/ 1071327 h 1071327"/>
                <a:gd name="connsiteX0" fmla="*/ 188722 w 270202"/>
                <a:gd name="connsiteY0" fmla="*/ 1053220 h 1053221"/>
                <a:gd name="connsiteX1" fmla="*/ 270202 w 270202"/>
                <a:gd name="connsiteY1" fmla="*/ 66393 h 1053221"/>
                <a:gd name="connsiteX2" fmla="*/ 161560 w 270202"/>
                <a:gd name="connsiteY2" fmla="*/ 0 h 1053221"/>
                <a:gd name="connsiteX3" fmla="*/ 49901 w 270202"/>
                <a:gd name="connsiteY3" fmla="*/ 1053221 h 1053221"/>
                <a:gd name="connsiteX4" fmla="*/ 188722 w 270202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  <a:gd name="connsiteX0" fmla="*/ 195364 w 276844"/>
                <a:gd name="connsiteY0" fmla="*/ 1053220 h 1053221"/>
                <a:gd name="connsiteX1" fmla="*/ 276844 w 276844"/>
                <a:gd name="connsiteY1" fmla="*/ 66393 h 1053221"/>
                <a:gd name="connsiteX2" fmla="*/ 168202 w 276844"/>
                <a:gd name="connsiteY2" fmla="*/ 0 h 1053221"/>
                <a:gd name="connsiteX3" fmla="*/ 56543 w 276844"/>
                <a:gd name="connsiteY3" fmla="*/ 1053221 h 1053221"/>
                <a:gd name="connsiteX4" fmla="*/ 195364 w 276844"/>
                <a:gd name="connsiteY4" fmla="*/ 1053220 h 10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844" h="1053221">
                  <a:moveTo>
                    <a:pt x="195364" y="1053220"/>
                  </a:moveTo>
                  <a:cubicBezTo>
                    <a:pt x="64592" y="708182"/>
                    <a:pt x="163172" y="266575"/>
                    <a:pt x="276844" y="66393"/>
                  </a:cubicBezTo>
                  <a:lnTo>
                    <a:pt x="168202" y="0"/>
                  </a:lnTo>
                  <a:cubicBezTo>
                    <a:pt x="-10856" y="342020"/>
                    <a:pt x="-45057" y="684041"/>
                    <a:pt x="56543" y="1053221"/>
                  </a:cubicBezTo>
                  <a:lnTo>
                    <a:pt x="195364" y="1053220"/>
                  </a:lnTo>
                  <a:close/>
                </a:path>
              </a:pathLst>
            </a:custGeom>
            <a:solidFill>
              <a:srgbClr val="CB031B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DF6A991-71B8-AFB0-1F11-7887F7524D2B}"/>
                </a:ext>
              </a:extLst>
            </p:cNvPr>
            <p:cNvSpPr/>
            <p:nvPr/>
          </p:nvSpPr>
          <p:spPr>
            <a:xfrm rot="17244040">
              <a:off x="5140757" y="5062816"/>
              <a:ext cx="442589" cy="563636"/>
            </a:xfrm>
            <a:custGeom>
              <a:avLst/>
              <a:gdLst>
                <a:gd name="connsiteX0" fmla="*/ 359798 w 442589"/>
                <a:gd name="connsiteY0" fmla="*/ 198779 h 563636"/>
                <a:gd name="connsiteX1" fmla="*/ 442589 w 442589"/>
                <a:gd name="connsiteY1" fmla="*/ 462954 h 563636"/>
                <a:gd name="connsiteX2" fmla="*/ 143099 w 442589"/>
                <a:gd name="connsiteY2" fmla="*/ 556812 h 563636"/>
                <a:gd name="connsiteX3" fmla="*/ 143099 w 442589"/>
                <a:gd name="connsiteY3" fmla="*/ 556811 h 563636"/>
                <a:gd name="connsiteX4" fmla="*/ 121321 w 442589"/>
                <a:gd name="connsiteY4" fmla="*/ 563636 h 563636"/>
                <a:gd name="connsiteX5" fmla="*/ 78905 w 442589"/>
                <a:gd name="connsiteY5" fmla="*/ 428290 h 563636"/>
                <a:gd name="connsiteX6" fmla="*/ 100682 w 442589"/>
                <a:gd name="connsiteY6" fmla="*/ 421465 h 563636"/>
                <a:gd name="connsiteX7" fmla="*/ 86944 w 442589"/>
                <a:gd name="connsiteY7" fmla="*/ 377629 h 563636"/>
                <a:gd name="connsiteX8" fmla="*/ 82100 w 442589"/>
                <a:gd name="connsiteY8" fmla="*/ 376420 h 563636"/>
                <a:gd name="connsiteX9" fmla="*/ 81644 w 442589"/>
                <a:gd name="connsiteY9" fmla="*/ 376040 h 563636"/>
                <a:gd name="connsiteX10" fmla="*/ 0 w 442589"/>
                <a:gd name="connsiteY10" fmla="*/ 115523 h 563636"/>
                <a:gd name="connsiteX11" fmla="*/ 31716 w 442589"/>
                <a:gd name="connsiteY11" fmla="*/ 57380 h 563636"/>
                <a:gd name="connsiteX12" fmla="*/ 143799 w 442589"/>
                <a:gd name="connsiteY12" fmla="*/ 0 h 563636"/>
                <a:gd name="connsiteX13" fmla="*/ 289851 w 442589"/>
                <a:gd name="connsiteY13" fmla="*/ 119652 h 563636"/>
                <a:gd name="connsiteX14" fmla="*/ 302307 w 442589"/>
                <a:gd name="connsiteY14" fmla="*/ 195908 h 563636"/>
                <a:gd name="connsiteX15" fmla="*/ 298711 w 442589"/>
                <a:gd name="connsiteY15" fmla="*/ 217924 h 56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589" h="563636">
                  <a:moveTo>
                    <a:pt x="359798" y="198779"/>
                  </a:moveTo>
                  <a:lnTo>
                    <a:pt x="442589" y="462954"/>
                  </a:lnTo>
                  <a:lnTo>
                    <a:pt x="143099" y="556812"/>
                  </a:lnTo>
                  <a:lnTo>
                    <a:pt x="143099" y="556811"/>
                  </a:lnTo>
                  <a:lnTo>
                    <a:pt x="121321" y="563636"/>
                  </a:lnTo>
                  <a:lnTo>
                    <a:pt x="78905" y="428290"/>
                  </a:lnTo>
                  <a:lnTo>
                    <a:pt x="100682" y="421465"/>
                  </a:lnTo>
                  <a:lnTo>
                    <a:pt x="86944" y="377629"/>
                  </a:lnTo>
                  <a:lnTo>
                    <a:pt x="82100" y="376420"/>
                  </a:lnTo>
                  <a:lnTo>
                    <a:pt x="81644" y="376040"/>
                  </a:lnTo>
                  <a:lnTo>
                    <a:pt x="0" y="115523"/>
                  </a:lnTo>
                  <a:lnTo>
                    <a:pt x="31716" y="57380"/>
                  </a:lnTo>
                  <a:cubicBezTo>
                    <a:pt x="60401" y="21928"/>
                    <a:pt x="100028" y="0"/>
                    <a:pt x="143799" y="0"/>
                  </a:cubicBezTo>
                  <a:cubicBezTo>
                    <a:pt x="209456" y="0"/>
                    <a:pt x="265788" y="49337"/>
                    <a:pt x="289851" y="119652"/>
                  </a:cubicBezTo>
                  <a:cubicBezTo>
                    <a:pt x="297872" y="143090"/>
                    <a:pt x="302307" y="168859"/>
                    <a:pt x="302307" y="195908"/>
                  </a:cubicBezTo>
                  <a:lnTo>
                    <a:pt x="298711" y="217924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20B778DD-3DFB-BF25-A79A-3313F40E595A}"/>
                </a:ext>
              </a:extLst>
            </p:cNvPr>
            <p:cNvSpPr/>
            <p:nvPr/>
          </p:nvSpPr>
          <p:spPr>
            <a:xfrm>
              <a:off x="5278170" y="5042780"/>
              <a:ext cx="404388" cy="147873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38F97F-973B-DAA6-C8E3-5AAA4E661598}"/>
              </a:ext>
            </a:extLst>
          </p:cNvPr>
          <p:cNvGrpSpPr/>
          <p:nvPr/>
        </p:nvGrpSpPr>
        <p:grpSpPr>
          <a:xfrm>
            <a:off x="4138944" y="2364689"/>
            <a:ext cx="2109138" cy="1993316"/>
            <a:chOff x="4138944" y="2364689"/>
            <a:chExt cx="2109138" cy="199331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BA0E752-8AA5-74C9-7625-574C3D0CFE23}"/>
                </a:ext>
              </a:extLst>
            </p:cNvPr>
            <p:cNvSpPr/>
            <p:nvPr/>
          </p:nvSpPr>
          <p:spPr>
            <a:xfrm>
              <a:off x="4267200" y="2660650"/>
              <a:ext cx="984250" cy="787400"/>
            </a:xfrm>
            <a:custGeom>
              <a:avLst/>
              <a:gdLst>
                <a:gd name="connsiteX0" fmla="*/ 0 w 984250"/>
                <a:gd name="connsiteY0" fmla="*/ 44450 h 787400"/>
                <a:gd name="connsiteX1" fmla="*/ 88900 w 984250"/>
                <a:gd name="connsiteY1" fmla="*/ 0 h 787400"/>
                <a:gd name="connsiteX2" fmla="*/ 368300 w 984250"/>
                <a:gd name="connsiteY2" fmla="*/ 444500 h 787400"/>
                <a:gd name="connsiteX3" fmla="*/ 984250 w 984250"/>
                <a:gd name="connsiteY3" fmla="*/ 539750 h 787400"/>
                <a:gd name="connsiteX4" fmla="*/ 965200 w 984250"/>
                <a:gd name="connsiteY4" fmla="*/ 787400 h 787400"/>
                <a:gd name="connsiteX5" fmla="*/ 285750 w 984250"/>
                <a:gd name="connsiteY5" fmla="*/ 527050 h 787400"/>
                <a:gd name="connsiteX6" fmla="*/ 0 w 984250"/>
                <a:gd name="connsiteY6" fmla="*/ 44450 h 787400"/>
                <a:gd name="connsiteX0" fmla="*/ 0 w 984250"/>
                <a:gd name="connsiteY0" fmla="*/ 44450 h 787400"/>
                <a:gd name="connsiteX1" fmla="*/ 88900 w 984250"/>
                <a:gd name="connsiteY1" fmla="*/ 0 h 787400"/>
                <a:gd name="connsiteX2" fmla="*/ 370681 w 984250"/>
                <a:gd name="connsiteY2" fmla="*/ 442119 h 787400"/>
                <a:gd name="connsiteX3" fmla="*/ 984250 w 984250"/>
                <a:gd name="connsiteY3" fmla="*/ 539750 h 787400"/>
                <a:gd name="connsiteX4" fmla="*/ 965200 w 984250"/>
                <a:gd name="connsiteY4" fmla="*/ 787400 h 787400"/>
                <a:gd name="connsiteX5" fmla="*/ 285750 w 984250"/>
                <a:gd name="connsiteY5" fmla="*/ 527050 h 787400"/>
                <a:gd name="connsiteX6" fmla="*/ 0 w 984250"/>
                <a:gd name="connsiteY6" fmla="*/ 444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4250" h="787400">
                  <a:moveTo>
                    <a:pt x="0" y="44450"/>
                  </a:moveTo>
                  <a:lnTo>
                    <a:pt x="88900" y="0"/>
                  </a:lnTo>
                  <a:lnTo>
                    <a:pt x="370681" y="442119"/>
                  </a:lnTo>
                  <a:lnTo>
                    <a:pt x="984250" y="539750"/>
                  </a:lnTo>
                  <a:lnTo>
                    <a:pt x="965200" y="787400"/>
                  </a:lnTo>
                  <a:lnTo>
                    <a:pt x="285750" y="527050"/>
                  </a:lnTo>
                  <a:lnTo>
                    <a:pt x="0" y="44450"/>
                  </a:lnTo>
                  <a:close/>
                </a:path>
              </a:pathLst>
            </a:custGeom>
            <a:solidFill>
              <a:srgbClr val="CB031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46FE8EE-A3B4-9C9B-C360-EA141D56FFA4}"/>
                </a:ext>
              </a:extLst>
            </p:cNvPr>
            <p:cNvSpPr/>
            <p:nvPr/>
          </p:nvSpPr>
          <p:spPr>
            <a:xfrm rot="3575360">
              <a:off x="4070543" y="2433090"/>
              <a:ext cx="299576" cy="162774"/>
            </a:xfrm>
            <a:prstGeom prst="roundRect">
              <a:avLst>
                <a:gd name="adj" fmla="val 37019"/>
              </a:avLst>
            </a:prstGeom>
            <a:solidFill>
              <a:srgbClr val="FBCBCB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6143C6B-8A24-E6B0-CF1A-4B1EB63DC4A0}"/>
                </a:ext>
              </a:extLst>
            </p:cNvPr>
            <p:cNvSpPr/>
            <p:nvPr/>
          </p:nvSpPr>
          <p:spPr>
            <a:xfrm rot="16860830">
              <a:off x="4193382" y="2470547"/>
              <a:ext cx="219075" cy="88106"/>
            </a:xfrm>
            <a:prstGeom prst="roundRect">
              <a:avLst>
                <a:gd name="adj" fmla="val 50000"/>
              </a:avLst>
            </a:prstGeom>
            <a:solidFill>
              <a:srgbClr val="FBCBCB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9E2D0A8-24C8-C734-2CF1-8F9E0A7C778B}"/>
                </a:ext>
              </a:extLst>
            </p:cNvPr>
            <p:cNvSpPr/>
            <p:nvPr/>
          </p:nvSpPr>
          <p:spPr>
            <a:xfrm rot="19588333">
              <a:off x="4193383" y="2616597"/>
              <a:ext cx="219075" cy="88106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325AEA4-E5FF-5F27-6978-3DDAF855E850}"/>
                </a:ext>
              </a:extLst>
            </p:cNvPr>
            <p:cNvSpPr>
              <a:spLocks/>
            </p:cNvSpPr>
            <p:nvPr/>
          </p:nvSpPr>
          <p:spPr>
            <a:xfrm>
              <a:off x="5135576" y="3274644"/>
              <a:ext cx="1112506" cy="108336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031B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ED85BB0-890C-3C69-2A9B-16F86F4A10E3}"/>
              </a:ext>
            </a:extLst>
          </p:cNvPr>
          <p:cNvGrpSpPr/>
          <p:nvPr/>
        </p:nvGrpSpPr>
        <p:grpSpPr>
          <a:xfrm rot="11700000">
            <a:off x="5702385" y="2368465"/>
            <a:ext cx="2109138" cy="1993316"/>
            <a:chOff x="4138944" y="2364689"/>
            <a:chExt cx="2109138" cy="1993316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42296F-DCB0-5A41-F6F9-6DBF00E2A186}"/>
                </a:ext>
              </a:extLst>
            </p:cNvPr>
            <p:cNvSpPr/>
            <p:nvPr/>
          </p:nvSpPr>
          <p:spPr>
            <a:xfrm>
              <a:off x="4267200" y="2660650"/>
              <a:ext cx="984250" cy="787400"/>
            </a:xfrm>
            <a:custGeom>
              <a:avLst/>
              <a:gdLst>
                <a:gd name="connsiteX0" fmla="*/ 0 w 984250"/>
                <a:gd name="connsiteY0" fmla="*/ 44450 h 787400"/>
                <a:gd name="connsiteX1" fmla="*/ 88900 w 984250"/>
                <a:gd name="connsiteY1" fmla="*/ 0 h 787400"/>
                <a:gd name="connsiteX2" fmla="*/ 368300 w 984250"/>
                <a:gd name="connsiteY2" fmla="*/ 444500 h 787400"/>
                <a:gd name="connsiteX3" fmla="*/ 984250 w 984250"/>
                <a:gd name="connsiteY3" fmla="*/ 539750 h 787400"/>
                <a:gd name="connsiteX4" fmla="*/ 965200 w 984250"/>
                <a:gd name="connsiteY4" fmla="*/ 787400 h 787400"/>
                <a:gd name="connsiteX5" fmla="*/ 285750 w 984250"/>
                <a:gd name="connsiteY5" fmla="*/ 527050 h 787400"/>
                <a:gd name="connsiteX6" fmla="*/ 0 w 984250"/>
                <a:gd name="connsiteY6" fmla="*/ 44450 h 787400"/>
                <a:gd name="connsiteX0" fmla="*/ 0 w 984250"/>
                <a:gd name="connsiteY0" fmla="*/ 44450 h 787400"/>
                <a:gd name="connsiteX1" fmla="*/ 88900 w 984250"/>
                <a:gd name="connsiteY1" fmla="*/ 0 h 787400"/>
                <a:gd name="connsiteX2" fmla="*/ 370681 w 984250"/>
                <a:gd name="connsiteY2" fmla="*/ 442119 h 787400"/>
                <a:gd name="connsiteX3" fmla="*/ 984250 w 984250"/>
                <a:gd name="connsiteY3" fmla="*/ 539750 h 787400"/>
                <a:gd name="connsiteX4" fmla="*/ 965200 w 984250"/>
                <a:gd name="connsiteY4" fmla="*/ 787400 h 787400"/>
                <a:gd name="connsiteX5" fmla="*/ 285750 w 984250"/>
                <a:gd name="connsiteY5" fmla="*/ 527050 h 787400"/>
                <a:gd name="connsiteX6" fmla="*/ 0 w 984250"/>
                <a:gd name="connsiteY6" fmla="*/ 444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4250" h="787400">
                  <a:moveTo>
                    <a:pt x="0" y="44450"/>
                  </a:moveTo>
                  <a:lnTo>
                    <a:pt x="88900" y="0"/>
                  </a:lnTo>
                  <a:lnTo>
                    <a:pt x="370681" y="442119"/>
                  </a:lnTo>
                  <a:lnTo>
                    <a:pt x="984250" y="539750"/>
                  </a:lnTo>
                  <a:lnTo>
                    <a:pt x="965200" y="787400"/>
                  </a:lnTo>
                  <a:lnTo>
                    <a:pt x="285750" y="527050"/>
                  </a:lnTo>
                  <a:lnTo>
                    <a:pt x="0" y="44450"/>
                  </a:lnTo>
                  <a:close/>
                </a:path>
              </a:pathLst>
            </a:custGeom>
            <a:solidFill>
              <a:srgbClr val="CB031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3C09D13-221C-EC56-A929-A3D5AF33D390}"/>
                </a:ext>
              </a:extLst>
            </p:cNvPr>
            <p:cNvSpPr/>
            <p:nvPr/>
          </p:nvSpPr>
          <p:spPr>
            <a:xfrm rot="3575360">
              <a:off x="4070543" y="2433090"/>
              <a:ext cx="299576" cy="162774"/>
            </a:xfrm>
            <a:prstGeom prst="roundRect">
              <a:avLst>
                <a:gd name="adj" fmla="val 37019"/>
              </a:avLst>
            </a:prstGeom>
            <a:solidFill>
              <a:srgbClr val="FBCBCB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51EBC3E-30AB-C621-D03A-427F354BDE2B}"/>
                </a:ext>
              </a:extLst>
            </p:cNvPr>
            <p:cNvSpPr/>
            <p:nvPr/>
          </p:nvSpPr>
          <p:spPr>
            <a:xfrm rot="16860830">
              <a:off x="4193382" y="2470547"/>
              <a:ext cx="219075" cy="88106"/>
            </a:xfrm>
            <a:prstGeom prst="roundRect">
              <a:avLst>
                <a:gd name="adj" fmla="val 50000"/>
              </a:avLst>
            </a:prstGeom>
            <a:solidFill>
              <a:srgbClr val="FBCBCB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2A74229-0CE4-2EF9-BAD3-4B2E7FC74F5A}"/>
                </a:ext>
              </a:extLst>
            </p:cNvPr>
            <p:cNvSpPr/>
            <p:nvPr/>
          </p:nvSpPr>
          <p:spPr>
            <a:xfrm rot="19588333">
              <a:off x="4193383" y="2616597"/>
              <a:ext cx="219075" cy="88106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A9356A3-3002-8A27-489F-1B50DE0D7C99}"/>
                </a:ext>
              </a:extLst>
            </p:cNvPr>
            <p:cNvSpPr>
              <a:spLocks/>
            </p:cNvSpPr>
            <p:nvPr/>
          </p:nvSpPr>
          <p:spPr>
            <a:xfrm>
              <a:off x="5135576" y="3274644"/>
              <a:ext cx="1112506" cy="108336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031B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grpSp>
        <p:nvGrpSpPr>
          <p:cNvPr id="140" name="Money">
            <a:extLst>
              <a:ext uri="{FF2B5EF4-FFF2-40B4-BE49-F238E27FC236}">
                <a16:creationId xmlns:a16="http://schemas.microsoft.com/office/drawing/2014/main" id="{1147DA95-CA68-ABCD-6AA2-7058646A3AC6}"/>
              </a:ext>
            </a:extLst>
          </p:cNvPr>
          <p:cNvGrpSpPr/>
          <p:nvPr/>
        </p:nvGrpSpPr>
        <p:grpSpPr>
          <a:xfrm>
            <a:off x="5074042" y="2450723"/>
            <a:ext cx="1828800" cy="1828800"/>
            <a:chOff x="5074042" y="2450723"/>
            <a:chExt cx="1828800" cy="18288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B891CE6-1FD3-A1FF-8C52-B18FCE540D0E}"/>
                </a:ext>
              </a:extLst>
            </p:cNvPr>
            <p:cNvSpPr/>
            <p:nvPr/>
          </p:nvSpPr>
          <p:spPr>
            <a:xfrm>
              <a:off x="5074042" y="2450723"/>
              <a:ext cx="1828800" cy="1828800"/>
            </a:xfrm>
            <a:prstGeom prst="ellipse">
              <a:avLst/>
            </a:prstGeom>
            <a:solidFill>
              <a:srgbClr val="CB031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F8F7B98-891F-500E-7B96-17C6C70173EC}"/>
                </a:ext>
              </a:extLst>
            </p:cNvPr>
            <p:cNvSpPr/>
            <p:nvPr/>
          </p:nvSpPr>
          <p:spPr>
            <a:xfrm>
              <a:off x="6557876" y="2649285"/>
              <a:ext cx="70123" cy="1148561"/>
            </a:xfrm>
            <a:custGeom>
              <a:avLst/>
              <a:gdLst>
                <a:gd name="connsiteX0" fmla="*/ 0 w 70123"/>
                <a:gd name="connsiteY0" fmla="*/ 0 h 1148561"/>
                <a:gd name="connsiteX1" fmla="*/ 70123 w 70123"/>
                <a:gd name="connsiteY1" fmla="*/ 57857 h 1148561"/>
                <a:gd name="connsiteX2" fmla="*/ 70123 w 70123"/>
                <a:gd name="connsiteY2" fmla="*/ 1148561 h 1148561"/>
                <a:gd name="connsiteX3" fmla="*/ 0 w 70123"/>
                <a:gd name="connsiteY3" fmla="*/ 1148561 h 114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23" h="1148561">
                  <a:moveTo>
                    <a:pt x="0" y="0"/>
                  </a:moveTo>
                  <a:lnTo>
                    <a:pt x="70123" y="57857"/>
                  </a:lnTo>
                  <a:lnTo>
                    <a:pt x="70123" y="1148561"/>
                  </a:lnTo>
                  <a:lnTo>
                    <a:pt x="0" y="1148561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F3A4C3-B207-38D6-93D4-EB7328E95C06}"/>
                </a:ext>
              </a:extLst>
            </p:cNvPr>
            <p:cNvSpPr/>
            <p:nvPr/>
          </p:nvSpPr>
          <p:spPr>
            <a:xfrm>
              <a:off x="5356499" y="4023777"/>
              <a:ext cx="1261231" cy="102931"/>
            </a:xfrm>
            <a:custGeom>
              <a:avLst/>
              <a:gdLst>
                <a:gd name="connsiteX0" fmla="*/ 0 w 1261231"/>
                <a:gd name="connsiteY0" fmla="*/ 0 h 102931"/>
                <a:gd name="connsiteX1" fmla="*/ 186073 w 1261231"/>
                <a:gd name="connsiteY1" fmla="*/ 22991 h 102931"/>
                <a:gd name="connsiteX2" fmla="*/ 639489 w 1261231"/>
                <a:gd name="connsiteY2" fmla="*/ 43829 h 102931"/>
                <a:gd name="connsiteX3" fmla="*/ 1092906 w 1261231"/>
                <a:gd name="connsiteY3" fmla="*/ 22991 h 102931"/>
                <a:gd name="connsiteX4" fmla="*/ 1261231 w 1261231"/>
                <a:gd name="connsiteY4" fmla="*/ 2193 h 102931"/>
                <a:gd name="connsiteX5" fmla="*/ 1181442 w 1261231"/>
                <a:gd name="connsiteY5" fmla="*/ 68025 h 102931"/>
                <a:gd name="connsiteX6" fmla="*/ 1115911 w 1261231"/>
                <a:gd name="connsiteY6" fmla="*/ 77448 h 102931"/>
                <a:gd name="connsiteX7" fmla="*/ 639489 w 1261231"/>
                <a:gd name="connsiteY7" fmla="*/ 102931 h 102931"/>
                <a:gd name="connsiteX8" fmla="*/ 163068 w 1261231"/>
                <a:gd name="connsiteY8" fmla="*/ 77448 h 102931"/>
                <a:gd name="connsiteX9" fmla="*/ 79262 w 1261231"/>
                <a:gd name="connsiteY9" fmla="*/ 65397 h 10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1231" h="102931">
                  <a:moveTo>
                    <a:pt x="0" y="0"/>
                  </a:moveTo>
                  <a:lnTo>
                    <a:pt x="186073" y="22991"/>
                  </a:lnTo>
                  <a:cubicBezTo>
                    <a:pt x="325435" y="36409"/>
                    <a:pt x="478655" y="43829"/>
                    <a:pt x="639489" y="43829"/>
                  </a:cubicBezTo>
                  <a:cubicBezTo>
                    <a:pt x="800323" y="43829"/>
                    <a:pt x="953544" y="36409"/>
                    <a:pt x="1092906" y="22991"/>
                  </a:cubicBezTo>
                  <a:lnTo>
                    <a:pt x="1261231" y="2193"/>
                  </a:lnTo>
                  <a:lnTo>
                    <a:pt x="1181442" y="68025"/>
                  </a:lnTo>
                  <a:lnTo>
                    <a:pt x="1115911" y="77448"/>
                  </a:lnTo>
                  <a:cubicBezTo>
                    <a:pt x="969478" y="93857"/>
                    <a:pt x="808483" y="102931"/>
                    <a:pt x="639489" y="102931"/>
                  </a:cubicBezTo>
                  <a:cubicBezTo>
                    <a:pt x="470495" y="102931"/>
                    <a:pt x="309501" y="93857"/>
                    <a:pt x="163068" y="77448"/>
                  </a:cubicBezTo>
                  <a:lnTo>
                    <a:pt x="79262" y="65397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0170F33-A453-6D51-6F90-6F49EA5DDC30}"/>
                </a:ext>
              </a:extLst>
            </p:cNvPr>
            <p:cNvSpPr/>
            <p:nvPr/>
          </p:nvSpPr>
          <p:spPr>
            <a:xfrm>
              <a:off x="5368594" y="2633023"/>
              <a:ext cx="70123" cy="1164822"/>
            </a:xfrm>
            <a:custGeom>
              <a:avLst/>
              <a:gdLst>
                <a:gd name="connsiteX0" fmla="*/ 70123 w 70123"/>
                <a:gd name="connsiteY0" fmla="*/ 0 h 1164822"/>
                <a:gd name="connsiteX1" fmla="*/ 70123 w 70123"/>
                <a:gd name="connsiteY1" fmla="*/ 1164822 h 1164822"/>
                <a:gd name="connsiteX2" fmla="*/ 0 w 70123"/>
                <a:gd name="connsiteY2" fmla="*/ 1164822 h 1164822"/>
                <a:gd name="connsiteX3" fmla="*/ 0 w 70123"/>
                <a:gd name="connsiteY3" fmla="*/ 57857 h 116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23" h="1164822">
                  <a:moveTo>
                    <a:pt x="70123" y="0"/>
                  </a:moveTo>
                  <a:lnTo>
                    <a:pt x="70123" y="1164822"/>
                  </a:lnTo>
                  <a:lnTo>
                    <a:pt x="0" y="1164822"/>
                  </a:lnTo>
                  <a:lnTo>
                    <a:pt x="0" y="57857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CDCF867-A2D4-4D05-AB2B-C2184BA5A89E}"/>
                </a:ext>
              </a:extLst>
            </p:cNvPr>
            <p:cNvSpPr/>
            <p:nvPr/>
          </p:nvSpPr>
          <p:spPr>
            <a:xfrm>
              <a:off x="5135576" y="3692839"/>
              <a:ext cx="1705017" cy="246973"/>
            </a:xfrm>
            <a:custGeom>
              <a:avLst/>
              <a:gdLst>
                <a:gd name="connsiteX0" fmla="*/ 0 w 1705017"/>
                <a:gd name="connsiteY0" fmla="*/ 0 h 246973"/>
                <a:gd name="connsiteX1" fmla="*/ 186938 w 1705017"/>
                <a:gd name="connsiteY1" fmla="*/ 25917 h 246973"/>
                <a:gd name="connsiteX2" fmla="*/ 1491914 w 1705017"/>
                <a:gd name="connsiteY2" fmla="*/ 32355 h 246973"/>
                <a:gd name="connsiteX3" fmla="*/ 1705017 w 1705017"/>
                <a:gd name="connsiteY3" fmla="*/ 1961 h 246973"/>
                <a:gd name="connsiteX4" fmla="*/ 1695409 w 1705017"/>
                <a:gd name="connsiteY4" fmla="*/ 28211 h 246973"/>
                <a:gd name="connsiteX5" fmla="*/ 1611102 w 1705017"/>
                <a:gd name="connsiteY5" fmla="*/ 183535 h 246973"/>
                <a:gd name="connsiteX6" fmla="*/ 1594791 w 1705017"/>
                <a:gd name="connsiteY6" fmla="*/ 203304 h 246973"/>
                <a:gd name="connsiteX7" fmla="*/ 1244161 w 1705017"/>
                <a:gd name="connsiteY7" fmla="*/ 232460 h 246973"/>
                <a:gd name="connsiteX8" fmla="*/ 288074 w 1705017"/>
                <a:gd name="connsiteY8" fmla="*/ 224775 h 246973"/>
                <a:gd name="connsiteX9" fmla="*/ 112732 w 1705017"/>
                <a:gd name="connsiteY9" fmla="*/ 205472 h 246973"/>
                <a:gd name="connsiteX10" fmla="*/ 94632 w 1705017"/>
                <a:gd name="connsiteY10" fmla="*/ 183535 h 246973"/>
                <a:gd name="connsiteX11" fmla="*/ 10325 w 1705017"/>
                <a:gd name="connsiteY11" fmla="*/ 28211 h 24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5017" h="246973">
                  <a:moveTo>
                    <a:pt x="0" y="0"/>
                  </a:moveTo>
                  <a:lnTo>
                    <a:pt x="186938" y="25917"/>
                  </a:lnTo>
                  <a:cubicBezTo>
                    <a:pt x="605433" y="77201"/>
                    <a:pt x="1031940" y="87614"/>
                    <a:pt x="1491914" y="32355"/>
                  </a:cubicBezTo>
                  <a:lnTo>
                    <a:pt x="1705017" y="1961"/>
                  </a:lnTo>
                  <a:lnTo>
                    <a:pt x="1695409" y="28211"/>
                  </a:lnTo>
                  <a:cubicBezTo>
                    <a:pt x="1672274" y="82909"/>
                    <a:pt x="1643967" y="134888"/>
                    <a:pt x="1611102" y="183535"/>
                  </a:cubicBezTo>
                  <a:lnTo>
                    <a:pt x="1594791" y="203304"/>
                  </a:lnTo>
                  <a:lnTo>
                    <a:pt x="1244161" y="232460"/>
                  </a:lnTo>
                  <a:cubicBezTo>
                    <a:pt x="932939" y="251904"/>
                    <a:pt x="612879" y="254126"/>
                    <a:pt x="288074" y="224775"/>
                  </a:cubicBezTo>
                  <a:lnTo>
                    <a:pt x="112732" y="205472"/>
                  </a:lnTo>
                  <a:lnTo>
                    <a:pt x="94632" y="183535"/>
                  </a:lnTo>
                  <a:cubicBezTo>
                    <a:pt x="61768" y="134888"/>
                    <a:pt x="33461" y="82909"/>
                    <a:pt x="10325" y="28211"/>
                  </a:cubicBez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8EDF0E5-F32F-004C-431C-1176F14DEBEE}"/>
                </a:ext>
              </a:extLst>
            </p:cNvPr>
            <p:cNvSpPr/>
            <p:nvPr/>
          </p:nvSpPr>
          <p:spPr>
            <a:xfrm>
              <a:off x="5907088" y="3765835"/>
              <a:ext cx="160020" cy="173976"/>
            </a:xfrm>
            <a:prstGeom prst="roundRect">
              <a:avLst/>
            </a:prstGeom>
            <a:solidFill>
              <a:srgbClr val="FBFB0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08FFA0E-95E4-AA12-0002-3AD4C0513078}"/>
                </a:ext>
              </a:extLst>
            </p:cNvPr>
            <p:cNvSpPr txBox="1"/>
            <p:nvPr/>
          </p:nvSpPr>
          <p:spPr>
            <a:xfrm rot="233793">
              <a:off x="5236713" y="3667039"/>
              <a:ext cx="655949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altLang="ja-JP" sz="1400" dirty="0">
                  <a:solidFill>
                    <a:srgbClr val="CB031B"/>
                  </a:solidFill>
                  <a:latin typeface="Magic R" panose="02030504000101010101" pitchFamily="18" charset="-127"/>
                  <a:ea typeface="Magic R" panose="02030504000101010101" pitchFamily="18" charset="-127"/>
                </a:rPr>
                <a:t>mean</a:t>
              </a:r>
              <a:endParaRPr lang="ja-JP" altLang="en-US" sz="1400" dirty="0">
                <a:solidFill>
                  <a:srgbClr val="CB031B"/>
                </a:solidFill>
                <a:latin typeface="Magic R" panose="02030504000101010101" pitchFamily="18" charset="-12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02CD4F0-09F3-F588-0B9A-F9528538C4D1}"/>
                </a:ext>
              </a:extLst>
            </p:cNvPr>
            <p:cNvSpPr txBox="1"/>
            <p:nvPr/>
          </p:nvSpPr>
          <p:spPr>
            <a:xfrm rot="21386226">
              <a:off x="6071741" y="3670057"/>
              <a:ext cx="66877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altLang="ja-JP" sz="1400" dirty="0" err="1">
                  <a:solidFill>
                    <a:srgbClr val="CB031B"/>
                  </a:solidFill>
                  <a:latin typeface="Magic R" panose="02030504000101010101" pitchFamily="18" charset="-127"/>
                  <a:ea typeface="Magic R" panose="02030504000101010101" pitchFamily="18" charset="-127"/>
                </a:rPr>
                <a:t>santa</a:t>
              </a:r>
              <a:endParaRPr lang="ja-JP" altLang="en-US" sz="1400" dirty="0">
                <a:solidFill>
                  <a:srgbClr val="CB031B"/>
                </a:solidFill>
                <a:latin typeface="Magic R" panose="02030504000101010101" pitchFamily="18" charset="-127"/>
              </a:endParaRP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15D7457-8AC4-22BB-6B82-E96586B4D07C}"/>
              </a:ext>
            </a:extLst>
          </p:cNvPr>
          <p:cNvSpPr/>
          <p:nvPr/>
        </p:nvSpPr>
        <p:spPr>
          <a:xfrm>
            <a:off x="5494754" y="1641693"/>
            <a:ext cx="985289" cy="706170"/>
          </a:xfrm>
          <a:custGeom>
            <a:avLst/>
            <a:gdLst>
              <a:gd name="connsiteX0" fmla="*/ 0 w 968721"/>
              <a:gd name="connsiteY0" fmla="*/ 540190 h 651849"/>
              <a:gd name="connsiteX1" fmla="*/ 0 w 968721"/>
              <a:gd name="connsiteY1" fmla="*/ 316871 h 651849"/>
              <a:gd name="connsiteX2" fmla="*/ 3018 w 968721"/>
              <a:gd name="connsiteY2" fmla="*/ 54321 h 651849"/>
              <a:gd name="connsiteX3" fmla="*/ 500958 w 968721"/>
              <a:gd name="connsiteY3" fmla="*/ 0 h 651849"/>
              <a:gd name="connsiteX4" fmla="*/ 968721 w 968721"/>
              <a:gd name="connsiteY4" fmla="*/ 105624 h 651849"/>
              <a:gd name="connsiteX5" fmla="*/ 953631 w 968721"/>
              <a:gd name="connsiteY5" fmla="*/ 313853 h 651849"/>
              <a:gd name="connsiteX6" fmla="*/ 959667 w 968721"/>
              <a:gd name="connsiteY6" fmla="*/ 549243 h 651849"/>
              <a:gd name="connsiteX7" fmla="*/ 947596 w 968721"/>
              <a:gd name="connsiteY7" fmla="*/ 651849 h 651849"/>
              <a:gd name="connsiteX8" fmla="*/ 890257 w 968721"/>
              <a:gd name="connsiteY8" fmla="*/ 612618 h 651849"/>
              <a:gd name="connsiteX9" fmla="*/ 908364 w 968721"/>
              <a:gd name="connsiteY9" fmla="*/ 525101 h 651849"/>
              <a:gd name="connsiteX10" fmla="*/ 902328 w 968721"/>
              <a:gd name="connsiteY10" fmla="*/ 313853 h 651849"/>
              <a:gd name="connsiteX11" fmla="*/ 503976 w 968721"/>
              <a:gd name="connsiteY11" fmla="*/ 165980 h 651849"/>
              <a:gd name="connsiteX12" fmla="*/ 60356 w 968721"/>
              <a:gd name="connsiteY12" fmla="*/ 304800 h 651849"/>
              <a:gd name="connsiteX13" fmla="*/ 57338 w 968721"/>
              <a:gd name="connsiteY13" fmla="*/ 534154 h 651849"/>
              <a:gd name="connsiteX14" fmla="*/ 72427 w 968721"/>
              <a:gd name="connsiteY14" fmla="*/ 630725 h 651849"/>
              <a:gd name="connsiteX15" fmla="*/ 3018 w 968721"/>
              <a:gd name="connsiteY15" fmla="*/ 627707 h 651849"/>
              <a:gd name="connsiteX16" fmla="*/ 0 w 968721"/>
              <a:gd name="connsiteY16" fmla="*/ 540190 h 651849"/>
              <a:gd name="connsiteX0" fmla="*/ 0 w 968721"/>
              <a:gd name="connsiteY0" fmla="*/ 594511 h 706170"/>
              <a:gd name="connsiteX1" fmla="*/ 0 w 968721"/>
              <a:gd name="connsiteY1" fmla="*/ 371192 h 706170"/>
              <a:gd name="connsiteX2" fmla="*/ 3018 w 968721"/>
              <a:gd name="connsiteY2" fmla="*/ 108642 h 706170"/>
              <a:gd name="connsiteX3" fmla="*/ 476815 w 968721"/>
              <a:gd name="connsiteY3" fmla="*/ 0 h 706170"/>
              <a:gd name="connsiteX4" fmla="*/ 968721 w 968721"/>
              <a:gd name="connsiteY4" fmla="*/ 159945 h 706170"/>
              <a:gd name="connsiteX5" fmla="*/ 953631 w 968721"/>
              <a:gd name="connsiteY5" fmla="*/ 368174 h 706170"/>
              <a:gd name="connsiteX6" fmla="*/ 959667 w 968721"/>
              <a:gd name="connsiteY6" fmla="*/ 603564 h 706170"/>
              <a:gd name="connsiteX7" fmla="*/ 947596 w 968721"/>
              <a:gd name="connsiteY7" fmla="*/ 706170 h 706170"/>
              <a:gd name="connsiteX8" fmla="*/ 890257 w 968721"/>
              <a:gd name="connsiteY8" fmla="*/ 666939 h 706170"/>
              <a:gd name="connsiteX9" fmla="*/ 908364 w 968721"/>
              <a:gd name="connsiteY9" fmla="*/ 579422 h 706170"/>
              <a:gd name="connsiteX10" fmla="*/ 902328 w 968721"/>
              <a:gd name="connsiteY10" fmla="*/ 368174 h 706170"/>
              <a:gd name="connsiteX11" fmla="*/ 503976 w 968721"/>
              <a:gd name="connsiteY11" fmla="*/ 220301 h 706170"/>
              <a:gd name="connsiteX12" fmla="*/ 60356 w 968721"/>
              <a:gd name="connsiteY12" fmla="*/ 359121 h 706170"/>
              <a:gd name="connsiteX13" fmla="*/ 57338 w 968721"/>
              <a:gd name="connsiteY13" fmla="*/ 588475 h 706170"/>
              <a:gd name="connsiteX14" fmla="*/ 72427 w 968721"/>
              <a:gd name="connsiteY14" fmla="*/ 685046 h 706170"/>
              <a:gd name="connsiteX15" fmla="*/ 3018 w 968721"/>
              <a:gd name="connsiteY15" fmla="*/ 682028 h 706170"/>
              <a:gd name="connsiteX16" fmla="*/ 0 w 968721"/>
              <a:gd name="connsiteY16" fmla="*/ 594511 h 706170"/>
              <a:gd name="connsiteX0" fmla="*/ 0 w 968721"/>
              <a:gd name="connsiteY0" fmla="*/ 594511 h 706170"/>
              <a:gd name="connsiteX1" fmla="*/ 0 w 968721"/>
              <a:gd name="connsiteY1" fmla="*/ 371192 h 706170"/>
              <a:gd name="connsiteX2" fmla="*/ 3018 w 968721"/>
              <a:gd name="connsiteY2" fmla="*/ 108642 h 706170"/>
              <a:gd name="connsiteX3" fmla="*/ 476815 w 968721"/>
              <a:gd name="connsiteY3" fmla="*/ 0 h 706170"/>
              <a:gd name="connsiteX4" fmla="*/ 968721 w 968721"/>
              <a:gd name="connsiteY4" fmla="*/ 159945 h 706170"/>
              <a:gd name="connsiteX5" fmla="*/ 953631 w 968721"/>
              <a:gd name="connsiteY5" fmla="*/ 368174 h 706170"/>
              <a:gd name="connsiteX6" fmla="*/ 959667 w 968721"/>
              <a:gd name="connsiteY6" fmla="*/ 603564 h 706170"/>
              <a:gd name="connsiteX7" fmla="*/ 947596 w 968721"/>
              <a:gd name="connsiteY7" fmla="*/ 706170 h 706170"/>
              <a:gd name="connsiteX8" fmla="*/ 890257 w 968721"/>
              <a:gd name="connsiteY8" fmla="*/ 666939 h 706170"/>
              <a:gd name="connsiteX9" fmla="*/ 908364 w 968721"/>
              <a:gd name="connsiteY9" fmla="*/ 579422 h 706170"/>
              <a:gd name="connsiteX10" fmla="*/ 902328 w 968721"/>
              <a:gd name="connsiteY10" fmla="*/ 368174 h 706170"/>
              <a:gd name="connsiteX11" fmla="*/ 503976 w 968721"/>
              <a:gd name="connsiteY11" fmla="*/ 220301 h 706170"/>
              <a:gd name="connsiteX12" fmla="*/ 60356 w 968721"/>
              <a:gd name="connsiteY12" fmla="*/ 359121 h 706170"/>
              <a:gd name="connsiteX13" fmla="*/ 57338 w 968721"/>
              <a:gd name="connsiteY13" fmla="*/ 588475 h 706170"/>
              <a:gd name="connsiteX14" fmla="*/ 72427 w 968721"/>
              <a:gd name="connsiteY14" fmla="*/ 685046 h 706170"/>
              <a:gd name="connsiteX15" fmla="*/ 3018 w 968721"/>
              <a:gd name="connsiteY15" fmla="*/ 682028 h 706170"/>
              <a:gd name="connsiteX16" fmla="*/ 0 w 968721"/>
              <a:gd name="connsiteY16" fmla="*/ 594511 h 706170"/>
              <a:gd name="connsiteX0" fmla="*/ 0 w 968721"/>
              <a:gd name="connsiteY0" fmla="*/ 594511 h 706170"/>
              <a:gd name="connsiteX1" fmla="*/ 0 w 968721"/>
              <a:gd name="connsiteY1" fmla="*/ 371192 h 706170"/>
              <a:gd name="connsiteX2" fmla="*/ 3018 w 968721"/>
              <a:gd name="connsiteY2" fmla="*/ 108642 h 706170"/>
              <a:gd name="connsiteX3" fmla="*/ 476815 w 968721"/>
              <a:gd name="connsiteY3" fmla="*/ 0 h 706170"/>
              <a:gd name="connsiteX4" fmla="*/ 968721 w 968721"/>
              <a:gd name="connsiteY4" fmla="*/ 159945 h 706170"/>
              <a:gd name="connsiteX5" fmla="*/ 953631 w 968721"/>
              <a:gd name="connsiteY5" fmla="*/ 368174 h 706170"/>
              <a:gd name="connsiteX6" fmla="*/ 959667 w 968721"/>
              <a:gd name="connsiteY6" fmla="*/ 603564 h 706170"/>
              <a:gd name="connsiteX7" fmla="*/ 947596 w 968721"/>
              <a:gd name="connsiteY7" fmla="*/ 706170 h 706170"/>
              <a:gd name="connsiteX8" fmla="*/ 890257 w 968721"/>
              <a:gd name="connsiteY8" fmla="*/ 666939 h 706170"/>
              <a:gd name="connsiteX9" fmla="*/ 908364 w 968721"/>
              <a:gd name="connsiteY9" fmla="*/ 579422 h 706170"/>
              <a:gd name="connsiteX10" fmla="*/ 902328 w 968721"/>
              <a:gd name="connsiteY10" fmla="*/ 368174 h 706170"/>
              <a:gd name="connsiteX11" fmla="*/ 503976 w 968721"/>
              <a:gd name="connsiteY11" fmla="*/ 220301 h 706170"/>
              <a:gd name="connsiteX12" fmla="*/ 60356 w 968721"/>
              <a:gd name="connsiteY12" fmla="*/ 359121 h 706170"/>
              <a:gd name="connsiteX13" fmla="*/ 57338 w 968721"/>
              <a:gd name="connsiteY13" fmla="*/ 588475 h 706170"/>
              <a:gd name="connsiteX14" fmla="*/ 72427 w 968721"/>
              <a:gd name="connsiteY14" fmla="*/ 685046 h 706170"/>
              <a:gd name="connsiteX15" fmla="*/ 3018 w 968721"/>
              <a:gd name="connsiteY15" fmla="*/ 682028 h 706170"/>
              <a:gd name="connsiteX16" fmla="*/ 0 w 968721"/>
              <a:gd name="connsiteY16" fmla="*/ 594511 h 706170"/>
              <a:gd name="connsiteX0" fmla="*/ 0 w 968721"/>
              <a:gd name="connsiteY0" fmla="*/ 594511 h 706170"/>
              <a:gd name="connsiteX1" fmla="*/ 0 w 968721"/>
              <a:gd name="connsiteY1" fmla="*/ 371192 h 706170"/>
              <a:gd name="connsiteX2" fmla="*/ 9053 w 968721"/>
              <a:gd name="connsiteY2" fmla="*/ 114677 h 706170"/>
              <a:gd name="connsiteX3" fmla="*/ 476815 w 968721"/>
              <a:gd name="connsiteY3" fmla="*/ 0 h 706170"/>
              <a:gd name="connsiteX4" fmla="*/ 968721 w 968721"/>
              <a:gd name="connsiteY4" fmla="*/ 159945 h 706170"/>
              <a:gd name="connsiteX5" fmla="*/ 953631 w 968721"/>
              <a:gd name="connsiteY5" fmla="*/ 368174 h 706170"/>
              <a:gd name="connsiteX6" fmla="*/ 959667 w 968721"/>
              <a:gd name="connsiteY6" fmla="*/ 603564 h 706170"/>
              <a:gd name="connsiteX7" fmla="*/ 947596 w 968721"/>
              <a:gd name="connsiteY7" fmla="*/ 706170 h 706170"/>
              <a:gd name="connsiteX8" fmla="*/ 890257 w 968721"/>
              <a:gd name="connsiteY8" fmla="*/ 666939 h 706170"/>
              <a:gd name="connsiteX9" fmla="*/ 908364 w 968721"/>
              <a:gd name="connsiteY9" fmla="*/ 579422 h 706170"/>
              <a:gd name="connsiteX10" fmla="*/ 902328 w 968721"/>
              <a:gd name="connsiteY10" fmla="*/ 368174 h 706170"/>
              <a:gd name="connsiteX11" fmla="*/ 503976 w 968721"/>
              <a:gd name="connsiteY11" fmla="*/ 220301 h 706170"/>
              <a:gd name="connsiteX12" fmla="*/ 60356 w 968721"/>
              <a:gd name="connsiteY12" fmla="*/ 359121 h 706170"/>
              <a:gd name="connsiteX13" fmla="*/ 57338 w 968721"/>
              <a:gd name="connsiteY13" fmla="*/ 588475 h 706170"/>
              <a:gd name="connsiteX14" fmla="*/ 72427 w 968721"/>
              <a:gd name="connsiteY14" fmla="*/ 685046 h 706170"/>
              <a:gd name="connsiteX15" fmla="*/ 3018 w 968721"/>
              <a:gd name="connsiteY15" fmla="*/ 682028 h 706170"/>
              <a:gd name="connsiteX16" fmla="*/ 0 w 968721"/>
              <a:gd name="connsiteY16" fmla="*/ 594511 h 706170"/>
              <a:gd name="connsiteX0" fmla="*/ 3704 w 972425"/>
              <a:gd name="connsiteY0" fmla="*/ 594511 h 706170"/>
              <a:gd name="connsiteX1" fmla="*/ 3704 w 972425"/>
              <a:gd name="connsiteY1" fmla="*/ 371192 h 706170"/>
              <a:gd name="connsiteX2" fmla="*/ 12757 w 972425"/>
              <a:gd name="connsiteY2" fmla="*/ 114677 h 706170"/>
              <a:gd name="connsiteX3" fmla="*/ 480519 w 972425"/>
              <a:gd name="connsiteY3" fmla="*/ 0 h 706170"/>
              <a:gd name="connsiteX4" fmla="*/ 972425 w 972425"/>
              <a:gd name="connsiteY4" fmla="*/ 159945 h 706170"/>
              <a:gd name="connsiteX5" fmla="*/ 957335 w 972425"/>
              <a:gd name="connsiteY5" fmla="*/ 368174 h 706170"/>
              <a:gd name="connsiteX6" fmla="*/ 963371 w 972425"/>
              <a:gd name="connsiteY6" fmla="*/ 603564 h 706170"/>
              <a:gd name="connsiteX7" fmla="*/ 951300 w 972425"/>
              <a:gd name="connsiteY7" fmla="*/ 706170 h 706170"/>
              <a:gd name="connsiteX8" fmla="*/ 893961 w 972425"/>
              <a:gd name="connsiteY8" fmla="*/ 666939 h 706170"/>
              <a:gd name="connsiteX9" fmla="*/ 912068 w 972425"/>
              <a:gd name="connsiteY9" fmla="*/ 579422 h 706170"/>
              <a:gd name="connsiteX10" fmla="*/ 906032 w 972425"/>
              <a:gd name="connsiteY10" fmla="*/ 368174 h 706170"/>
              <a:gd name="connsiteX11" fmla="*/ 507680 w 972425"/>
              <a:gd name="connsiteY11" fmla="*/ 220301 h 706170"/>
              <a:gd name="connsiteX12" fmla="*/ 64060 w 972425"/>
              <a:gd name="connsiteY12" fmla="*/ 359121 h 706170"/>
              <a:gd name="connsiteX13" fmla="*/ 61042 w 972425"/>
              <a:gd name="connsiteY13" fmla="*/ 588475 h 706170"/>
              <a:gd name="connsiteX14" fmla="*/ 76131 w 972425"/>
              <a:gd name="connsiteY14" fmla="*/ 685046 h 706170"/>
              <a:gd name="connsiteX15" fmla="*/ 6722 w 972425"/>
              <a:gd name="connsiteY15" fmla="*/ 682028 h 706170"/>
              <a:gd name="connsiteX16" fmla="*/ 3704 w 972425"/>
              <a:gd name="connsiteY16" fmla="*/ 594511 h 706170"/>
              <a:gd name="connsiteX0" fmla="*/ 6790 w 975511"/>
              <a:gd name="connsiteY0" fmla="*/ 594511 h 706170"/>
              <a:gd name="connsiteX1" fmla="*/ 6790 w 975511"/>
              <a:gd name="connsiteY1" fmla="*/ 371192 h 706170"/>
              <a:gd name="connsiteX2" fmla="*/ 15843 w 975511"/>
              <a:gd name="connsiteY2" fmla="*/ 114677 h 706170"/>
              <a:gd name="connsiteX3" fmla="*/ 483605 w 975511"/>
              <a:gd name="connsiteY3" fmla="*/ 0 h 706170"/>
              <a:gd name="connsiteX4" fmla="*/ 975511 w 975511"/>
              <a:gd name="connsiteY4" fmla="*/ 159945 h 706170"/>
              <a:gd name="connsiteX5" fmla="*/ 960421 w 975511"/>
              <a:gd name="connsiteY5" fmla="*/ 368174 h 706170"/>
              <a:gd name="connsiteX6" fmla="*/ 966457 w 975511"/>
              <a:gd name="connsiteY6" fmla="*/ 603564 h 706170"/>
              <a:gd name="connsiteX7" fmla="*/ 954386 w 975511"/>
              <a:gd name="connsiteY7" fmla="*/ 706170 h 706170"/>
              <a:gd name="connsiteX8" fmla="*/ 897047 w 975511"/>
              <a:gd name="connsiteY8" fmla="*/ 666939 h 706170"/>
              <a:gd name="connsiteX9" fmla="*/ 915154 w 975511"/>
              <a:gd name="connsiteY9" fmla="*/ 579422 h 706170"/>
              <a:gd name="connsiteX10" fmla="*/ 909118 w 975511"/>
              <a:gd name="connsiteY10" fmla="*/ 368174 h 706170"/>
              <a:gd name="connsiteX11" fmla="*/ 510766 w 975511"/>
              <a:gd name="connsiteY11" fmla="*/ 220301 h 706170"/>
              <a:gd name="connsiteX12" fmla="*/ 67146 w 975511"/>
              <a:gd name="connsiteY12" fmla="*/ 359121 h 706170"/>
              <a:gd name="connsiteX13" fmla="*/ 64128 w 975511"/>
              <a:gd name="connsiteY13" fmla="*/ 588475 h 706170"/>
              <a:gd name="connsiteX14" fmla="*/ 79217 w 975511"/>
              <a:gd name="connsiteY14" fmla="*/ 685046 h 706170"/>
              <a:gd name="connsiteX15" fmla="*/ 9808 w 975511"/>
              <a:gd name="connsiteY15" fmla="*/ 682028 h 706170"/>
              <a:gd name="connsiteX16" fmla="*/ 6790 w 975511"/>
              <a:gd name="connsiteY16" fmla="*/ 594511 h 706170"/>
              <a:gd name="connsiteX0" fmla="*/ 12071 w 980792"/>
              <a:gd name="connsiteY0" fmla="*/ 594511 h 706170"/>
              <a:gd name="connsiteX1" fmla="*/ 12071 w 980792"/>
              <a:gd name="connsiteY1" fmla="*/ 371192 h 706170"/>
              <a:gd name="connsiteX2" fmla="*/ 21124 w 980792"/>
              <a:gd name="connsiteY2" fmla="*/ 114677 h 706170"/>
              <a:gd name="connsiteX3" fmla="*/ 488886 w 980792"/>
              <a:gd name="connsiteY3" fmla="*/ 0 h 706170"/>
              <a:gd name="connsiteX4" fmla="*/ 980792 w 980792"/>
              <a:gd name="connsiteY4" fmla="*/ 159945 h 706170"/>
              <a:gd name="connsiteX5" fmla="*/ 965702 w 980792"/>
              <a:gd name="connsiteY5" fmla="*/ 368174 h 706170"/>
              <a:gd name="connsiteX6" fmla="*/ 971738 w 980792"/>
              <a:gd name="connsiteY6" fmla="*/ 603564 h 706170"/>
              <a:gd name="connsiteX7" fmla="*/ 959667 w 980792"/>
              <a:gd name="connsiteY7" fmla="*/ 706170 h 706170"/>
              <a:gd name="connsiteX8" fmla="*/ 902328 w 980792"/>
              <a:gd name="connsiteY8" fmla="*/ 666939 h 706170"/>
              <a:gd name="connsiteX9" fmla="*/ 920435 w 980792"/>
              <a:gd name="connsiteY9" fmla="*/ 579422 h 706170"/>
              <a:gd name="connsiteX10" fmla="*/ 914399 w 980792"/>
              <a:gd name="connsiteY10" fmla="*/ 368174 h 706170"/>
              <a:gd name="connsiteX11" fmla="*/ 516047 w 980792"/>
              <a:gd name="connsiteY11" fmla="*/ 220301 h 706170"/>
              <a:gd name="connsiteX12" fmla="*/ 72427 w 980792"/>
              <a:gd name="connsiteY12" fmla="*/ 359121 h 706170"/>
              <a:gd name="connsiteX13" fmla="*/ 69409 w 980792"/>
              <a:gd name="connsiteY13" fmla="*/ 588475 h 706170"/>
              <a:gd name="connsiteX14" fmla="*/ 84498 w 980792"/>
              <a:gd name="connsiteY14" fmla="*/ 685046 h 706170"/>
              <a:gd name="connsiteX15" fmla="*/ 15089 w 980792"/>
              <a:gd name="connsiteY15" fmla="*/ 682028 h 706170"/>
              <a:gd name="connsiteX16" fmla="*/ 12071 w 980792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15098 w 981491"/>
              <a:gd name="connsiteY10" fmla="*/ 36817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33205 w 981491"/>
              <a:gd name="connsiteY10" fmla="*/ 39533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33205 w 981491"/>
              <a:gd name="connsiteY10" fmla="*/ 395334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27170 w 981491"/>
              <a:gd name="connsiteY10" fmla="*/ 380245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27170 w 981491"/>
              <a:gd name="connsiteY10" fmla="*/ 380245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1491"/>
              <a:gd name="connsiteY0" fmla="*/ 594511 h 706170"/>
              <a:gd name="connsiteX1" fmla="*/ 12770 w 981491"/>
              <a:gd name="connsiteY1" fmla="*/ 371192 h 706170"/>
              <a:gd name="connsiteX2" fmla="*/ 21823 w 981491"/>
              <a:gd name="connsiteY2" fmla="*/ 114677 h 706170"/>
              <a:gd name="connsiteX3" fmla="*/ 489585 w 981491"/>
              <a:gd name="connsiteY3" fmla="*/ 0 h 706170"/>
              <a:gd name="connsiteX4" fmla="*/ 981491 w 981491"/>
              <a:gd name="connsiteY4" fmla="*/ 159945 h 706170"/>
              <a:gd name="connsiteX5" fmla="*/ 966401 w 981491"/>
              <a:gd name="connsiteY5" fmla="*/ 368174 h 706170"/>
              <a:gd name="connsiteX6" fmla="*/ 972437 w 981491"/>
              <a:gd name="connsiteY6" fmla="*/ 603564 h 706170"/>
              <a:gd name="connsiteX7" fmla="*/ 960366 w 981491"/>
              <a:gd name="connsiteY7" fmla="*/ 706170 h 706170"/>
              <a:gd name="connsiteX8" fmla="*/ 903027 w 981491"/>
              <a:gd name="connsiteY8" fmla="*/ 666939 h 706170"/>
              <a:gd name="connsiteX9" fmla="*/ 921134 w 981491"/>
              <a:gd name="connsiteY9" fmla="*/ 579422 h 706170"/>
              <a:gd name="connsiteX10" fmla="*/ 927170 w 981491"/>
              <a:gd name="connsiteY10" fmla="*/ 380245 h 706170"/>
              <a:gd name="connsiteX11" fmla="*/ 516746 w 981491"/>
              <a:gd name="connsiteY11" fmla="*/ 220301 h 706170"/>
              <a:gd name="connsiteX12" fmla="*/ 73126 w 981491"/>
              <a:gd name="connsiteY12" fmla="*/ 359121 h 706170"/>
              <a:gd name="connsiteX13" fmla="*/ 70108 w 981491"/>
              <a:gd name="connsiteY13" fmla="*/ 588475 h 706170"/>
              <a:gd name="connsiteX14" fmla="*/ 85197 w 981491"/>
              <a:gd name="connsiteY14" fmla="*/ 685046 h 706170"/>
              <a:gd name="connsiteX15" fmla="*/ 15788 w 981491"/>
              <a:gd name="connsiteY15" fmla="*/ 682028 h 706170"/>
              <a:gd name="connsiteX16" fmla="*/ 12770 w 981491"/>
              <a:gd name="connsiteY16" fmla="*/ 594511 h 706170"/>
              <a:gd name="connsiteX0" fmla="*/ 12770 w 983934"/>
              <a:gd name="connsiteY0" fmla="*/ 594511 h 706170"/>
              <a:gd name="connsiteX1" fmla="*/ 12770 w 983934"/>
              <a:gd name="connsiteY1" fmla="*/ 371192 h 706170"/>
              <a:gd name="connsiteX2" fmla="*/ 21823 w 983934"/>
              <a:gd name="connsiteY2" fmla="*/ 114677 h 706170"/>
              <a:gd name="connsiteX3" fmla="*/ 489585 w 983934"/>
              <a:gd name="connsiteY3" fmla="*/ 0 h 706170"/>
              <a:gd name="connsiteX4" fmla="*/ 981491 w 983934"/>
              <a:gd name="connsiteY4" fmla="*/ 159945 h 706170"/>
              <a:gd name="connsiteX5" fmla="*/ 966401 w 983934"/>
              <a:gd name="connsiteY5" fmla="*/ 368174 h 706170"/>
              <a:gd name="connsiteX6" fmla="*/ 972437 w 983934"/>
              <a:gd name="connsiteY6" fmla="*/ 603564 h 706170"/>
              <a:gd name="connsiteX7" fmla="*/ 960366 w 983934"/>
              <a:gd name="connsiteY7" fmla="*/ 706170 h 706170"/>
              <a:gd name="connsiteX8" fmla="*/ 903027 w 983934"/>
              <a:gd name="connsiteY8" fmla="*/ 666939 h 706170"/>
              <a:gd name="connsiteX9" fmla="*/ 921134 w 983934"/>
              <a:gd name="connsiteY9" fmla="*/ 579422 h 706170"/>
              <a:gd name="connsiteX10" fmla="*/ 927170 w 983934"/>
              <a:gd name="connsiteY10" fmla="*/ 380245 h 706170"/>
              <a:gd name="connsiteX11" fmla="*/ 516746 w 983934"/>
              <a:gd name="connsiteY11" fmla="*/ 220301 h 706170"/>
              <a:gd name="connsiteX12" fmla="*/ 73126 w 983934"/>
              <a:gd name="connsiteY12" fmla="*/ 359121 h 706170"/>
              <a:gd name="connsiteX13" fmla="*/ 70108 w 983934"/>
              <a:gd name="connsiteY13" fmla="*/ 588475 h 706170"/>
              <a:gd name="connsiteX14" fmla="*/ 85197 w 983934"/>
              <a:gd name="connsiteY14" fmla="*/ 685046 h 706170"/>
              <a:gd name="connsiteX15" fmla="*/ 15788 w 983934"/>
              <a:gd name="connsiteY15" fmla="*/ 682028 h 706170"/>
              <a:gd name="connsiteX16" fmla="*/ 12770 w 983934"/>
              <a:gd name="connsiteY16" fmla="*/ 594511 h 706170"/>
              <a:gd name="connsiteX0" fmla="*/ 12770 w 991119"/>
              <a:gd name="connsiteY0" fmla="*/ 594511 h 706170"/>
              <a:gd name="connsiteX1" fmla="*/ 12770 w 991119"/>
              <a:gd name="connsiteY1" fmla="*/ 371192 h 706170"/>
              <a:gd name="connsiteX2" fmla="*/ 21823 w 991119"/>
              <a:gd name="connsiteY2" fmla="*/ 114677 h 706170"/>
              <a:gd name="connsiteX3" fmla="*/ 489585 w 991119"/>
              <a:gd name="connsiteY3" fmla="*/ 0 h 706170"/>
              <a:gd name="connsiteX4" fmla="*/ 981491 w 991119"/>
              <a:gd name="connsiteY4" fmla="*/ 159945 h 706170"/>
              <a:gd name="connsiteX5" fmla="*/ 966401 w 991119"/>
              <a:gd name="connsiteY5" fmla="*/ 368174 h 706170"/>
              <a:gd name="connsiteX6" fmla="*/ 972437 w 991119"/>
              <a:gd name="connsiteY6" fmla="*/ 603564 h 706170"/>
              <a:gd name="connsiteX7" fmla="*/ 960366 w 991119"/>
              <a:gd name="connsiteY7" fmla="*/ 706170 h 706170"/>
              <a:gd name="connsiteX8" fmla="*/ 903027 w 991119"/>
              <a:gd name="connsiteY8" fmla="*/ 666939 h 706170"/>
              <a:gd name="connsiteX9" fmla="*/ 921134 w 991119"/>
              <a:gd name="connsiteY9" fmla="*/ 579422 h 706170"/>
              <a:gd name="connsiteX10" fmla="*/ 927170 w 991119"/>
              <a:gd name="connsiteY10" fmla="*/ 380245 h 706170"/>
              <a:gd name="connsiteX11" fmla="*/ 516746 w 991119"/>
              <a:gd name="connsiteY11" fmla="*/ 220301 h 706170"/>
              <a:gd name="connsiteX12" fmla="*/ 73126 w 991119"/>
              <a:gd name="connsiteY12" fmla="*/ 359121 h 706170"/>
              <a:gd name="connsiteX13" fmla="*/ 70108 w 991119"/>
              <a:gd name="connsiteY13" fmla="*/ 588475 h 706170"/>
              <a:gd name="connsiteX14" fmla="*/ 85197 w 991119"/>
              <a:gd name="connsiteY14" fmla="*/ 685046 h 706170"/>
              <a:gd name="connsiteX15" fmla="*/ 15788 w 991119"/>
              <a:gd name="connsiteY15" fmla="*/ 682028 h 706170"/>
              <a:gd name="connsiteX16" fmla="*/ 12770 w 991119"/>
              <a:gd name="connsiteY16" fmla="*/ 594511 h 706170"/>
              <a:gd name="connsiteX0" fmla="*/ 12770 w 990126"/>
              <a:gd name="connsiteY0" fmla="*/ 594511 h 706170"/>
              <a:gd name="connsiteX1" fmla="*/ 12770 w 990126"/>
              <a:gd name="connsiteY1" fmla="*/ 371192 h 706170"/>
              <a:gd name="connsiteX2" fmla="*/ 21823 w 990126"/>
              <a:gd name="connsiteY2" fmla="*/ 114677 h 706170"/>
              <a:gd name="connsiteX3" fmla="*/ 489585 w 990126"/>
              <a:gd name="connsiteY3" fmla="*/ 0 h 706170"/>
              <a:gd name="connsiteX4" fmla="*/ 981491 w 990126"/>
              <a:gd name="connsiteY4" fmla="*/ 159945 h 706170"/>
              <a:gd name="connsiteX5" fmla="*/ 966401 w 990126"/>
              <a:gd name="connsiteY5" fmla="*/ 368174 h 706170"/>
              <a:gd name="connsiteX6" fmla="*/ 972437 w 990126"/>
              <a:gd name="connsiteY6" fmla="*/ 603564 h 706170"/>
              <a:gd name="connsiteX7" fmla="*/ 960366 w 990126"/>
              <a:gd name="connsiteY7" fmla="*/ 706170 h 706170"/>
              <a:gd name="connsiteX8" fmla="*/ 903027 w 990126"/>
              <a:gd name="connsiteY8" fmla="*/ 666939 h 706170"/>
              <a:gd name="connsiteX9" fmla="*/ 921134 w 990126"/>
              <a:gd name="connsiteY9" fmla="*/ 579422 h 706170"/>
              <a:gd name="connsiteX10" fmla="*/ 927170 w 990126"/>
              <a:gd name="connsiteY10" fmla="*/ 380245 h 706170"/>
              <a:gd name="connsiteX11" fmla="*/ 516746 w 990126"/>
              <a:gd name="connsiteY11" fmla="*/ 220301 h 706170"/>
              <a:gd name="connsiteX12" fmla="*/ 73126 w 990126"/>
              <a:gd name="connsiteY12" fmla="*/ 359121 h 706170"/>
              <a:gd name="connsiteX13" fmla="*/ 70108 w 990126"/>
              <a:gd name="connsiteY13" fmla="*/ 588475 h 706170"/>
              <a:gd name="connsiteX14" fmla="*/ 85197 w 990126"/>
              <a:gd name="connsiteY14" fmla="*/ 685046 h 706170"/>
              <a:gd name="connsiteX15" fmla="*/ 15788 w 990126"/>
              <a:gd name="connsiteY15" fmla="*/ 682028 h 706170"/>
              <a:gd name="connsiteX16" fmla="*/ 12770 w 990126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0301 h 706170"/>
              <a:gd name="connsiteX12" fmla="*/ 73126 w 985289"/>
              <a:gd name="connsiteY12" fmla="*/ 359121 h 706170"/>
              <a:gd name="connsiteX13" fmla="*/ 70108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0301 h 706170"/>
              <a:gd name="connsiteX12" fmla="*/ 73126 w 985289"/>
              <a:gd name="connsiteY12" fmla="*/ 359121 h 706170"/>
              <a:gd name="connsiteX13" fmla="*/ 64072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0301 h 706170"/>
              <a:gd name="connsiteX12" fmla="*/ 73126 w 985289"/>
              <a:gd name="connsiteY12" fmla="*/ 359121 h 706170"/>
              <a:gd name="connsiteX13" fmla="*/ 64072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0301 h 706170"/>
              <a:gd name="connsiteX12" fmla="*/ 73126 w 985289"/>
              <a:gd name="connsiteY12" fmla="*/ 359121 h 706170"/>
              <a:gd name="connsiteX13" fmla="*/ 64072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0301 h 706170"/>
              <a:gd name="connsiteX12" fmla="*/ 73126 w 985289"/>
              <a:gd name="connsiteY12" fmla="*/ 359121 h 706170"/>
              <a:gd name="connsiteX13" fmla="*/ 64072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  <a:gd name="connsiteX0" fmla="*/ 12770 w 985289"/>
              <a:gd name="connsiteY0" fmla="*/ 594511 h 706170"/>
              <a:gd name="connsiteX1" fmla="*/ 12770 w 985289"/>
              <a:gd name="connsiteY1" fmla="*/ 371192 h 706170"/>
              <a:gd name="connsiteX2" fmla="*/ 21823 w 985289"/>
              <a:gd name="connsiteY2" fmla="*/ 114677 h 706170"/>
              <a:gd name="connsiteX3" fmla="*/ 489585 w 985289"/>
              <a:gd name="connsiteY3" fmla="*/ 0 h 706170"/>
              <a:gd name="connsiteX4" fmla="*/ 981491 w 985289"/>
              <a:gd name="connsiteY4" fmla="*/ 159945 h 706170"/>
              <a:gd name="connsiteX5" fmla="*/ 966401 w 985289"/>
              <a:gd name="connsiteY5" fmla="*/ 368174 h 706170"/>
              <a:gd name="connsiteX6" fmla="*/ 963383 w 985289"/>
              <a:gd name="connsiteY6" fmla="*/ 597528 h 706170"/>
              <a:gd name="connsiteX7" fmla="*/ 960366 w 985289"/>
              <a:gd name="connsiteY7" fmla="*/ 706170 h 706170"/>
              <a:gd name="connsiteX8" fmla="*/ 903027 w 985289"/>
              <a:gd name="connsiteY8" fmla="*/ 666939 h 706170"/>
              <a:gd name="connsiteX9" fmla="*/ 921134 w 985289"/>
              <a:gd name="connsiteY9" fmla="*/ 579422 h 706170"/>
              <a:gd name="connsiteX10" fmla="*/ 927170 w 985289"/>
              <a:gd name="connsiteY10" fmla="*/ 380245 h 706170"/>
              <a:gd name="connsiteX11" fmla="*/ 516746 w 985289"/>
              <a:gd name="connsiteY11" fmla="*/ 226337 h 706170"/>
              <a:gd name="connsiteX12" fmla="*/ 73126 w 985289"/>
              <a:gd name="connsiteY12" fmla="*/ 359121 h 706170"/>
              <a:gd name="connsiteX13" fmla="*/ 64072 w 985289"/>
              <a:gd name="connsiteY13" fmla="*/ 588475 h 706170"/>
              <a:gd name="connsiteX14" fmla="*/ 85197 w 985289"/>
              <a:gd name="connsiteY14" fmla="*/ 685046 h 706170"/>
              <a:gd name="connsiteX15" fmla="*/ 15788 w 985289"/>
              <a:gd name="connsiteY15" fmla="*/ 682028 h 706170"/>
              <a:gd name="connsiteX16" fmla="*/ 12770 w 985289"/>
              <a:gd name="connsiteY16" fmla="*/ 594511 h 70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289" h="706170">
                <a:moveTo>
                  <a:pt x="12770" y="594511"/>
                </a:moveTo>
                <a:cubicBezTo>
                  <a:pt x="9752" y="529124"/>
                  <a:pt x="-14390" y="442615"/>
                  <a:pt x="12770" y="371192"/>
                </a:cubicBezTo>
                <a:cubicBezTo>
                  <a:pt x="6735" y="294741"/>
                  <a:pt x="-2320" y="215271"/>
                  <a:pt x="21823" y="114677"/>
                </a:cubicBezTo>
                <a:cubicBezTo>
                  <a:pt x="182773" y="51302"/>
                  <a:pt x="331653" y="36214"/>
                  <a:pt x="489585" y="0"/>
                </a:cubicBezTo>
                <a:cubicBezTo>
                  <a:pt x="653554" y="53315"/>
                  <a:pt x="814504" y="55327"/>
                  <a:pt x="981491" y="159945"/>
                </a:cubicBezTo>
                <a:lnTo>
                  <a:pt x="966401" y="368174"/>
                </a:lnTo>
                <a:cubicBezTo>
                  <a:pt x="992555" y="443619"/>
                  <a:pt x="991549" y="522083"/>
                  <a:pt x="963383" y="597528"/>
                </a:cubicBezTo>
                <a:cubicBezTo>
                  <a:pt x="962377" y="633742"/>
                  <a:pt x="961372" y="669956"/>
                  <a:pt x="960366" y="706170"/>
                </a:cubicBezTo>
                <a:lnTo>
                  <a:pt x="903027" y="666939"/>
                </a:lnTo>
                <a:lnTo>
                  <a:pt x="921134" y="579422"/>
                </a:lnTo>
                <a:cubicBezTo>
                  <a:pt x="935217" y="522083"/>
                  <a:pt x="937229" y="446637"/>
                  <a:pt x="927170" y="380245"/>
                </a:cubicBezTo>
                <a:cubicBezTo>
                  <a:pt x="833618" y="294740"/>
                  <a:pt x="682726" y="228349"/>
                  <a:pt x="516746" y="226337"/>
                </a:cubicBezTo>
                <a:cubicBezTo>
                  <a:pt x="350766" y="224325"/>
                  <a:pt x="208928" y="273616"/>
                  <a:pt x="73126" y="359121"/>
                </a:cubicBezTo>
                <a:cubicBezTo>
                  <a:pt x="50996" y="408411"/>
                  <a:pt x="40935" y="502971"/>
                  <a:pt x="64072" y="588475"/>
                </a:cubicBezTo>
                <a:lnTo>
                  <a:pt x="85197" y="685046"/>
                </a:lnTo>
                <a:lnTo>
                  <a:pt x="15788" y="682028"/>
                </a:lnTo>
                <a:lnTo>
                  <a:pt x="12770" y="594511"/>
                </a:lnTo>
                <a:close/>
              </a:path>
            </a:pathLst>
          </a:custGeom>
          <a:solidFill>
            <a:schemeClr val="bg1"/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2" name="Block Arc 61">
            <a:extLst>
              <a:ext uri="{FF2B5EF4-FFF2-40B4-BE49-F238E27FC236}">
                <a16:creationId xmlns:a16="http://schemas.microsoft.com/office/drawing/2014/main" id="{A1D60528-FC03-23EF-756B-1944D8D9F964}"/>
              </a:ext>
            </a:extLst>
          </p:cNvPr>
          <p:cNvSpPr/>
          <p:nvPr/>
        </p:nvSpPr>
        <p:spPr>
          <a:xfrm rot="20289775">
            <a:off x="5797237" y="2000816"/>
            <a:ext cx="99588" cy="99588"/>
          </a:xfrm>
          <a:prstGeom prst="blockArc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chemeClr val="tx1"/>
              </a:solidFill>
              <a:latin typeface="Magic R" panose="02030504000101010101" pitchFamily="18" charset="-127"/>
            </a:endParaRPr>
          </a:p>
        </p:txBody>
      </p:sp>
      <p:sp>
        <p:nvSpPr>
          <p:cNvPr id="63" name="Block Arc 62">
            <a:extLst>
              <a:ext uri="{FF2B5EF4-FFF2-40B4-BE49-F238E27FC236}">
                <a16:creationId xmlns:a16="http://schemas.microsoft.com/office/drawing/2014/main" id="{85F88B03-FA09-70A5-9FAB-71B6869C55A6}"/>
              </a:ext>
            </a:extLst>
          </p:cNvPr>
          <p:cNvSpPr/>
          <p:nvPr/>
        </p:nvSpPr>
        <p:spPr>
          <a:xfrm rot="1310225" flipH="1">
            <a:off x="6068841" y="2000816"/>
            <a:ext cx="99588" cy="99588"/>
          </a:xfrm>
          <a:prstGeom prst="blockArc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chemeClr val="tx1"/>
              </a:solidFill>
              <a:latin typeface="Magic R" panose="02030504000101010101" pitchFamily="18" charset="-127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1176B15-7918-22C6-3D43-EA958D5AB2E9}"/>
              </a:ext>
            </a:extLst>
          </p:cNvPr>
          <p:cNvSpPr/>
          <p:nvPr/>
        </p:nvSpPr>
        <p:spPr>
          <a:xfrm rot="20626280">
            <a:off x="5724808" y="1798623"/>
            <a:ext cx="129766" cy="45719"/>
          </a:xfrm>
          <a:prstGeom prst="roundRect">
            <a:avLst>
              <a:gd name="adj" fmla="val 50000"/>
            </a:avLst>
          </a:prstGeom>
          <a:solidFill>
            <a:srgbClr val="E4E3E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1B0712ED-FE99-A3E3-154B-D36007DCD0E9}"/>
              </a:ext>
            </a:extLst>
          </p:cNvPr>
          <p:cNvSpPr/>
          <p:nvPr/>
        </p:nvSpPr>
        <p:spPr>
          <a:xfrm rot="973720" flipH="1">
            <a:off x="6099803" y="1798624"/>
            <a:ext cx="129766" cy="45719"/>
          </a:xfrm>
          <a:prstGeom prst="roundRect">
            <a:avLst>
              <a:gd name="adj" fmla="val 50000"/>
            </a:avLst>
          </a:prstGeom>
          <a:solidFill>
            <a:srgbClr val="E4E3E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pic>
        <p:nvPicPr>
          <p:cNvPr id="8" name="Eyes">
            <a:hlinkClick r:id="" action="ppaction://media"/>
            <a:extLst>
              <a:ext uri="{FF2B5EF4-FFF2-40B4-BE49-F238E27FC236}">
                <a16:creationId xmlns:a16="http://schemas.microsoft.com/office/drawing/2014/main" id="{FF2524E9-ADEA-9372-52D4-7665D5C711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bmkLst>
                    <p14:bmk name="Bookmark 1" time="1059.9982"/>
                    <p14:bmk name="Bookmark 2" time="2839.4374"/>
                    <p14:bmk name="Bookmark 3" time="4879.4697"/>
                    <p14:bmk name="Bookmark 4" time="5972.0068"/>
                  </p14:bmkLst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34179" y="280888"/>
            <a:ext cx="609600" cy="60960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0B42A47-8F0C-673C-F28E-B25A3F872A8A}"/>
              </a:ext>
            </a:extLst>
          </p:cNvPr>
          <p:cNvSpPr/>
          <p:nvPr/>
        </p:nvSpPr>
        <p:spPr>
          <a:xfrm>
            <a:off x="7417147" y="-548365"/>
            <a:ext cx="141402" cy="1414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577BC9-C44C-9002-CF55-A78B8E27143C}"/>
              </a:ext>
            </a:extLst>
          </p:cNvPr>
          <p:cNvSpPr/>
          <p:nvPr/>
        </p:nvSpPr>
        <p:spPr>
          <a:xfrm>
            <a:off x="10813988" y="-484965"/>
            <a:ext cx="274320" cy="274320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11A21DC-3CAE-2E49-FD18-6DDA2648519F}"/>
              </a:ext>
            </a:extLst>
          </p:cNvPr>
          <p:cNvSpPr/>
          <p:nvPr/>
        </p:nvSpPr>
        <p:spPr>
          <a:xfrm>
            <a:off x="7823071" y="1226752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4A03993-62E8-0E0F-C673-883E191ECDE1}"/>
              </a:ext>
            </a:extLst>
          </p:cNvPr>
          <p:cNvSpPr/>
          <p:nvPr/>
        </p:nvSpPr>
        <p:spPr>
          <a:xfrm>
            <a:off x="8963734" y="1913272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0FDEA45-74F7-CCD9-47DA-47F7DB8604BE}"/>
              </a:ext>
            </a:extLst>
          </p:cNvPr>
          <p:cNvSpPr/>
          <p:nvPr/>
        </p:nvSpPr>
        <p:spPr>
          <a:xfrm>
            <a:off x="7717988" y="2521818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B3833C-8040-B212-7A6F-FF9F2228B505}"/>
              </a:ext>
            </a:extLst>
          </p:cNvPr>
          <p:cNvSpPr/>
          <p:nvPr/>
        </p:nvSpPr>
        <p:spPr>
          <a:xfrm>
            <a:off x="7114419" y="-963129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B3067F2-CB54-3127-9488-26CB6A3901B9}"/>
              </a:ext>
            </a:extLst>
          </p:cNvPr>
          <p:cNvSpPr/>
          <p:nvPr/>
        </p:nvSpPr>
        <p:spPr>
          <a:xfrm>
            <a:off x="4737472" y="300199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9D8852B-3A30-3748-121B-12E515549181}"/>
              </a:ext>
            </a:extLst>
          </p:cNvPr>
          <p:cNvSpPr/>
          <p:nvPr/>
        </p:nvSpPr>
        <p:spPr>
          <a:xfrm>
            <a:off x="5811586" y="2328714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A73FE7E-CDE7-F08F-1B70-7BE6F2F2D835}"/>
              </a:ext>
            </a:extLst>
          </p:cNvPr>
          <p:cNvSpPr/>
          <p:nvPr/>
        </p:nvSpPr>
        <p:spPr>
          <a:xfrm>
            <a:off x="12023701" y="134624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B1781DD-BE6C-AF98-F3D7-746BE37D00DA}"/>
              </a:ext>
            </a:extLst>
          </p:cNvPr>
          <p:cNvSpPr/>
          <p:nvPr/>
        </p:nvSpPr>
        <p:spPr>
          <a:xfrm>
            <a:off x="12389551" y="-590568"/>
            <a:ext cx="146304" cy="14630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10C1658-7597-6E25-01F5-D3547B9919A9}"/>
              </a:ext>
            </a:extLst>
          </p:cNvPr>
          <p:cNvSpPr/>
          <p:nvPr/>
        </p:nvSpPr>
        <p:spPr>
          <a:xfrm>
            <a:off x="12953214" y="0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D002716-0A5F-FBC6-81E9-4F7A77A56B19}"/>
              </a:ext>
            </a:extLst>
          </p:cNvPr>
          <p:cNvSpPr/>
          <p:nvPr/>
        </p:nvSpPr>
        <p:spPr>
          <a:xfrm>
            <a:off x="10285971" y="1455809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C7F7367-006B-AA2A-564C-F04289641432}"/>
              </a:ext>
            </a:extLst>
          </p:cNvPr>
          <p:cNvSpPr/>
          <p:nvPr/>
        </p:nvSpPr>
        <p:spPr>
          <a:xfrm>
            <a:off x="11686568" y="2380685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6394F7D-1BAD-66AE-49E2-3889A40E2DB2}"/>
              </a:ext>
            </a:extLst>
          </p:cNvPr>
          <p:cNvSpPr/>
          <p:nvPr/>
        </p:nvSpPr>
        <p:spPr>
          <a:xfrm>
            <a:off x="13060725" y="2994124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A13442F-DD9D-A5AB-CCBA-BEEDD9331F5F}"/>
              </a:ext>
            </a:extLst>
          </p:cNvPr>
          <p:cNvSpPr/>
          <p:nvPr/>
        </p:nvSpPr>
        <p:spPr>
          <a:xfrm>
            <a:off x="9903294" y="-449746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95B93A9-C1EE-CB6B-1C85-7902E0EAF5C0}"/>
              </a:ext>
            </a:extLst>
          </p:cNvPr>
          <p:cNvSpPr/>
          <p:nvPr/>
        </p:nvSpPr>
        <p:spPr>
          <a:xfrm>
            <a:off x="14555644" y="1005116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13A7360-9924-66EB-43FB-8ADB17058D06}"/>
              </a:ext>
            </a:extLst>
          </p:cNvPr>
          <p:cNvSpPr/>
          <p:nvPr/>
        </p:nvSpPr>
        <p:spPr>
          <a:xfrm>
            <a:off x="14511281" y="371171"/>
            <a:ext cx="146304" cy="14630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6631E23-E933-7077-BAF6-56ADE9E39D9B}"/>
              </a:ext>
            </a:extLst>
          </p:cNvPr>
          <p:cNvSpPr/>
          <p:nvPr/>
        </p:nvSpPr>
        <p:spPr>
          <a:xfrm>
            <a:off x="14745806" y="-579605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82CAB08-38EE-A5E9-A61C-D8341B12ABED}"/>
              </a:ext>
            </a:extLst>
          </p:cNvPr>
          <p:cNvSpPr/>
          <p:nvPr/>
        </p:nvSpPr>
        <p:spPr>
          <a:xfrm>
            <a:off x="5073297" y="-1409142"/>
            <a:ext cx="274320" cy="274320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8B3782-C738-528E-9133-36DD20BAE5D9}"/>
              </a:ext>
            </a:extLst>
          </p:cNvPr>
          <p:cNvSpPr txBox="1"/>
          <p:nvPr/>
        </p:nvSpPr>
        <p:spPr>
          <a:xfrm>
            <a:off x="8815203" y="1637690"/>
            <a:ext cx="2008341" cy="851297"/>
          </a:xfrm>
          <a:prstGeom prst="roundRect">
            <a:avLst/>
          </a:prstGeom>
          <a:solidFill>
            <a:schemeClr val="accent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rgbClr val="000000">
                    <a:alpha val="15000"/>
                  </a:srgbClr>
                </a:solidFill>
                <a:latin typeface="Magic R" panose="02030504000101010101" pitchFamily="18" charset="-127"/>
                <a:ea typeface="Magic R" panose="02030504000101010101" pitchFamily="18" charset="-127"/>
              </a:defRPr>
            </a:lvl1pPr>
          </a:lstStyle>
          <a:p>
            <a:r>
              <a:rPr lang="en-GB" altLang="ja-JP" dirty="0"/>
              <a:t>Money</a:t>
            </a:r>
            <a:endParaRPr lang="ja-JP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79CA1D4-BC2E-78C0-BF58-2443F4230532}"/>
              </a:ext>
            </a:extLst>
          </p:cNvPr>
          <p:cNvSpPr txBox="1"/>
          <p:nvPr/>
        </p:nvSpPr>
        <p:spPr>
          <a:xfrm>
            <a:off x="8831692" y="2660650"/>
            <a:ext cx="1991852" cy="851297"/>
          </a:xfrm>
          <a:prstGeom prst="roundRect">
            <a:avLst/>
          </a:prstGeom>
          <a:solidFill>
            <a:schemeClr val="accent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rgbClr val="000000">
                    <a:alpha val="15000"/>
                  </a:srgbClr>
                </a:solidFill>
                <a:latin typeface="Magic R" panose="02030504000101010101" pitchFamily="18" charset="-127"/>
                <a:ea typeface="Magic R" panose="02030504000101010101" pitchFamily="18" charset="-127"/>
              </a:defRPr>
            </a:lvl1pPr>
          </a:lstStyle>
          <a:p>
            <a:r>
              <a:rPr lang="en-GB" altLang="ja-JP" dirty="0"/>
              <a:t>A Kiss</a:t>
            </a:r>
            <a:endParaRPr lang="ja-JP" alt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496CD19-67E3-9091-5767-5A2548F84286}"/>
              </a:ext>
            </a:extLst>
          </p:cNvPr>
          <p:cNvSpPr txBox="1"/>
          <p:nvPr/>
        </p:nvSpPr>
        <p:spPr>
          <a:xfrm>
            <a:off x="1245961" y="5901755"/>
            <a:ext cx="9700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altLang="ja-JP" sz="4400" dirty="0">
                <a:solidFill>
                  <a:srgbClr val="CB031B"/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Merry Christmas [insert name here]</a:t>
            </a:r>
            <a:endParaRPr lang="ja-JP" altLang="en-US" sz="4400" dirty="0">
              <a:solidFill>
                <a:srgbClr val="CB031B"/>
              </a:solidFill>
              <a:latin typeface="Magic R" panose="02030504000101010101" pitchFamily="18" charset="-127"/>
            </a:endParaRPr>
          </a:p>
        </p:txBody>
      </p:sp>
      <p:pic>
        <p:nvPicPr>
          <p:cNvPr id="101" name="Poop">
            <a:hlinkClick r:id="" action="ppaction://media"/>
            <a:extLst>
              <a:ext uri="{FF2B5EF4-FFF2-40B4-BE49-F238E27FC236}">
                <a16:creationId xmlns:a16="http://schemas.microsoft.com/office/drawing/2014/main" id="{5E6FA9BC-6489-9DD8-861C-2D4CF0994A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2876" y="346162"/>
            <a:ext cx="609600" cy="609600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39EDD3B-E23B-3986-2B7A-8B5D7AC34FF1}"/>
              </a:ext>
            </a:extLst>
          </p:cNvPr>
          <p:cNvGrpSpPr/>
          <p:nvPr/>
        </p:nvGrpSpPr>
        <p:grpSpPr>
          <a:xfrm>
            <a:off x="3360067" y="2010656"/>
            <a:ext cx="944673" cy="547124"/>
            <a:chOff x="2793815" y="1661434"/>
            <a:chExt cx="944673" cy="54712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CFC9893-5732-2AAD-571A-B476E636BE56}"/>
                </a:ext>
              </a:extLst>
            </p:cNvPr>
            <p:cNvSpPr/>
            <p:nvPr/>
          </p:nvSpPr>
          <p:spPr>
            <a:xfrm>
              <a:off x="2809188" y="1661434"/>
              <a:ext cx="929300" cy="547124"/>
            </a:xfrm>
            <a:custGeom>
              <a:avLst/>
              <a:gdLst>
                <a:gd name="connsiteX0" fmla="*/ 0 w 1668838"/>
                <a:gd name="connsiteY0" fmla="*/ 0 h 810956"/>
                <a:gd name="connsiteX1" fmla="*/ 1668838 w 1668838"/>
                <a:gd name="connsiteY1" fmla="*/ 0 h 810956"/>
                <a:gd name="connsiteX2" fmla="*/ 1668838 w 1668838"/>
                <a:gd name="connsiteY2" fmla="*/ 810956 h 810956"/>
                <a:gd name="connsiteX3" fmla="*/ 0 w 1668838"/>
                <a:gd name="connsiteY3" fmla="*/ 810956 h 810956"/>
                <a:gd name="connsiteX4" fmla="*/ 0 w 1668838"/>
                <a:gd name="connsiteY4" fmla="*/ 0 h 810956"/>
                <a:gd name="connsiteX0" fmla="*/ 0 w 1668838"/>
                <a:gd name="connsiteY0" fmla="*/ 8200 h 819156"/>
                <a:gd name="connsiteX1" fmla="*/ 499620 w 1668838"/>
                <a:gd name="connsiteY1" fmla="*/ 0 h 819156"/>
                <a:gd name="connsiteX2" fmla="*/ 1668838 w 1668838"/>
                <a:gd name="connsiteY2" fmla="*/ 8200 h 819156"/>
                <a:gd name="connsiteX3" fmla="*/ 1668838 w 1668838"/>
                <a:gd name="connsiteY3" fmla="*/ 819156 h 819156"/>
                <a:gd name="connsiteX4" fmla="*/ 0 w 1668838"/>
                <a:gd name="connsiteY4" fmla="*/ 819156 h 819156"/>
                <a:gd name="connsiteX5" fmla="*/ 0 w 1668838"/>
                <a:gd name="connsiteY5" fmla="*/ 8200 h 819156"/>
                <a:gd name="connsiteX0" fmla="*/ 0 w 1668838"/>
                <a:gd name="connsiteY0" fmla="*/ 8200 h 819156"/>
                <a:gd name="connsiteX1" fmla="*/ 499620 w 1668838"/>
                <a:gd name="connsiteY1" fmla="*/ 0 h 819156"/>
                <a:gd name="connsiteX2" fmla="*/ 1187777 w 1668838"/>
                <a:gd name="connsiteY2" fmla="*/ 9427 h 819156"/>
                <a:gd name="connsiteX3" fmla="*/ 1668838 w 1668838"/>
                <a:gd name="connsiteY3" fmla="*/ 8200 h 819156"/>
                <a:gd name="connsiteX4" fmla="*/ 1668838 w 1668838"/>
                <a:gd name="connsiteY4" fmla="*/ 819156 h 819156"/>
                <a:gd name="connsiteX5" fmla="*/ 0 w 1668838"/>
                <a:gd name="connsiteY5" fmla="*/ 819156 h 819156"/>
                <a:gd name="connsiteX6" fmla="*/ 0 w 1668838"/>
                <a:gd name="connsiteY6" fmla="*/ 8200 h 819156"/>
                <a:gd name="connsiteX0" fmla="*/ 0 w 1668838"/>
                <a:gd name="connsiteY0" fmla="*/ 8200 h 819156"/>
                <a:gd name="connsiteX1" fmla="*/ 499620 w 1668838"/>
                <a:gd name="connsiteY1" fmla="*/ 0 h 819156"/>
                <a:gd name="connsiteX2" fmla="*/ 1187777 w 1668838"/>
                <a:gd name="connsiteY2" fmla="*/ 9427 h 819156"/>
                <a:gd name="connsiteX3" fmla="*/ 1668838 w 1668838"/>
                <a:gd name="connsiteY3" fmla="*/ 8200 h 819156"/>
                <a:gd name="connsiteX4" fmla="*/ 1668838 w 1668838"/>
                <a:gd name="connsiteY4" fmla="*/ 819156 h 819156"/>
                <a:gd name="connsiteX5" fmla="*/ 1178350 w 1668838"/>
                <a:gd name="connsiteY5" fmla="*/ 810705 h 819156"/>
                <a:gd name="connsiteX6" fmla="*/ 0 w 1668838"/>
                <a:gd name="connsiteY6" fmla="*/ 819156 h 819156"/>
                <a:gd name="connsiteX7" fmla="*/ 0 w 1668838"/>
                <a:gd name="connsiteY7" fmla="*/ 8200 h 819156"/>
                <a:gd name="connsiteX0" fmla="*/ 0 w 1668838"/>
                <a:gd name="connsiteY0" fmla="*/ 8200 h 819156"/>
                <a:gd name="connsiteX1" fmla="*/ 499620 w 1668838"/>
                <a:gd name="connsiteY1" fmla="*/ 0 h 819156"/>
                <a:gd name="connsiteX2" fmla="*/ 1187777 w 1668838"/>
                <a:gd name="connsiteY2" fmla="*/ 9427 h 819156"/>
                <a:gd name="connsiteX3" fmla="*/ 1668838 w 1668838"/>
                <a:gd name="connsiteY3" fmla="*/ 8200 h 819156"/>
                <a:gd name="connsiteX4" fmla="*/ 1668838 w 1668838"/>
                <a:gd name="connsiteY4" fmla="*/ 819156 h 819156"/>
                <a:gd name="connsiteX5" fmla="*/ 1178350 w 1668838"/>
                <a:gd name="connsiteY5" fmla="*/ 810705 h 819156"/>
                <a:gd name="connsiteX6" fmla="*/ 471340 w 1668838"/>
                <a:gd name="connsiteY6" fmla="*/ 801278 h 819156"/>
                <a:gd name="connsiteX7" fmla="*/ 0 w 1668838"/>
                <a:gd name="connsiteY7" fmla="*/ 819156 h 819156"/>
                <a:gd name="connsiteX8" fmla="*/ 0 w 1668838"/>
                <a:gd name="connsiteY8" fmla="*/ 8200 h 819156"/>
                <a:gd name="connsiteX0" fmla="*/ 0 w 1668838"/>
                <a:gd name="connsiteY0" fmla="*/ 8200 h 819156"/>
                <a:gd name="connsiteX1" fmla="*/ 499620 w 1668838"/>
                <a:gd name="connsiteY1" fmla="*/ 0 h 819156"/>
                <a:gd name="connsiteX2" fmla="*/ 1187777 w 1668838"/>
                <a:gd name="connsiteY2" fmla="*/ 9427 h 819156"/>
                <a:gd name="connsiteX3" fmla="*/ 1668838 w 1668838"/>
                <a:gd name="connsiteY3" fmla="*/ 8200 h 819156"/>
                <a:gd name="connsiteX4" fmla="*/ 1668838 w 1668838"/>
                <a:gd name="connsiteY4" fmla="*/ 819156 h 819156"/>
                <a:gd name="connsiteX5" fmla="*/ 1178350 w 1668838"/>
                <a:gd name="connsiteY5" fmla="*/ 810705 h 819156"/>
                <a:gd name="connsiteX6" fmla="*/ 480767 w 1668838"/>
                <a:gd name="connsiteY6" fmla="*/ 735290 h 819156"/>
                <a:gd name="connsiteX7" fmla="*/ 0 w 1668838"/>
                <a:gd name="connsiteY7" fmla="*/ 819156 h 819156"/>
                <a:gd name="connsiteX8" fmla="*/ 0 w 1668838"/>
                <a:gd name="connsiteY8" fmla="*/ 8200 h 819156"/>
                <a:gd name="connsiteX0" fmla="*/ 0 w 1668838"/>
                <a:gd name="connsiteY0" fmla="*/ 8200 h 857839"/>
                <a:gd name="connsiteX1" fmla="*/ 499620 w 1668838"/>
                <a:gd name="connsiteY1" fmla="*/ 0 h 857839"/>
                <a:gd name="connsiteX2" fmla="*/ 1187777 w 1668838"/>
                <a:gd name="connsiteY2" fmla="*/ 9427 h 857839"/>
                <a:gd name="connsiteX3" fmla="*/ 1668838 w 1668838"/>
                <a:gd name="connsiteY3" fmla="*/ 8200 h 857839"/>
                <a:gd name="connsiteX4" fmla="*/ 1668838 w 1668838"/>
                <a:gd name="connsiteY4" fmla="*/ 819156 h 857839"/>
                <a:gd name="connsiteX5" fmla="*/ 1150069 w 1668838"/>
                <a:gd name="connsiteY5" fmla="*/ 857839 h 857839"/>
                <a:gd name="connsiteX6" fmla="*/ 480767 w 1668838"/>
                <a:gd name="connsiteY6" fmla="*/ 735290 h 857839"/>
                <a:gd name="connsiteX7" fmla="*/ 0 w 1668838"/>
                <a:gd name="connsiteY7" fmla="*/ 819156 h 857839"/>
                <a:gd name="connsiteX8" fmla="*/ 0 w 1668838"/>
                <a:gd name="connsiteY8" fmla="*/ 8200 h 857839"/>
                <a:gd name="connsiteX0" fmla="*/ 0 w 1668838"/>
                <a:gd name="connsiteY0" fmla="*/ 64761 h 914400"/>
                <a:gd name="connsiteX1" fmla="*/ 499620 w 1668838"/>
                <a:gd name="connsiteY1" fmla="*/ 0 h 914400"/>
                <a:gd name="connsiteX2" fmla="*/ 1187777 w 1668838"/>
                <a:gd name="connsiteY2" fmla="*/ 65988 h 914400"/>
                <a:gd name="connsiteX3" fmla="*/ 1668838 w 1668838"/>
                <a:gd name="connsiteY3" fmla="*/ 64761 h 914400"/>
                <a:gd name="connsiteX4" fmla="*/ 1668838 w 1668838"/>
                <a:gd name="connsiteY4" fmla="*/ 875717 h 914400"/>
                <a:gd name="connsiteX5" fmla="*/ 1150069 w 1668838"/>
                <a:gd name="connsiteY5" fmla="*/ 914400 h 914400"/>
                <a:gd name="connsiteX6" fmla="*/ 480767 w 1668838"/>
                <a:gd name="connsiteY6" fmla="*/ 791851 h 914400"/>
                <a:gd name="connsiteX7" fmla="*/ 0 w 1668838"/>
                <a:gd name="connsiteY7" fmla="*/ 875717 h 914400"/>
                <a:gd name="connsiteX8" fmla="*/ 0 w 1668838"/>
                <a:gd name="connsiteY8" fmla="*/ 64761 h 914400"/>
                <a:gd name="connsiteX0" fmla="*/ 0 w 1668838"/>
                <a:gd name="connsiteY0" fmla="*/ 64761 h 914400"/>
                <a:gd name="connsiteX1" fmla="*/ 499620 w 1668838"/>
                <a:gd name="connsiteY1" fmla="*/ 0 h 914400"/>
                <a:gd name="connsiteX2" fmla="*/ 1197204 w 1668838"/>
                <a:gd name="connsiteY2" fmla="*/ 150829 h 914400"/>
                <a:gd name="connsiteX3" fmla="*/ 1668838 w 1668838"/>
                <a:gd name="connsiteY3" fmla="*/ 64761 h 914400"/>
                <a:gd name="connsiteX4" fmla="*/ 1668838 w 1668838"/>
                <a:gd name="connsiteY4" fmla="*/ 875717 h 914400"/>
                <a:gd name="connsiteX5" fmla="*/ 1150069 w 1668838"/>
                <a:gd name="connsiteY5" fmla="*/ 914400 h 914400"/>
                <a:gd name="connsiteX6" fmla="*/ 480767 w 1668838"/>
                <a:gd name="connsiteY6" fmla="*/ 791851 h 914400"/>
                <a:gd name="connsiteX7" fmla="*/ 0 w 1668838"/>
                <a:gd name="connsiteY7" fmla="*/ 875717 h 914400"/>
                <a:gd name="connsiteX8" fmla="*/ 0 w 1668838"/>
                <a:gd name="connsiteY8" fmla="*/ 64761 h 914400"/>
                <a:gd name="connsiteX0" fmla="*/ 0 w 1668838"/>
                <a:gd name="connsiteY0" fmla="*/ 92494 h 942133"/>
                <a:gd name="connsiteX1" fmla="*/ 499620 w 1668838"/>
                <a:gd name="connsiteY1" fmla="*/ 27733 h 942133"/>
                <a:gd name="connsiteX2" fmla="*/ 1197204 w 1668838"/>
                <a:gd name="connsiteY2" fmla="*/ 178562 h 942133"/>
                <a:gd name="connsiteX3" fmla="*/ 1668838 w 1668838"/>
                <a:gd name="connsiteY3" fmla="*/ 92494 h 942133"/>
                <a:gd name="connsiteX4" fmla="*/ 1668838 w 1668838"/>
                <a:gd name="connsiteY4" fmla="*/ 903450 h 942133"/>
                <a:gd name="connsiteX5" fmla="*/ 1150069 w 1668838"/>
                <a:gd name="connsiteY5" fmla="*/ 942133 h 942133"/>
                <a:gd name="connsiteX6" fmla="*/ 480767 w 1668838"/>
                <a:gd name="connsiteY6" fmla="*/ 819584 h 942133"/>
                <a:gd name="connsiteX7" fmla="*/ 0 w 1668838"/>
                <a:gd name="connsiteY7" fmla="*/ 903450 h 942133"/>
                <a:gd name="connsiteX8" fmla="*/ 0 w 1668838"/>
                <a:gd name="connsiteY8" fmla="*/ 92494 h 942133"/>
                <a:gd name="connsiteX0" fmla="*/ 0 w 1668838"/>
                <a:gd name="connsiteY0" fmla="*/ 92494 h 942133"/>
                <a:gd name="connsiteX1" fmla="*/ 499620 w 1668838"/>
                <a:gd name="connsiteY1" fmla="*/ 27733 h 942133"/>
                <a:gd name="connsiteX2" fmla="*/ 1197204 w 1668838"/>
                <a:gd name="connsiteY2" fmla="*/ 178562 h 942133"/>
                <a:gd name="connsiteX3" fmla="*/ 1668838 w 1668838"/>
                <a:gd name="connsiteY3" fmla="*/ 92494 h 942133"/>
                <a:gd name="connsiteX4" fmla="*/ 1668838 w 1668838"/>
                <a:gd name="connsiteY4" fmla="*/ 903450 h 942133"/>
                <a:gd name="connsiteX5" fmla="*/ 1150069 w 1668838"/>
                <a:gd name="connsiteY5" fmla="*/ 942133 h 942133"/>
                <a:gd name="connsiteX6" fmla="*/ 480767 w 1668838"/>
                <a:gd name="connsiteY6" fmla="*/ 819584 h 942133"/>
                <a:gd name="connsiteX7" fmla="*/ 0 w 1668838"/>
                <a:gd name="connsiteY7" fmla="*/ 903450 h 942133"/>
                <a:gd name="connsiteX8" fmla="*/ 0 w 1668838"/>
                <a:gd name="connsiteY8" fmla="*/ 92494 h 942133"/>
                <a:gd name="connsiteX0" fmla="*/ 0 w 1668838"/>
                <a:gd name="connsiteY0" fmla="*/ 92494 h 982526"/>
                <a:gd name="connsiteX1" fmla="*/ 499620 w 1668838"/>
                <a:gd name="connsiteY1" fmla="*/ 27733 h 982526"/>
                <a:gd name="connsiteX2" fmla="*/ 1197204 w 1668838"/>
                <a:gd name="connsiteY2" fmla="*/ 178562 h 982526"/>
                <a:gd name="connsiteX3" fmla="*/ 1668838 w 1668838"/>
                <a:gd name="connsiteY3" fmla="*/ 92494 h 982526"/>
                <a:gd name="connsiteX4" fmla="*/ 1668838 w 1668838"/>
                <a:gd name="connsiteY4" fmla="*/ 903450 h 982526"/>
                <a:gd name="connsiteX5" fmla="*/ 1150069 w 1668838"/>
                <a:gd name="connsiteY5" fmla="*/ 942133 h 982526"/>
                <a:gd name="connsiteX6" fmla="*/ 480767 w 1668838"/>
                <a:gd name="connsiteY6" fmla="*/ 819584 h 982526"/>
                <a:gd name="connsiteX7" fmla="*/ 0 w 1668838"/>
                <a:gd name="connsiteY7" fmla="*/ 903450 h 982526"/>
                <a:gd name="connsiteX8" fmla="*/ 0 w 1668838"/>
                <a:gd name="connsiteY8" fmla="*/ 92494 h 982526"/>
                <a:gd name="connsiteX0" fmla="*/ 0 w 1668838"/>
                <a:gd name="connsiteY0" fmla="*/ 92494 h 982526"/>
                <a:gd name="connsiteX1" fmla="*/ 499620 w 1668838"/>
                <a:gd name="connsiteY1" fmla="*/ 27733 h 982526"/>
                <a:gd name="connsiteX2" fmla="*/ 1197204 w 1668838"/>
                <a:gd name="connsiteY2" fmla="*/ 178562 h 982526"/>
                <a:gd name="connsiteX3" fmla="*/ 1668838 w 1668838"/>
                <a:gd name="connsiteY3" fmla="*/ 92494 h 982526"/>
                <a:gd name="connsiteX4" fmla="*/ 1668838 w 1668838"/>
                <a:gd name="connsiteY4" fmla="*/ 903450 h 982526"/>
                <a:gd name="connsiteX5" fmla="*/ 1150069 w 1668838"/>
                <a:gd name="connsiteY5" fmla="*/ 942133 h 982526"/>
                <a:gd name="connsiteX6" fmla="*/ 480767 w 1668838"/>
                <a:gd name="connsiteY6" fmla="*/ 819584 h 982526"/>
                <a:gd name="connsiteX7" fmla="*/ 0 w 1668838"/>
                <a:gd name="connsiteY7" fmla="*/ 903450 h 982526"/>
                <a:gd name="connsiteX8" fmla="*/ 0 w 1668838"/>
                <a:gd name="connsiteY8" fmla="*/ 92494 h 982526"/>
                <a:gd name="connsiteX0" fmla="*/ 0 w 1668838"/>
                <a:gd name="connsiteY0" fmla="*/ 92494 h 982526"/>
                <a:gd name="connsiteX1" fmla="*/ 499620 w 1668838"/>
                <a:gd name="connsiteY1" fmla="*/ 27733 h 982526"/>
                <a:gd name="connsiteX2" fmla="*/ 1197204 w 1668838"/>
                <a:gd name="connsiteY2" fmla="*/ 178562 h 982526"/>
                <a:gd name="connsiteX3" fmla="*/ 1668838 w 1668838"/>
                <a:gd name="connsiteY3" fmla="*/ 92494 h 982526"/>
                <a:gd name="connsiteX4" fmla="*/ 1668838 w 1668838"/>
                <a:gd name="connsiteY4" fmla="*/ 903450 h 982526"/>
                <a:gd name="connsiteX5" fmla="*/ 1150069 w 1668838"/>
                <a:gd name="connsiteY5" fmla="*/ 942133 h 982526"/>
                <a:gd name="connsiteX6" fmla="*/ 480767 w 1668838"/>
                <a:gd name="connsiteY6" fmla="*/ 819584 h 982526"/>
                <a:gd name="connsiteX7" fmla="*/ 0 w 1668838"/>
                <a:gd name="connsiteY7" fmla="*/ 903450 h 982526"/>
                <a:gd name="connsiteX8" fmla="*/ 0 w 1668838"/>
                <a:gd name="connsiteY8" fmla="*/ 92494 h 98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8838" h="982526">
                  <a:moveTo>
                    <a:pt x="0" y="92494"/>
                  </a:moveTo>
                  <a:cubicBezTo>
                    <a:pt x="83270" y="-53459"/>
                    <a:pt x="300086" y="13388"/>
                    <a:pt x="499620" y="27733"/>
                  </a:cubicBezTo>
                  <a:cubicBezTo>
                    <a:pt x="699154" y="42078"/>
                    <a:pt x="1039993" y="207251"/>
                    <a:pt x="1197204" y="178562"/>
                  </a:cubicBezTo>
                  <a:lnTo>
                    <a:pt x="1668838" y="92494"/>
                  </a:lnTo>
                  <a:lnTo>
                    <a:pt x="1668838" y="903450"/>
                  </a:lnTo>
                  <a:cubicBezTo>
                    <a:pt x="1582377" y="1045056"/>
                    <a:pt x="1348081" y="956111"/>
                    <a:pt x="1150069" y="942133"/>
                  </a:cubicBezTo>
                  <a:cubicBezTo>
                    <a:pt x="952057" y="928155"/>
                    <a:pt x="688157" y="838763"/>
                    <a:pt x="480767" y="819584"/>
                  </a:cubicBezTo>
                  <a:cubicBezTo>
                    <a:pt x="273377" y="800405"/>
                    <a:pt x="160256" y="875495"/>
                    <a:pt x="0" y="903450"/>
                  </a:cubicBezTo>
                  <a:lnTo>
                    <a:pt x="0" y="9249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77A328F-2C5A-B1DD-C41F-618CACFA736D}"/>
                </a:ext>
              </a:extLst>
            </p:cNvPr>
            <p:cNvSpPr txBox="1"/>
            <p:nvPr/>
          </p:nvSpPr>
          <p:spPr>
            <a:xfrm>
              <a:off x="2793815" y="168716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altLang="ja-JP" sz="2400" dirty="0">
                  <a:solidFill>
                    <a:schemeClr val="accent6">
                      <a:lumMod val="75000"/>
                    </a:schemeClr>
                  </a:solidFill>
                  <a:latin typeface="Magic R" panose="02030504000101010101" pitchFamily="18" charset="-127"/>
                  <a:ea typeface="Magic R" panose="02030504000101010101" pitchFamily="18" charset="-127"/>
                </a:rPr>
                <a:t>$0</a:t>
              </a:r>
              <a:endParaRPr lang="ja-JP" altLang="en-US" sz="2400" dirty="0">
                <a:solidFill>
                  <a:schemeClr val="accent6">
                    <a:lumMod val="75000"/>
                  </a:schemeClr>
                </a:solidFill>
                <a:latin typeface="Magic R" panose="02030504000101010101" pitchFamily="18" charset="-127"/>
              </a:endParaRP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38B0315-FD7F-CCDC-5949-43016CF92C44}"/>
                </a:ext>
              </a:extLst>
            </p:cNvPr>
            <p:cNvGrpSpPr/>
            <p:nvPr/>
          </p:nvGrpSpPr>
          <p:grpSpPr>
            <a:xfrm>
              <a:off x="3403211" y="1798104"/>
              <a:ext cx="266981" cy="353059"/>
              <a:chOff x="7043433" y="1191087"/>
              <a:chExt cx="1416792" cy="1873585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7A691D5-8BFB-51B4-564D-8ED8023EDDCC}"/>
                  </a:ext>
                </a:extLst>
              </p:cNvPr>
              <p:cNvSpPr/>
              <p:nvPr/>
            </p:nvSpPr>
            <p:spPr>
              <a:xfrm>
                <a:off x="7468976" y="1710714"/>
                <a:ext cx="920436" cy="761068"/>
              </a:xfrm>
              <a:custGeom>
                <a:avLst/>
                <a:gdLst>
                  <a:gd name="connsiteX0" fmla="*/ 111659 w 857061"/>
                  <a:gd name="connsiteY0" fmla="*/ 651849 h 666938"/>
                  <a:gd name="connsiteX1" fmla="*/ 111659 w 857061"/>
                  <a:gd name="connsiteY1" fmla="*/ 651849 h 666938"/>
                  <a:gd name="connsiteX2" fmla="*/ 0 w 857061"/>
                  <a:gd name="connsiteY2" fmla="*/ 356102 h 666938"/>
                  <a:gd name="connsiteX3" fmla="*/ 3018 w 857061"/>
                  <a:gd name="connsiteY3" fmla="*/ 120712 h 666938"/>
                  <a:gd name="connsiteX4" fmla="*/ 443620 w 857061"/>
                  <a:gd name="connsiteY4" fmla="*/ 0 h 666938"/>
                  <a:gd name="connsiteX5" fmla="*/ 854043 w 857061"/>
                  <a:gd name="connsiteY5" fmla="*/ 135801 h 666938"/>
                  <a:gd name="connsiteX6" fmla="*/ 857061 w 857061"/>
                  <a:gd name="connsiteY6" fmla="*/ 362138 h 666938"/>
                  <a:gd name="connsiteX7" fmla="*/ 778598 w 857061"/>
                  <a:gd name="connsiteY7" fmla="*/ 666938 h 666938"/>
                  <a:gd name="connsiteX8" fmla="*/ 111659 w 857061"/>
                  <a:gd name="connsiteY8" fmla="*/ 651849 h 666938"/>
                  <a:gd name="connsiteX0" fmla="*/ 111659 w 857061"/>
                  <a:gd name="connsiteY0" fmla="*/ 651920 h 667009"/>
                  <a:gd name="connsiteX1" fmla="*/ 111659 w 857061"/>
                  <a:gd name="connsiteY1" fmla="*/ 651920 h 667009"/>
                  <a:gd name="connsiteX2" fmla="*/ 0 w 857061"/>
                  <a:gd name="connsiteY2" fmla="*/ 356173 h 667009"/>
                  <a:gd name="connsiteX3" fmla="*/ 3018 w 857061"/>
                  <a:gd name="connsiteY3" fmla="*/ 120783 h 667009"/>
                  <a:gd name="connsiteX4" fmla="*/ 443620 w 857061"/>
                  <a:gd name="connsiteY4" fmla="*/ 71 h 667009"/>
                  <a:gd name="connsiteX5" fmla="*/ 854043 w 857061"/>
                  <a:gd name="connsiteY5" fmla="*/ 135872 h 667009"/>
                  <a:gd name="connsiteX6" fmla="*/ 857061 w 857061"/>
                  <a:gd name="connsiteY6" fmla="*/ 362209 h 667009"/>
                  <a:gd name="connsiteX7" fmla="*/ 778598 w 857061"/>
                  <a:gd name="connsiteY7" fmla="*/ 667009 h 667009"/>
                  <a:gd name="connsiteX8" fmla="*/ 111659 w 857061"/>
                  <a:gd name="connsiteY8" fmla="*/ 651920 h 667009"/>
                  <a:gd name="connsiteX0" fmla="*/ 111659 w 938542"/>
                  <a:gd name="connsiteY0" fmla="*/ 651986 h 667075"/>
                  <a:gd name="connsiteX1" fmla="*/ 111659 w 938542"/>
                  <a:gd name="connsiteY1" fmla="*/ 651986 h 667075"/>
                  <a:gd name="connsiteX2" fmla="*/ 0 w 938542"/>
                  <a:gd name="connsiteY2" fmla="*/ 356239 h 667075"/>
                  <a:gd name="connsiteX3" fmla="*/ 3018 w 938542"/>
                  <a:gd name="connsiteY3" fmla="*/ 120849 h 667075"/>
                  <a:gd name="connsiteX4" fmla="*/ 443620 w 938542"/>
                  <a:gd name="connsiteY4" fmla="*/ 137 h 667075"/>
                  <a:gd name="connsiteX5" fmla="*/ 938542 w 938542"/>
                  <a:gd name="connsiteY5" fmla="*/ 141974 h 667075"/>
                  <a:gd name="connsiteX6" fmla="*/ 857061 w 938542"/>
                  <a:gd name="connsiteY6" fmla="*/ 362275 h 667075"/>
                  <a:gd name="connsiteX7" fmla="*/ 778598 w 938542"/>
                  <a:gd name="connsiteY7" fmla="*/ 667075 h 667075"/>
                  <a:gd name="connsiteX8" fmla="*/ 111659 w 938542"/>
                  <a:gd name="connsiteY8" fmla="*/ 651986 h 667075"/>
                  <a:gd name="connsiteX0" fmla="*/ 111659 w 857061"/>
                  <a:gd name="connsiteY0" fmla="*/ 651921 h 667010"/>
                  <a:gd name="connsiteX1" fmla="*/ 111659 w 857061"/>
                  <a:gd name="connsiteY1" fmla="*/ 651921 h 667010"/>
                  <a:gd name="connsiteX2" fmla="*/ 0 w 857061"/>
                  <a:gd name="connsiteY2" fmla="*/ 356174 h 667010"/>
                  <a:gd name="connsiteX3" fmla="*/ 3018 w 857061"/>
                  <a:gd name="connsiteY3" fmla="*/ 120784 h 667010"/>
                  <a:gd name="connsiteX4" fmla="*/ 443620 w 857061"/>
                  <a:gd name="connsiteY4" fmla="*/ 72 h 667010"/>
                  <a:gd name="connsiteX5" fmla="*/ 857061 w 857061"/>
                  <a:gd name="connsiteY5" fmla="*/ 135874 h 667010"/>
                  <a:gd name="connsiteX6" fmla="*/ 857061 w 857061"/>
                  <a:gd name="connsiteY6" fmla="*/ 362210 h 667010"/>
                  <a:gd name="connsiteX7" fmla="*/ 778598 w 857061"/>
                  <a:gd name="connsiteY7" fmla="*/ 667010 h 667010"/>
                  <a:gd name="connsiteX8" fmla="*/ 111659 w 857061"/>
                  <a:gd name="connsiteY8" fmla="*/ 651921 h 667010"/>
                  <a:gd name="connsiteX0" fmla="*/ 111659 w 867791"/>
                  <a:gd name="connsiteY0" fmla="*/ 651921 h 667010"/>
                  <a:gd name="connsiteX1" fmla="*/ 111659 w 867791"/>
                  <a:gd name="connsiteY1" fmla="*/ 651921 h 667010"/>
                  <a:gd name="connsiteX2" fmla="*/ 0 w 867791"/>
                  <a:gd name="connsiteY2" fmla="*/ 356174 h 667010"/>
                  <a:gd name="connsiteX3" fmla="*/ 3018 w 867791"/>
                  <a:gd name="connsiteY3" fmla="*/ 120784 h 667010"/>
                  <a:gd name="connsiteX4" fmla="*/ 443620 w 867791"/>
                  <a:gd name="connsiteY4" fmla="*/ 72 h 667010"/>
                  <a:gd name="connsiteX5" fmla="*/ 857061 w 867791"/>
                  <a:gd name="connsiteY5" fmla="*/ 135874 h 667010"/>
                  <a:gd name="connsiteX6" fmla="*/ 857061 w 867791"/>
                  <a:gd name="connsiteY6" fmla="*/ 362210 h 667010"/>
                  <a:gd name="connsiteX7" fmla="*/ 778598 w 867791"/>
                  <a:gd name="connsiteY7" fmla="*/ 667010 h 667010"/>
                  <a:gd name="connsiteX8" fmla="*/ 111659 w 867791"/>
                  <a:gd name="connsiteY8" fmla="*/ 651921 h 667010"/>
                  <a:gd name="connsiteX0" fmla="*/ 114676 w 870808"/>
                  <a:gd name="connsiteY0" fmla="*/ 651852 h 666941"/>
                  <a:gd name="connsiteX1" fmla="*/ 114676 w 870808"/>
                  <a:gd name="connsiteY1" fmla="*/ 651852 h 666941"/>
                  <a:gd name="connsiteX2" fmla="*/ 3017 w 870808"/>
                  <a:gd name="connsiteY2" fmla="*/ 356105 h 666941"/>
                  <a:gd name="connsiteX3" fmla="*/ 0 w 870808"/>
                  <a:gd name="connsiteY3" fmla="*/ 132786 h 666941"/>
                  <a:gd name="connsiteX4" fmla="*/ 446637 w 870808"/>
                  <a:gd name="connsiteY4" fmla="*/ 3 h 666941"/>
                  <a:gd name="connsiteX5" fmla="*/ 860078 w 870808"/>
                  <a:gd name="connsiteY5" fmla="*/ 135805 h 666941"/>
                  <a:gd name="connsiteX6" fmla="*/ 860078 w 870808"/>
                  <a:gd name="connsiteY6" fmla="*/ 362141 h 666941"/>
                  <a:gd name="connsiteX7" fmla="*/ 781615 w 870808"/>
                  <a:gd name="connsiteY7" fmla="*/ 666941 h 666941"/>
                  <a:gd name="connsiteX8" fmla="*/ 114676 w 870808"/>
                  <a:gd name="connsiteY8" fmla="*/ 651852 h 666941"/>
                  <a:gd name="connsiteX0" fmla="*/ 127107 w 883239"/>
                  <a:gd name="connsiteY0" fmla="*/ 651852 h 666941"/>
                  <a:gd name="connsiteX1" fmla="*/ 127107 w 883239"/>
                  <a:gd name="connsiteY1" fmla="*/ 651852 h 666941"/>
                  <a:gd name="connsiteX2" fmla="*/ 15448 w 883239"/>
                  <a:gd name="connsiteY2" fmla="*/ 356105 h 666941"/>
                  <a:gd name="connsiteX3" fmla="*/ 12431 w 883239"/>
                  <a:gd name="connsiteY3" fmla="*/ 132786 h 666941"/>
                  <a:gd name="connsiteX4" fmla="*/ 459068 w 883239"/>
                  <a:gd name="connsiteY4" fmla="*/ 3 h 666941"/>
                  <a:gd name="connsiteX5" fmla="*/ 872509 w 883239"/>
                  <a:gd name="connsiteY5" fmla="*/ 135805 h 666941"/>
                  <a:gd name="connsiteX6" fmla="*/ 872509 w 883239"/>
                  <a:gd name="connsiteY6" fmla="*/ 362141 h 666941"/>
                  <a:gd name="connsiteX7" fmla="*/ 794046 w 883239"/>
                  <a:gd name="connsiteY7" fmla="*/ 666941 h 666941"/>
                  <a:gd name="connsiteX8" fmla="*/ 127107 w 883239"/>
                  <a:gd name="connsiteY8" fmla="*/ 651852 h 666941"/>
                  <a:gd name="connsiteX0" fmla="*/ 127107 w 883239"/>
                  <a:gd name="connsiteY0" fmla="*/ 651852 h 666941"/>
                  <a:gd name="connsiteX1" fmla="*/ 127107 w 883239"/>
                  <a:gd name="connsiteY1" fmla="*/ 651852 h 666941"/>
                  <a:gd name="connsiteX2" fmla="*/ 15448 w 883239"/>
                  <a:gd name="connsiteY2" fmla="*/ 356105 h 666941"/>
                  <a:gd name="connsiteX3" fmla="*/ 12431 w 883239"/>
                  <a:gd name="connsiteY3" fmla="*/ 132786 h 666941"/>
                  <a:gd name="connsiteX4" fmla="*/ 459068 w 883239"/>
                  <a:gd name="connsiteY4" fmla="*/ 3 h 666941"/>
                  <a:gd name="connsiteX5" fmla="*/ 872509 w 883239"/>
                  <a:gd name="connsiteY5" fmla="*/ 135805 h 666941"/>
                  <a:gd name="connsiteX6" fmla="*/ 872509 w 883239"/>
                  <a:gd name="connsiteY6" fmla="*/ 362141 h 666941"/>
                  <a:gd name="connsiteX7" fmla="*/ 794046 w 883239"/>
                  <a:gd name="connsiteY7" fmla="*/ 666941 h 666941"/>
                  <a:gd name="connsiteX8" fmla="*/ 127107 w 883239"/>
                  <a:gd name="connsiteY8" fmla="*/ 651852 h 666941"/>
                  <a:gd name="connsiteX0" fmla="*/ 127107 w 888432"/>
                  <a:gd name="connsiteY0" fmla="*/ 651852 h 666941"/>
                  <a:gd name="connsiteX1" fmla="*/ 127107 w 888432"/>
                  <a:gd name="connsiteY1" fmla="*/ 651852 h 666941"/>
                  <a:gd name="connsiteX2" fmla="*/ 15448 w 888432"/>
                  <a:gd name="connsiteY2" fmla="*/ 356105 h 666941"/>
                  <a:gd name="connsiteX3" fmla="*/ 12431 w 888432"/>
                  <a:gd name="connsiteY3" fmla="*/ 132786 h 666941"/>
                  <a:gd name="connsiteX4" fmla="*/ 459068 w 888432"/>
                  <a:gd name="connsiteY4" fmla="*/ 3 h 666941"/>
                  <a:gd name="connsiteX5" fmla="*/ 872509 w 888432"/>
                  <a:gd name="connsiteY5" fmla="*/ 135805 h 666941"/>
                  <a:gd name="connsiteX6" fmla="*/ 872509 w 888432"/>
                  <a:gd name="connsiteY6" fmla="*/ 362141 h 666941"/>
                  <a:gd name="connsiteX7" fmla="*/ 794046 w 888432"/>
                  <a:gd name="connsiteY7" fmla="*/ 666941 h 666941"/>
                  <a:gd name="connsiteX8" fmla="*/ 127107 w 888432"/>
                  <a:gd name="connsiteY8" fmla="*/ 651852 h 666941"/>
                  <a:gd name="connsiteX0" fmla="*/ 127107 w 904975"/>
                  <a:gd name="connsiteY0" fmla="*/ 651852 h 666941"/>
                  <a:gd name="connsiteX1" fmla="*/ 127107 w 904975"/>
                  <a:gd name="connsiteY1" fmla="*/ 651852 h 666941"/>
                  <a:gd name="connsiteX2" fmla="*/ 15448 w 904975"/>
                  <a:gd name="connsiteY2" fmla="*/ 356105 h 666941"/>
                  <a:gd name="connsiteX3" fmla="*/ 12431 w 904975"/>
                  <a:gd name="connsiteY3" fmla="*/ 132786 h 666941"/>
                  <a:gd name="connsiteX4" fmla="*/ 459068 w 904975"/>
                  <a:gd name="connsiteY4" fmla="*/ 3 h 666941"/>
                  <a:gd name="connsiteX5" fmla="*/ 872509 w 904975"/>
                  <a:gd name="connsiteY5" fmla="*/ 135805 h 666941"/>
                  <a:gd name="connsiteX6" fmla="*/ 794046 w 904975"/>
                  <a:gd name="connsiteY6" fmla="*/ 666941 h 666941"/>
                  <a:gd name="connsiteX7" fmla="*/ 127107 w 904975"/>
                  <a:gd name="connsiteY7" fmla="*/ 651852 h 666941"/>
                  <a:gd name="connsiteX0" fmla="*/ 127107 w 889590"/>
                  <a:gd name="connsiteY0" fmla="*/ 651852 h 666941"/>
                  <a:gd name="connsiteX1" fmla="*/ 127107 w 889590"/>
                  <a:gd name="connsiteY1" fmla="*/ 651852 h 666941"/>
                  <a:gd name="connsiteX2" fmla="*/ 15448 w 889590"/>
                  <a:gd name="connsiteY2" fmla="*/ 356105 h 666941"/>
                  <a:gd name="connsiteX3" fmla="*/ 12431 w 889590"/>
                  <a:gd name="connsiteY3" fmla="*/ 132786 h 666941"/>
                  <a:gd name="connsiteX4" fmla="*/ 459068 w 889590"/>
                  <a:gd name="connsiteY4" fmla="*/ 3 h 666941"/>
                  <a:gd name="connsiteX5" fmla="*/ 872509 w 889590"/>
                  <a:gd name="connsiteY5" fmla="*/ 135805 h 666941"/>
                  <a:gd name="connsiteX6" fmla="*/ 715583 w 889590"/>
                  <a:gd name="connsiteY6" fmla="*/ 666941 h 666941"/>
                  <a:gd name="connsiteX7" fmla="*/ 127107 w 889590"/>
                  <a:gd name="connsiteY7" fmla="*/ 651852 h 666941"/>
                  <a:gd name="connsiteX0" fmla="*/ 114676 w 877159"/>
                  <a:gd name="connsiteY0" fmla="*/ 651852 h 666941"/>
                  <a:gd name="connsiteX1" fmla="*/ 114676 w 877159"/>
                  <a:gd name="connsiteY1" fmla="*/ 651852 h 666941"/>
                  <a:gd name="connsiteX2" fmla="*/ 0 w 877159"/>
                  <a:gd name="connsiteY2" fmla="*/ 132786 h 666941"/>
                  <a:gd name="connsiteX3" fmla="*/ 446637 w 877159"/>
                  <a:gd name="connsiteY3" fmla="*/ 3 h 666941"/>
                  <a:gd name="connsiteX4" fmla="*/ 860078 w 877159"/>
                  <a:gd name="connsiteY4" fmla="*/ 135805 h 666941"/>
                  <a:gd name="connsiteX5" fmla="*/ 703152 w 877159"/>
                  <a:gd name="connsiteY5" fmla="*/ 666941 h 666941"/>
                  <a:gd name="connsiteX6" fmla="*/ 114676 w 877159"/>
                  <a:gd name="connsiteY6" fmla="*/ 651852 h 666941"/>
                  <a:gd name="connsiteX0" fmla="*/ 165979 w 877159"/>
                  <a:gd name="connsiteY0" fmla="*/ 712209 h 712209"/>
                  <a:gd name="connsiteX1" fmla="*/ 114676 w 877159"/>
                  <a:gd name="connsiteY1" fmla="*/ 651852 h 712209"/>
                  <a:gd name="connsiteX2" fmla="*/ 0 w 877159"/>
                  <a:gd name="connsiteY2" fmla="*/ 132786 h 712209"/>
                  <a:gd name="connsiteX3" fmla="*/ 446637 w 877159"/>
                  <a:gd name="connsiteY3" fmla="*/ 3 h 712209"/>
                  <a:gd name="connsiteX4" fmla="*/ 860078 w 877159"/>
                  <a:gd name="connsiteY4" fmla="*/ 135805 h 712209"/>
                  <a:gd name="connsiteX5" fmla="*/ 703152 w 877159"/>
                  <a:gd name="connsiteY5" fmla="*/ 666941 h 712209"/>
                  <a:gd name="connsiteX6" fmla="*/ 165979 w 877159"/>
                  <a:gd name="connsiteY6" fmla="*/ 712209 h 712209"/>
                  <a:gd name="connsiteX0" fmla="*/ 165979 w 877159"/>
                  <a:gd name="connsiteY0" fmla="*/ 712209 h 724473"/>
                  <a:gd name="connsiteX1" fmla="*/ 114676 w 877159"/>
                  <a:gd name="connsiteY1" fmla="*/ 651852 h 724473"/>
                  <a:gd name="connsiteX2" fmla="*/ 0 w 877159"/>
                  <a:gd name="connsiteY2" fmla="*/ 132786 h 724473"/>
                  <a:gd name="connsiteX3" fmla="*/ 446637 w 877159"/>
                  <a:gd name="connsiteY3" fmla="*/ 3 h 724473"/>
                  <a:gd name="connsiteX4" fmla="*/ 860078 w 877159"/>
                  <a:gd name="connsiteY4" fmla="*/ 135805 h 724473"/>
                  <a:gd name="connsiteX5" fmla="*/ 703152 w 877159"/>
                  <a:gd name="connsiteY5" fmla="*/ 666941 h 724473"/>
                  <a:gd name="connsiteX6" fmla="*/ 165979 w 877159"/>
                  <a:gd name="connsiteY6" fmla="*/ 712209 h 724473"/>
                  <a:gd name="connsiteX0" fmla="*/ 165979 w 877159"/>
                  <a:gd name="connsiteY0" fmla="*/ 712209 h 730211"/>
                  <a:gd name="connsiteX1" fmla="*/ 114676 w 877159"/>
                  <a:gd name="connsiteY1" fmla="*/ 651852 h 730211"/>
                  <a:gd name="connsiteX2" fmla="*/ 0 w 877159"/>
                  <a:gd name="connsiteY2" fmla="*/ 132786 h 730211"/>
                  <a:gd name="connsiteX3" fmla="*/ 446637 w 877159"/>
                  <a:gd name="connsiteY3" fmla="*/ 3 h 730211"/>
                  <a:gd name="connsiteX4" fmla="*/ 860078 w 877159"/>
                  <a:gd name="connsiteY4" fmla="*/ 135805 h 730211"/>
                  <a:gd name="connsiteX5" fmla="*/ 703152 w 877159"/>
                  <a:gd name="connsiteY5" fmla="*/ 666941 h 730211"/>
                  <a:gd name="connsiteX6" fmla="*/ 165979 w 877159"/>
                  <a:gd name="connsiteY6" fmla="*/ 712209 h 730211"/>
                  <a:gd name="connsiteX0" fmla="*/ 703152 w 877159"/>
                  <a:gd name="connsiteY0" fmla="*/ 666941 h 725428"/>
                  <a:gd name="connsiteX1" fmla="*/ 114676 w 877159"/>
                  <a:gd name="connsiteY1" fmla="*/ 651852 h 725428"/>
                  <a:gd name="connsiteX2" fmla="*/ 0 w 877159"/>
                  <a:gd name="connsiteY2" fmla="*/ 132786 h 725428"/>
                  <a:gd name="connsiteX3" fmla="*/ 446637 w 877159"/>
                  <a:gd name="connsiteY3" fmla="*/ 3 h 725428"/>
                  <a:gd name="connsiteX4" fmla="*/ 860078 w 877159"/>
                  <a:gd name="connsiteY4" fmla="*/ 135805 h 725428"/>
                  <a:gd name="connsiteX5" fmla="*/ 703152 w 877159"/>
                  <a:gd name="connsiteY5" fmla="*/ 666941 h 725428"/>
                  <a:gd name="connsiteX0" fmla="*/ 703152 w 877159"/>
                  <a:gd name="connsiteY0" fmla="*/ 666941 h 725428"/>
                  <a:gd name="connsiteX1" fmla="*/ 114676 w 877159"/>
                  <a:gd name="connsiteY1" fmla="*/ 651852 h 725428"/>
                  <a:gd name="connsiteX2" fmla="*/ 0 w 877159"/>
                  <a:gd name="connsiteY2" fmla="*/ 132786 h 725428"/>
                  <a:gd name="connsiteX3" fmla="*/ 446637 w 877159"/>
                  <a:gd name="connsiteY3" fmla="*/ 3 h 725428"/>
                  <a:gd name="connsiteX4" fmla="*/ 860078 w 877159"/>
                  <a:gd name="connsiteY4" fmla="*/ 135805 h 725428"/>
                  <a:gd name="connsiteX5" fmla="*/ 703152 w 877159"/>
                  <a:gd name="connsiteY5" fmla="*/ 666941 h 725428"/>
                  <a:gd name="connsiteX0" fmla="*/ 723346 w 897353"/>
                  <a:gd name="connsiteY0" fmla="*/ 666941 h 725428"/>
                  <a:gd name="connsiteX1" fmla="*/ 134870 w 897353"/>
                  <a:gd name="connsiteY1" fmla="*/ 651852 h 725428"/>
                  <a:gd name="connsiteX2" fmla="*/ 20194 w 897353"/>
                  <a:gd name="connsiteY2" fmla="*/ 132786 h 725428"/>
                  <a:gd name="connsiteX3" fmla="*/ 466831 w 897353"/>
                  <a:gd name="connsiteY3" fmla="*/ 3 h 725428"/>
                  <a:gd name="connsiteX4" fmla="*/ 880272 w 897353"/>
                  <a:gd name="connsiteY4" fmla="*/ 135805 h 725428"/>
                  <a:gd name="connsiteX5" fmla="*/ 723346 w 897353"/>
                  <a:gd name="connsiteY5" fmla="*/ 666941 h 725428"/>
                  <a:gd name="connsiteX0" fmla="*/ 710788 w 884795"/>
                  <a:gd name="connsiteY0" fmla="*/ 666941 h 728173"/>
                  <a:gd name="connsiteX1" fmla="*/ 179651 w 884795"/>
                  <a:gd name="connsiteY1" fmla="*/ 657887 h 728173"/>
                  <a:gd name="connsiteX2" fmla="*/ 7636 w 884795"/>
                  <a:gd name="connsiteY2" fmla="*/ 132786 h 728173"/>
                  <a:gd name="connsiteX3" fmla="*/ 454273 w 884795"/>
                  <a:gd name="connsiteY3" fmla="*/ 3 h 728173"/>
                  <a:gd name="connsiteX4" fmla="*/ 867714 w 884795"/>
                  <a:gd name="connsiteY4" fmla="*/ 135805 h 728173"/>
                  <a:gd name="connsiteX5" fmla="*/ 710788 w 884795"/>
                  <a:gd name="connsiteY5" fmla="*/ 666941 h 728173"/>
                  <a:gd name="connsiteX0" fmla="*/ 710788 w 876797"/>
                  <a:gd name="connsiteY0" fmla="*/ 666941 h 728173"/>
                  <a:gd name="connsiteX1" fmla="*/ 179651 w 876797"/>
                  <a:gd name="connsiteY1" fmla="*/ 657887 h 728173"/>
                  <a:gd name="connsiteX2" fmla="*/ 7636 w 876797"/>
                  <a:gd name="connsiteY2" fmla="*/ 132786 h 728173"/>
                  <a:gd name="connsiteX3" fmla="*/ 454273 w 876797"/>
                  <a:gd name="connsiteY3" fmla="*/ 3 h 728173"/>
                  <a:gd name="connsiteX4" fmla="*/ 867714 w 876797"/>
                  <a:gd name="connsiteY4" fmla="*/ 135805 h 728173"/>
                  <a:gd name="connsiteX5" fmla="*/ 710788 w 876797"/>
                  <a:gd name="connsiteY5" fmla="*/ 666941 h 728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6797" h="728173">
                    <a:moveTo>
                      <a:pt x="710788" y="666941"/>
                    </a:moveTo>
                    <a:cubicBezTo>
                      <a:pt x="586554" y="752949"/>
                      <a:pt x="296843" y="746913"/>
                      <a:pt x="179651" y="657887"/>
                    </a:cubicBezTo>
                    <a:cubicBezTo>
                      <a:pt x="2606" y="484865"/>
                      <a:pt x="-14496" y="305808"/>
                      <a:pt x="7636" y="132786"/>
                    </a:cubicBezTo>
                    <a:cubicBezTo>
                      <a:pt x="81573" y="73436"/>
                      <a:pt x="310927" y="-500"/>
                      <a:pt x="454273" y="3"/>
                    </a:cubicBezTo>
                    <a:cubicBezTo>
                      <a:pt x="597619" y="506"/>
                      <a:pt x="798807" y="75449"/>
                      <a:pt x="867714" y="135805"/>
                    </a:cubicBezTo>
                    <a:cubicBezTo>
                      <a:pt x="902419" y="277139"/>
                      <a:pt x="835022" y="580933"/>
                      <a:pt x="710788" y="666941"/>
                    </a:cubicBezTo>
                    <a:close/>
                  </a:path>
                </a:pathLst>
              </a:custGeom>
              <a:solidFill>
                <a:srgbClr val="FBCBCB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05" name="Isosceles Triangle 25">
                <a:extLst>
                  <a:ext uri="{FF2B5EF4-FFF2-40B4-BE49-F238E27FC236}">
                    <a16:creationId xmlns:a16="http://schemas.microsoft.com/office/drawing/2014/main" id="{4E30F0E7-16DA-6C31-4777-E305D13AB93A}"/>
                  </a:ext>
                </a:extLst>
              </p:cNvPr>
              <p:cNvSpPr/>
              <p:nvPr/>
            </p:nvSpPr>
            <p:spPr>
              <a:xfrm rot="10800000">
                <a:off x="7377671" y="2039610"/>
                <a:ext cx="1082554" cy="1025062"/>
              </a:xfrm>
              <a:custGeom>
                <a:avLst/>
                <a:gdLst>
                  <a:gd name="connsiteX0" fmla="*/ 0 w 1084083"/>
                  <a:gd name="connsiteY0" fmla="*/ 1432874 h 1432874"/>
                  <a:gd name="connsiteX1" fmla="*/ 542042 w 1084083"/>
                  <a:gd name="connsiteY1" fmla="*/ 0 h 1432874"/>
                  <a:gd name="connsiteX2" fmla="*/ 1084083 w 1084083"/>
                  <a:gd name="connsiteY2" fmla="*/ 1432874 h 1432874"/>
                  <a:gd name="connsiteX3" fmla="*/ 0 w 1084083"/>
                  <a:gd name="connsiteY3" fmla="*/ 1432874 h 1432874"/>
                  <a:gd name="connsiteX0" fmla="*/ 0 w 1036949"/>
                  <a:gd name="connsiteY0" fmla="*/ 1432874 h 1432874"/>
                  <a:gd name="connsiteX1" fmla="*/ 542042 w 1036949"/>
                  <a:gd name="connsiteY1" fmla="*/ 0 h 1432874"/>
                  <a:gd name="connsiteX2" fmla="*/ 1036949 w 1036949"/>
                  <a:gd name="connsiteY2" fmla="*/ 1404593 h 1432874"/>
                  <a:gd name="connsiteX3" fmla="*/ 0 w 1036949"/>
                  <a:gd name="connsiteY3" fmla="*/ 1432874 h 1432874"/>
                  <a:gd name="connsiteX0" fmla="*/ 0 w 1046375"/>
                  <a:gd name="connsiteY0" fmla="*/ 1423447 h 1423447"/>
                  <a:gd name="connsiteX1" fmla="*/ 551468 w 1046375"/>
                  <a:gd name="connsiteY1" fmla="*/ 0 h 1423447"/>
                  <a:gd name="connsiteX2" fmla="*/ 1046375 w 1046375"/>
                  <a:gd name="connsiteY2" fmla="*/ 1404593 h 1423447"/>
                  <a:gd name="connsiteX3" fmla="*/ 0 w 1046375"/>
                  <a:gd name="connsiteY3" fmla="*/ 1423447 h 1423447"/>
                  <a:gd name="connsiteX0" fmla="*/ 1920 w 1048295"/>
                  <a:gd name="connsiteY0" fmla="*/ 1423447 h 1423447"/>
                  <a:gd name="connsiteX1" fmla="*/ 553388 w 1048295"/>
                  <a:gd name="connsiteY1" fmla="*/ 0 h 1423447"/>
                  <a:gd name="connsiteX2" fmla="*/ 1048295 w 1048295"/>
                  <a:gd name="connsiteY2" fmla="*/ 1404593 h 1423447"/>
                  <a:gd name="connsiteX3" fmla="*/ 1920 w 1048295"/>
                  <a:gd name="connsiteY3" fmla="*/ 1423447 h 1423447"/>
                  <a:gd name="connsiteX0" fmla="*/ 1920 w 1048295"/>
                  <a:gd name="connsiteY0" fmla="*/ 1423447 h 1476037"/>
                  <a:gd name="connsiteX1" fmla="*/ 553388 w 1048295"/>
                  <a:gd name="connsiteY1" fmla="*/ 0 h 1476037"/>
                  <a:gd name="connsiteX2" fmla="*/ 1048295 w 1048295"/>
                  <a:gd name="connsiteY2" fmla="*/ 1404593 h 1476037"/>
                  <a:gd name="connsiteX3" fmla="*/ 1920 w 1048295"/>
                  <a:gd name="connsiteY3" fmla="*/ 1423447 h 1476037"/>
                  <a:gd name="connsiteX0" fmla="*/ 1920 w 1048295"/>
                  <a:gd name="connsiteY0" fmla="*/ 1423447 h 1516621"/>
                  <a:gd name="connsiteX1" fmla="*/ 553388 w 1048295"/>
                  <a:gd name="connsiteY1" fmla="*/ 0 h 1516621"/>
                  <a:gd name="connsiteX2" fmla="*/ 1048295 w 1048295"/>
                  <a:gd name="connsiteY2" fmla="*/ 1404593 h 1516621"/>
                  <a:gd name="connsiteX3" fmla="*/ 1920 w 1048295"/>
                  <a:gd name="connsiteY3" fmla="*/ 1423447 h 1516621"/>
                  <a:gd name="connsiteX0" fmla="*/ 1920 w 1048344"/>
                  <a:gd name="connsiteY0" fmla="*/ 1423447 h 1516621"/>
                  <a:gd name="connsiteX1" fmla="*/ 553388 w 1048344"/>
                  <a:gd name="connsiteY1" fmla="*/ 0 h 1516621"/>
                  <a:gd name="connsiteX2" fmla="*/ 1048295 w 1048344"/>
                  <a:gd name="connsiteY2" fmla="*/ 1404593 h 1516621"/>
                  <a:gd name="connsiteX3" fmla="*/ 1920 w 1048344"/>
                  <a:gd name="connsiteY3" fmla="*/ 1423447 h 1516621"/>
                  <a:gd name="connsiteX0" fmla="*/ 1920 w 1051637"/>
                  <a:gd name="connsiteY0" fmla="*/ 1423447 h 1516621"/>
                  <a:gd name="connsiteX1" fmla="*/ 553388 w 1051637"/>
                  <a:gd name="connsiteY1" fmla="*/ 0 h 1516621"/>
                  <a:gd name="connsiteX2" fmla="*/ 1048295 w 1051637"/>
                  <a:gd name="connsiteY2" fmla="*/ 1404593 h 1516621"/>
                  <a:gd name="connsiteX3" fmla="*/ 1920 w 1051637"/>
                  <a:gd name="connsiteY3" fmla="*/ 1423447 h 1516621"/>
                  <a:gd name="connsiteX0" fmla="*/ 1920 w 1048344"/>
                  <a:gd name="connsiteY0" fmla="*/ 1423447 h 1516621"/>
                  <a:gd name="connsiteX1" fmla="*/ 553388 w 1048344"/>
                  <a:gd name="connsiteY1" fmla="*/ 0 h 1516621"/>
                  <a:gd name="connsiteX2" fmla="*/ 1048295 w 1048344"/>
                  <a:gd name="connsiteY2" fmla="*/ 1404593 h 1516621"/>
                  <a:gd name="connsiteX3" fmla="*/ 1920 w 1048344"/>
                  <a:gd name="connsiteY3" fmla="*/ 1423447 h 1516621"/>
                  <a:gd name="connsiteX0" fmla="*/ 1920 w 1048358"/>
                  <a:gd name="connsiteY0" fmla="*/ 1423579 h 1516753"/>
                  <a:gd name="connsiteX1" fmla="*/ 553388 w 1048358"/>
                  <a:gd name="connsiteY1" fmla="*/ 132 h 1516753"/>
                  <a:gd name="connsiteX2" fmla="*/ 1048295 w 1048358"/>
                  <a:gd name="connsiteY2" fmla="*/ 1404725 h 1516753"/>
                  <a:gd name="connsiteX3" fmla="*/ 1920 w 1048358"/>
                  <a:gd name="connsiteY3" fmla="*/ 1423579 h 1516753"/>
                  <a:gd name="connsiteX0" fmla="*/ 2449 w 1048887"/>
                  <a:gd name="connsiteY0" fmla="*/ 1423629 h 1516803"/>
                  <a:gd name="connsiteX1" fmla="*/ 553917 w 1048887"/>
                  <a:gd name="connsiteY1" fmla="*/ 182 h 1516803"/>
                  <a:gd name="connsiteX2" fmla="*/ 1048824 w 1048887"/>
                  <a:gd name="connsiteY2" fmla="*/ 1404775 h 1516803"/>
                  <a:gd name="connsiteX3" fmla="*/ 2449 w 1048887"/>
                  <a:gd name="connsiteY3" fmla="*/ 1423629 h 1516803"/>
                  <a:gd name="connsiteX0" fmla="*/ 2449 w 1048887"/>
                  <a:gd name="connsiteY0" fmla="*/ 1423629 h 1512414"/>
                  <a:gd name="connsiteX1" fmla="*/ 553917 w 1048887"/>
                  <a:gd name="connsiteY1" fmla="*/ 182 h 1512414"/>
                  <a:gd name="connsiteX2" fmla="*/ 1048824 w 1048887"/>
                  <a:gd name="connsiteY2" fmla="*/ 1395348 h 1512414"/>
                  <a:gd name="connsiteX3" fmla="*/ 2449 w 1048887"/>
                  <a:gd name="connsiteY3" fmla="*/ 1423629 h 1512414"/>
                  <a:gd name="connsiteX0" fmla="*/ 2612 w 1049045"/>
                  <a:gd name="connsiteY0" fmla="*/ 1441733 h 1530518"/>
                  <a:gd name="connsiteX1" fmla="*/ 532955 w 1049045"/>
                  <a:gd name="connsiteY1" fmla="*/ 179 h 1530518"/>
                  <a:gd name="connsiteX2" fmla="*/ 1048987 w 1049045"/>
                  <a:gd name="connsiteY2" fmla="*/ 1413452 h 1530518"/>
                  <a:gd name="connsiteX3" fmla="*/ 2612 w 1049045"/>
                  <a:gd name="connsiteY3" fmla="*/ 1441733 h 1530518"/>
                  <a:gd name="connsiteX0" fmla="*/ 2690 w 1040069"/>
                  <a:gd name="connsiteY0" fmla="*/ 1435699 h 1527266"/>
                  <a:gd name="connsiteX1" fmla="*/ 523979 w 1040069"/>
                  <a:gd name="connsiteY1" fmla="*/ 180 h 1527266"/>
                  <a:gd name="connsiteX2" fmla="*/ 1040011 w 1040069"/>
                  <a:gd name="connsiteY2" fmla="*/ 1413453 h 1527266"/>
                  <a:gd name="connsiteX3" fmla="*/ 2690 w 1040069"/>
                  <a:gd name="connsiteY3" fmla="*/ 1435699 h 1527266"/>
                  <a:gd name="connsiteX0" fmla="*/ 2690 w 1058173"/>
                  <a:gd name="connsiteY0" fmla="*/ 1435699 h 1527266"/>
                  <a:gd name="connsiteX1" fmla="*/ 523979 w 1058173"/>
                  <a:gd name="connsiteY1" fmla="*/ 180 h 1527266"/>
                  <a:gd name="connsiteX2" fmla="*/ 1058118 w 1058173"/>
                  <a:gd name="connsiteY2" fmla="*/ 1413453 h 1527266"/>
                  <a:gd name="connsiteX3" fmla="*/ 2690 w 1058173"/>
                  <a:gd name="connsiteY3" fmla="*/ 1435699 h 1527266"/>
                  <a:gd name="connsiteX0" fmla="*/ 2690 w 1070485"/>
                  <a:gd name="connsiteY0" fmla="*/ 1435699 h 1567099"/>
                  <a:gd name="connsiteX1" fmla="*/ 523979 w 1070485"/>
                  <a:gd name="connsiteY1" fmla="*/ 180 h 1567099"/>
                  <a:gd name="connsiteX2" fmla="*/ 1058118 w 1070485"/>
                  <a:gd name="connsiteY2" fmla="*/ 1413453 h 1567099"/>
                  <a:gd name="connsiteX3" fmla="*/ 825000 w 1070485"/>
                  <a:gd name="connsiteY3" fmla="*/ 1499292 h 1567099"/>
                  <a:gd name="connsiteX4" fmla="*/ 2690 w 1070485"/>
                  <a:gd name="connsiteY4" fmla="*/ 1435699 h 1567099"/>
                  <a:gd name="connsiteX0" fmla="*/ 2690 w 1070051"/>
                  <a:gd name="connsiteY0" fmla="*/ 1435699 h 1549238"/>
                  <a:gd name="connsiteX1" fmla="*/ 523979 w 1070051"/>
                  <a:gd name="connsiteY1" fmla="*/ 180 h 1549238"/>
                  <a:gd name="connsiteX2" fmla="*/ 1058118 w 1070051"/>
                  <a:gd name="connsiteY2" fmla="*/ 1413453 h 1549238"/>
                  <a:gd name="connsiteX3" fmla="*/ 818965 w 1070051"/>
                  <a:gd name="connsiteY3" fmla="*/ 1441953 h 1549238"/>
                  <a:gd name="connsiteX4" fmla="*/ 2690 w 1070051"/>
                  <a:gd name="connsiteY4" fmla="*/ 1435699 h 1549238"/>
                  <a:gd name="connsiteX0" fmla="*/ 8465 w 1075826"/>
                  <a:gd name="connsiteY0" fmla="*/ 1435699 h 1588392"/>
                  <a:gd name="connsiteX1" fmla="*/ 529754 w 1075826"/>
                  <a:gd name="connsiteY1" fmla="*/ 180 h 1588392"/>
                  <a:gd name="connsiteX2" fmla="*/ 1063893 w 1075826"/>
                  <a:gd name="connsiteY2" fmla="*/ 1413453 h 1588392"/>
                  <a:gd name="connsiteX3" fmla="*/ 824740 w 1075826"/>
                  <a:gd name="connsiteY3" fmla="*/ 1441953 h 1588392"/>
                  <a:gd name="connsiteX4" fmla="*/ 251353 w 1075826"/>
                  <a:gd name="connsiteY4" fmla="*/ 1547578 h 1588392"/>
                  <a:gd name="connsiteX5" fmla="*/ 8465 w 1075826"/>
                  <a:gd name="connsiteY5" fmla="*/ 1435699 h 1588392"/>
                  <a:gd name="connsiteX0" fmla="*/ 9973 w 1077334"/>
                  <a:gd name="connsiteY0" fmla="*/ 1435699 h 1550146"/>
                  <a:gd name="connsiteX1" fmla="*/ 531262 w 1077334"/>
                  <a:gd name="connsiteY1" fmla="*/ 180 h 1550146"/>
                  <a:gd name="connsiteX2" fmla="*/ 1065401 w 1077334"/>
                  <a:gd name="connsiteY2" fmla="*/ 1413453 h 1550146"/>
                  <a:gd name="connsiteX3" fmla="*/ 826248 w 1077334"/>
                  <a:gd name="connsiteY3" fmla="*/ 1441953 h 1550146"/>
                  <a:gd name="connsiteX4" fmla="*/ 222683 w 1077334"/>
                  <a:gd name="connsiteY4" fmla="*/ 1435918 h 1550146"/>
                  <a:gd name="connsiteX5" fmla="*/ 9973 w 1077334"/>
                  <a:gd name="connsiteY5" fmla="*/ 1435699 h 1550146"/>
                  <a:gd name="connsiteX0" fmla="*/ 2690 w 1070051"/>
                  <a:gd name="connsiteY0" fmla="*/ 1435699 h 1531480"/>
                  <a:gd name="connsiteX1" fmla="*/ 523979 w 1070051"/>
                  <a:gd name="connsiteY1" fmla="*/ 180 h 1531480"/>
                  <a:gd name="connsiteX2" fmla="*/ 1058118 w 1070051"/>
                  <a:gd name="connsiteY2" fmla="*/ 1413453 h 1531480"/>
                  <a:gd name="connsiteX3" fmla="*/ 818965 w 1070051"/>
                  <a:gd name="connsiteY3" fmla="*/ 1441953 h 1531480"/>
                  <a:gd name="connsiteX4" fmla="*/ 215400 w 1070051"/>
                  <a:gd name="connsiteY4" fmla="*/ 1435918 h 1531480"/>
                  <a:gd name="connsiteX5" fmla="*/ 2690 w 1070051"/>
                  <a:gd name="connsiteY5" fmla="*/ 1435699 h 1531480"/>
                  <a:gd name="connsiteX0" fmla="*/ 2612 w 1079026"/>
                  <a:gd name="connsiteY0" fmla="*/ 1420613 h 1531483"/>
                  <a:gd name="connsiteX1" fmla="*/ 532954 w 1079026"/>
                  <a:gd name="connsiteY1" fmla="*/ 183 h 1531483"/>
                  <a:gd name="connsiteX2" fmla="*/ 1067093 w 1079026"/>
                  <a:gd name="connsiteY2" fmla="*/ 1413456 h 1531483"/>
                  <a:gd name="connsiteX3" fmla="*/ 827940 w 1079026"/>
                  <a:gd name="connsiteY3" fmla="*/ 1441956 h 1531483"/>
                  <a:gd name="connsiteX4" fmla="*/ 224375 w 1079026"/>
                  <a:gd name="connsiteY4" fmla="*/ 1435921 h 1531483"/>
                  <a:gd name="connsiteX5" fmla="*/ 2612 w 1079026"/>
                  <a:gd name="connsiteY5" fmla="*/ 1420613 h 1531483"/>
                  <a:gd name="connsiteX0" fmla="*/ 2612 w 1079026"/>
                  <a:gd name="connsiteY0" fmla="*/ 1420613 h 1531483"/>
                  <a:gd name="connsiteX1" fmla="*/ 532954 w 1079026"/>
                  <a:gd name="connsiteY1" fmla="*/ 183 h 1531483"/>
                  <a:gd name="connsiteX2" fmla="*/ 1067093 w 1079026"/>
                  <a:gd name="connsiteY2" fmla="*/ 1413456 h 1531483"/>
                  <a:gd name="connsiteX3" fmla="*/ 827940 w 1079026"/>
                  <a:gd name="connsiteY3" fmla="*/ 1441956 h 1531483"/>
                  <a:gd name="connsiteX4" fmla="*/ 224375 w 1079026"/>
                  <a:gd name="connsiteY4" fmla="*/ 1435921 h 1531483"/>
                  <a:gd name="connsiteX5" fmla="*/ 2612 w 1079026"/>
                  <a:gd name="connsiteY5" fmla="*/ 1420613 h 1531483"/>
                  <a:gd name="connsiteX0" fmla="*/ 2612 w 1079026"/>
                  <a:gd name="connsiteY0" fmla="*/ 1420613 h 1531483"/>
                  <a:gd name="connsiteX1" fmla="*/ 532954 w 1079026"/>
                  <a:gd name="connsiteY1" fmla="*/ 183 h 1531483"/>
                  <a:gd name="connsiteX2" fmla="*/ 1067093 w 1079026"/>
                  <a:gd name="connsiteY2" fmla="*/ 1413456 h 1531483"/>
                  <a:gd name="connsiteX3" fmla="*/ 827940 w 1079026"/>
                  <a:gd name="connsiteY3" fmla="*/ 1441956 h 1531483"/>
                  <a:gd name="connsiteX4" fmla="*/ 224375 w 1079026"/>
                  <a:gd name="connsiteY4" fmla="*/ 1435921 h 1531483"/>
                  <a:gd name="connsiteX5" fmla="*/ 2612 w 1079026"/>
                  <a:gd name="connsiteY5" fmla="*/ 1420613 h 1531483"/>
                  <a:gd name="connsiteX0" fmla="*/ 2612 w 1079026"/>
                  <a:gd name="connsiteY0" fmla="*/ 1420613 h 1531483"/>
                  <a:gd name="connsiteX1" fmla="*/ 532954 w 1079026"/>
                  <a:gd name="connsiteY1" fmla="*/ 183 h 1531483"/>
                  <a:gd name="connsiteX2" fmla="*/ 1067093 w 1079026"/>
                  <a:gd name="connsiteY2" fmla="*/ 1413456 h 1531483"/>
                  <a:gd name="connsiteX3" fmla="*/ 827940 w 1079026"/>
                  <a:gd name="connsiteY3" fmla="*/ 1441956 h 1531483"/>
                  <a:gd name="connsiteX4" fmla="*/ 224375 w 1079026"/>
                  <a:gd name="connsiteY4" fmla="*/ 1435921 h 1531483"/>
                  <a:gd name="connsiteX5" fmla="*/ 2612 w 1079026"/>
                  <a:gd name="connsiteY5" fmla="*/ 1420613 h 1531483"/>
                  <a:gd name="connsiteX0" fmla="*/ 2612 w 1067148"/>
                  <a:gd name="connsiteY0" fmla="*/ 1420613 h 1489990"/>
                  <a:gd name="connsiteX1" fmla="*/ 532954 w 1067148"/>
                  <a:gd name="connsiteY1" fmla="*/ 183 h 1489990"/>
                  <a:gd name="connsiteX2" fmla="*/ 1067093 w 1067148"/>
                  <a:gd name="connsiteY2" fmla="*/ 1413456 h 1489990"/>
                  <a:gd name="connsiteX3" fmla="*/ 827940 w 1067148"/>
                  <a:gd name="connsiteY3" fmla="*/ 1441956 h 1489990"/>
                  <a:gd name="connsiteX4" fmla="*/ 224375 w 1067148"/>
                  <a:gd name="connsiteY4" fmla="*/ 1435921 h 1489990"/>
                  <a:gd name="connsiteX5" fmla="*/ 2612 w 1067148"/>
                  <a:gd name="connsiteY5" fmla="*/ 1420613 h 1489990"/>
                  <a:gd name="connsiteX0" fmla="*/ 2612 w 1082439"/>
                  <a:gd name="connsiteY0" fmla="*/ 1420613 h 1489990"/>
                  <a:gd name="connsiteX1" fmla="*/ 532954 w 1082439"/>
                  <a:gd name="connsiteY1" fmla="*/ 183 h 1489990"/>
                  <a:gd name="connsiteX2" fmla="*/ 1067093 w 1082439"/>
                  <a:gd name="connsiteY2" fmla="*/ 1413456 h 1489990"/>
                  <a:gd name="connsiteX3" fmla="*/ 827940 w 1082439"/>
                  <a:gd name="connsiteY3" fmla="*/ 1441956 h 1489990"/>
                  <a:gd name="connsiteX4" fmla="*/ 224375 w 1082439"/>
                  <a:gd name="connsiteY4" fmla="*/ 1435921 h 1489990"/>
                  <a:gd name="connsiteX5" fmla="*/ 2612 w 1082439"/>
                  <a:gd name="connsiteY5" fmla="*/ 1420613 h 1489990"/>
                  <a:gd name="connsiteX0" fmla="*/ 2612 w 1074734"/>
                  <a:gd name="connsiteY0" fmla="*/ 1420613 h 1489990"/>
                  <a:gd name="connsiteX1" fmla="*/ 532954 w 1074734"/>
                  <a:gd name="connsiteY1" fmla="*/ 183 h 1489990"/>
                  <a:gd name="connsiteX2" fmla="*/ 1067093 w 1074734"/>
                  <a:gd name="connsiteY2" fmla="*/ 1413456 h 1489990"/>
                  <a:gd name="connsiteX3" fmla="*/ 827940 w 1074734"/>
                  <a:gd name="connsiteY3" fmla="*/ 1441956 h 1489990"/>
                  <a:gd name="connsiteX4" fmla="*/ 224375 w 1074734"/>
                  <a:gd name="connsiteY4" fmla="*/ 1435921 h 1489990"/>
                  <a:gd name="connsiteX5" fmla="*/ 2612 w 1074734"/>
                  <a:gd name="connsiteY5" fmla="*/ 1420613 h 1489990"/>
                  <a:gd name="connsiteX0" fmla="*/ 2612 w 1074734"/>
                  <a:gd name="connsiteY0" fmla="*/ 1420613 h 1489990"/>
                  <a:gd name="connsiteX1" fmla="*/ 532954 w 1074734"/>
                  <a:gd name="connsiteY1" fmla="*/ 183 h 1489990"/>
                  <a:gd name="connsiteX2" fmla="*/ 1067093 w 1074734"/>
                  <a:gd name="connsiteY2" fmla="*/ 1392331 h 1489990"/>
                  <a:gd name="connsiteX3" fmla="*/ 827940 w 1074734"/>
                  <a:gd name="connsiteY3" fmla="*/ 1441956 h 1489990"/>
                  <a:gd name="connsiteX4" fmla="*/ 224375 w 1074734"/>
                  <a:gd name="connsiteY4" fmla="*/ 1435921 h 1489990"/>
                  <a:gd name="connsiteX5" fmla="*/ 2612 w 1074734"/>
                  <a:gd name="connsiteY5" fmla="*/ 1420613 h 1489990"/>
                  <a:gd name="connsiteX0" fmla="*/ 2340 w 1074462"/>
                  <a:gd name="connsiteY0" fmla="*/ 1420521 h 1489898"/>
                  <a:gd name="connsiteX1" fmla="*/ 532682 w 1074462"/>
                  <a:gd name="connsiteY1" fmla="*/ 91 h 1489898"/>
                  <a:gd name="connsiteX2" fmla="*/ 1066821 w 1074462"/>
                  <a:gd name="connsiteY2" fmla="*/ 1392239 h 1489898"/>
                  <a:gd name="connsiteX3" fmla="*/ 827668 w 1074462"/>
                  <a:gd name="connsiteY3" fmla="*/ 1441864 h 1489898"/>
                  <a:gd name="connsiteX4" fmla="*/ 224103 w 1074462"/>
                  <a:gd name="connsiteY4" fmla="*/ 1435829 h 1489898"/>
                  <a:gd name="connsiteX5" fmla="*/ 2340 w 1074462"/>
                  <a:gd name="connsiteY5" fmla="*/ 1420521 h 1489898"/>
                  <a:gd name="connsiteX0" fmla="*/ 2986 w 1076799"/>
                  <a:gd name="connsiteY0" fmla="*/ 1420530 h 1489907"/>
                  <a:gd name="connsiteX1" fmla="*/ 533328 w 1076799"/>
                  <a:gd name="connsiteY1" fmla="*/ 100 h 1489907"/>
                  <a:gd name="connsiteX2" fmla="*/ 1067467 w 1076799"/>
                  <a:gd name="connsiteY2" fmla="*/ 1392248 h 1489907"/>
                  <a:gd name="connsiteX3" fmla="*/ 828314 w 1076799"/>
                  <a:gd name="connsiteY3" fmla="*/ 1441873 h 1489907"/>
                  <a:gd name="connsiteX4" fmla="*/ 224749 w 1076799"/>
                  <a:gd name="connsiteY4" fmla="*/ 1435838 h 1489907"/>
                  <a:gd name="connsiteX5" fmla="*/ 2986 w 1076799"/>
                  <a:gd name="connsiteY5" fmla="*/ 1420530 h 1489907"/>
                  <a:gd name="connsiteX0" fmla="*/ 2809 w 1076173"/>
                  <a:gd name="connsiteY0" fmla="*/ 1420454 h 1489831"/>
                  <a:gd name="connsiteX1" fmla="*/ 533151 w 1076173"/>
                  <a:gd name="connsiteY1" fmla="*/ 24 h 1489831"/>
                  <a:gd name="connsiteX2" fmla="*/ 1067290 w 1076173"/>
                  <a:gd name="connsiteY2" fmla="*/ 1392172 h 1489831"/>
                  <a:gd name="connsiteX3" fmla="*/ 828137 w 1076173"/>
                  <a:gd name="connsiteY3" fmla="*/ 1441797 h 1489831"/>
                  <a:gd name="connsiteX4" fmla="*/ 224572 w 1076173"/>
                  <a:gd name="connsiteY4" fmla="*/ 1435762 h 1489831"/>
                  <a:gd name="connsiteX5" fmla="*/ 2809 w 1076173"/>
                  <a:gd name="connsiteY5" fmla="*/ 1420454 h 1489831"/>
                  <a:gd name="connsiteX0" fmla="*/ 2622 w 1077515"/>
                  <a:gd name="connsiteY0" fmla="*/ 1423471 h 1515772"/>
                  <a:gd name="connsiteX1" fmla="*/ 554089 w 1077515"/>
                  <a:gd name="connsiteY1" fmla="*/ 23 h 1515772"/>
                  <a:gd name="connsiteX2" fmla="*/ 1067103 w 1077515"/>
                  <a:gd name="connsiteY2" fmla="*/ 1395189 h 1515772"/>
                  <a:gd name="connsiteX3" fmla="*/ 827950 w 1077515"/>
                  <a:gd name="connsiteY3" fmla="*/ 1444814 h 1515772"/>
                  <a:gd name="connsiteX4" fmla="*/ 224385 w 1077515"/>
                  <a:gd name="connsiteY4" fmla="*/ 1438779 h 1515772"/>
                  <a:gd name="connsiteX5" fmla="*/ 2622 w 1077515"/>
                  <a:gd name="connsiteY5" fmla="*/ 1423471 h 1515772"/>
                  <a:gd name="connsiteX0" fmla="*/ 2622 w 1074772"/>
                  <a:gd name="connsiteY0" fmla="*/ 1423471 h 1492848"/>
                  <a:gd name="connsiteX1" fmla="*/ 554089 w 1074772"/>
                  <a:gd name="connsiteY1" fmla="*/ 23 h 1492848"/>
                  <a:gd name="connsiteX2" fmla="*/ 1067103 w 1074772"/>
                  <a:gd name="connsiteY2" fmla="*/ 1395189 h 1492848"/>
                  <a:gd name="connsiteX3" fmla="*/ 827950 w 1074772"/>
                  <a:gd name="connsiteY3" fmla="*/ 1444814 h 1492848"/>
                  <a:gd name="connsiteX4" fmla="*/ 224385 w 1074772"/>
                  <a:gd name="connsiteY4" fmla="*/ 1438779 h 1492848"/>
                  <a:gd name="connsiteX5" fmla="*/ 2622 w 1074772"/>
                  <a:gd name="connsiteY5" fmla="*/ 1423471 h 1492848"/>
                  <a:gd name="connsiteX0" fmla="*/ 2622 w 1074772"/>
                  <a:gd name="connsiteY0" fmla="*/ 1423471 h 1621402"/>
                  <a:gd name="connsiteX1" fmla="*/ 554089 w 1074772"/>
                  <a:gd name="connsiteY1" fmla="*/ 23 h 1621402"/>
                  <a:gd name="connsiteX2" fmla="*/ 1067103 w 1074772"/>
                  <a:gd name="connsiteY2" fmla="*/ 1395189 h 1621402"/>
                  <a:gd name="connsiteX3" fmla="*/ 827950 w 1074772"/>
                  <a:gd name="connsiteY3" fmla="*/ 1444814 h 1621402"/>
                  <a:gd name="connsiteX4" fmla="*/ 224385 w 1074772"/>
                  <a:gd name="connsiteY4" fmla="*/ 1438779 h 1621402"/>
                  <a:gd name="connsiteX5" fmla="*/ 2622 w 1074772"/>
                  <a:gd name="connsiteY5" fmla="*/ 1423471 h 1621402"/>
                  <a:gd name="connsiteX0" fmla="*/ 10964 w 1083114"/>
                  <a:gd name="connsiteY0" fmla="*/ 1423465 h 1492842"/>
                  <a:gd name="connsiteX1" fmla="*/ 562431 w 1083114"/>
                  <a:gd name="connsiteY1" fmla="*/ 17 h 1492842"/>
                  <a:gd name="connsiteX2" fmla="*/ 1075445 w 1083114"/>
                  <a:gd name="connsiteY2" fmla="*/ 1395183 h 1492842"/>
                  <a:gd name="connsiteX3" fmla="*/ 836292 w 1083114"/>
                  <a:gd name="connsiteY3" fmla="*/ 1444808 h 1492842"/>
                  <a:gd name="connsiteX4" fmla="*/ 232727 w 1083114"/>
                  <a:gd name="connsiteY4" fmla="*/ 1438773 h 1492842"/>
                  <a:gd name="connsiteX5" fmla="*/ 10964 w 1083114"/>
                  <a:gd name="connsiteY5" fmla="*/ 1423465 h 1492842"/>
                  <a:gd name="connsiteX0" fmla="*/ 18913 w 1091063"/>
                  <a:gd name="connsiteY0" fmla="*/ 1423465 h 1492842"/>
                  <a:gd name="connsiteX1" fmla="*/ 570380 w 1091063"/>
                  <a:gd name="connsiteY1" fmla="*/ 17 h 1492842"/>
                  <a:gd name="connsiteX2" fmla="*/ 1083394 w 1091063"/>
                  <a:gd name="connsiteY2" fmla="*/ 1395183 h 1492842"/>
                  <a:gd name="connsiteX3" fmla="*/ 844241 w 1091063"/>
                  <a:gd name="connsiteY3" fmla="*/ 1444808 h 1492842"/>
                  <a:gd name="connsiteX4" fmla="*/ 240676 w 1091063"/>
                  <a:gd name="connsiteY4" fmla="*/ 1438773 h 1492842"/>
                  <a:gd name="connsiteX5" fmla="*/ 18913 w 1091063"/>
                  <a:gd name="connsiteY5" fmla="*/ 1423465 h 1492842"/>
                  <a:gd name="connsiteX0" fmla="*/ 18913 w 1091063"/>
                  <a:gd name="connsiteY0" fmla="*/ 1423465 h 1492842"/>
                  <a:gd name="connsiteX1" fmla="*/ 570380 w 1091063"/>
                  <a:gd name="connsiteY1" fmla="*/ 17 h 1492842"/>
                  <a:gd name="connsiteX2" fmla="*/ 1083394 w 1091063"/>
                  <a:gd name="connsiteY2" fmla="*/ 1395183 h 1492842"/>
                  <a:gd name="connsiteX3" fmla="*/ 844241 w 1091063"/>
                  <a:gd name="connsiteY3" fmla="*/ 1444808 h 1492842"/>
                  <a:gd name="connsiteX4" fmla="*/ 240676 w 1091063"/>
                  <a:gd name="connsiteY4" fmla="*/ 1438773 h 1492842"/>
                  <a:gd name="connsiteX5" fmla="*/ 18913 w 1091063"/>
                  <a:gd name="connsiteY5" fmla="*/ 1423465 h 1492842"/>
                  <a:gd name="connsiteX0" fmla="*/ 15183 w 1076187"/>
                  <a:gd name="connsiteY0" fmla="*/ 1417420 h 1492833"/>
                  <a:gd name="connsiteX1" fmla="*/ 557596 w 1076187"/>
                  <a:gd name="connsiteY1" fmla="*/ 8 h 1492833"/>
                  <a:gd name="connsiteX2" fmla="*/ 1070610 w 1076187"/>
                  <a:gd name="connsiteY2" fmla="*/ 1395174 h 1492833"/>
                  <a:gd name="connsiteX3" fmla="*/ 831457 w 1076187"/>
                  <a:gd name="connsiteY3" fmla="*/ 1444799 h 1492833"/>
                  <a:gd name="connsiteX4" fmla="*/ 227892 w 1076187"/>
                  <a:gd name="connsiteY4" fmla="*/ 1438764 h 1492833"/>
                  <a:gd name="connsiteX5" fmla="*/ 15183 w 1076187"/>
                  <a:gd name="connsiteY5" fmla="*/ 1417420 h 1492833"/>
                  <a:gd name="connsiteX0" fmla="*/ 20286 w 1083937"/>
                  <a:gd name="connsiteY0" fmla="*/ 1417451 h 1492864"/>
                  <a:gd name="connsiteX1" fmla="*/ 562699 w 1083937"/>
                  <a:gd name="connsiteY1" fmla="*/ 39 h 1492864"/>
                  <a:gd name="connsiteX2" fmla="*/ 1075713 w 1083937"/>
                  <a:gd name="connsiteY2" fmla="*/ 1395205 h 1492864"/>
                  <a:gd name="connsiteX3" fmla="*/ 836560 w 1083937"/>
                  <a:gd name="connsiteY3" fmla="*/ 1444830 h 1492864"/>
                  <a:gd name="connsiteX4" fmla="*/ 232995 w 1083937"/>
                  <a:gd name="connsiteY4" fmla="*/ 1438795 h 1492864"/>
                  <a:gd name="connsiteX5" fmla="*/ 20286 w 1083937"/>
                  <a:gd name="connsiteY5" fmla="*/ 1417451 h 1492864"/>
                  <a:gd name="connsiteX0" fmla="*/ 20286 w 1083937"/>
                  <a:gd name="connsiteY0" fmla="*/ 1417451 h 1492864"/>
                  <a:gd name="connsiteX1" fmla="*/ 562699 w 1083937"/>
                  <a:gd name="connsiteY1" fmla="*/ 39 h 1492864"/>
                  <a:gd name="connsiteX2" fmla="*/ 1075713 w 1083937"/>
                  <a:gd name="connsiteY2" fmla="*/ 1395205 h 1492864"/>
                  <a:gd name="connsiteX3" fmla="*/ 836560 w 1083937"/>
                  <a:gd name="connsiteY3" fmla="*/ 1444830 h 1492864"/>
                  <a:gd name="connsiteX4" fmla="*/ 232995 w 1083937"/>
                  <a:gd name="connsiteY4" fmla="*/ 1438795 h 1492864"/>
                  <a:gd name="connsiteX5" fmla="*/ 20286 w 1083937"/>
                  <a:gd name="connsiteY5" fmla="*/ 1417451 h 1492864"/>
                  <a:gd name="connsiteX0" fmla="*/ 20286 w 1083937"/>
                  <a:gd name="connsiteY0" fmla="*/ 1417451 h 1492864"/>
                  <a:gd name="connsiteX1" fmla="*/ 562699 w 1083937"/>
                  <a:gd name="connsiteY1" fmla="*/ 39 h 1492864"/>
                  <a:gd name="connsiteX2" fmla="*/ 1075713 w 1083937"/>
                  <a:gd name="connsiteY2" fmla="*/ 1395205 h 1492864"/>
                  <a:gd name="connsiteX3" fmla="*/ 836560 w 1083937"/>
                  <a:gd name="connsiteY3" fmla="*/ 1444830 h 1492864"/>
                  <a:gd name="connsiteX4" fmla="*/ 232995 w 1083937"/>
                  <a:gd name="connsiteY4" fmla="*/ 1438795 h 1492864"/>
                  <a:gd name="connsiteX5" fmla="*/ 20286 w 1083937"/>
                  <a:gd name="connsiteY5" fmla="*/ 1417451 h 1492864"/>
                  <a:gd name="connsiteX0" fmla="*/ 16783 w 1080434"/>
                  <a:gd name="connsiteY0" fmla="*/ 1417451 h 1492864"/>
                  <a:gd name="connsiteX1" fmla="*/ 559196 w 1080434"/>
                  <a:gd name="connsiteY1" fmla="*/ 39 h 1492864"/>
                  <a:gd name="connsiteX2" fmla="*/ 1072210 w 1080434"/>
                  <a:gd name="connsiteY2" fmla="*/ 1395205 h 1492864"/>
                  <a:gd name="connsiteX3" fmla="*/ 833057 w 1080434"/>
                  <a:gd name="connsiteY3" fmla="*/ 1444830 h 1492864"/>
                  <a:gd name="connsiteX4" fmla="*/ 229492 w 1080434"/>
                  <a:gd name="connsiteY4" fmla="*/ 1438795 h 1492864"/>
                  <a:gd name="connsiteX5" fmla="*/ 16783 w 1080434"/>
                  <a:gd name="connsiteY5" fmla="*/ 1417451 h 1492864"/>
                  <a:gd name="connsiteX0" fmla="*/ 18054 w 1082555"/>
                  <a:gd name="connsiteY0" fmla="*/ 1417451 h 1492864"/>
                  <a:gd name="connsiteX1" fmla="*/ 560467 w 1082555"/>
                  <a:gd name="connsiteY1" fmla="*/ 39 h 1492864"/>
                  <a:gd name="connsiteX2" fmla="*/ 1073481 w 1082555"/>
                  <a:gd name="connsiteY2" fmla="*/ 1395205 h 1492864"/>
                  <a:gd name="connsiteX3" fmla="*/ 834328 w 1082555"/>
                  <a:gd name="connsiteY3" fmla="*/ 1444830 h 1492864"/>
                  <a:gd name="connsiteX4" fmla="*/ 230763 w 1082555"/>
                  <a:gd name="connsiteY4" fmla="*/ 1438795 h 1492864"/>
                  <a:gd name="connsiteX5" fmla="*/ 18054 w 1082555"/>
                  <a:gd name="connsiteY5" fmla="*/ 1417451 h 1492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2555" h="1492864">
                    <a:moveTo>
                      <a:pt x="18054" y="1417451"/>
                    </a:moveTo>
                    <a:cubicBezTo>
                      <a:pt x="-75298" y="1357906"/>
                      <a:pt x="206512" y="-8325"/>
                      <a:pt x="560467" y="39"/>
                    </a:cubicBezTo>
                    <a:cubicBezTo>
                      <a:pt x="914422" y="8403"/>
                      <a:pt x="1130444" y="1296244"/>
                      <a:pt x="1073481" y="1395205"/>
                    </a:cubicBezTo>
                    <a:cubicBezTo>
                      <a:pt x="1016518" y="1494166"/>
                      <a:pt x="989109" y="1456211"/>
                      <a:pt x="834328" y="1444830"/>
                    </a:cubicBezTo>
                    <a:cubicBezTo>
                      <a:pt x="620442" y="1518487"/>
                      <a:pt x="409059" y="1500194"/>
                      <a:pt x="230763" y="1438795"/>
                    </a:cubicBezTo>
                    <a:cubicBezTo>
                      <a:pt x="124896" y="1428700"/>
                      <a:pt x="111406" y="1476996"/>
                      <a:pt x="18054" y="141745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F4E907D-DB06-EBC0-A773-5662EED0647F}"/>
                  </a:ext>
                </a:extLst>
              </p:cNvPr>
              <p:cNvSpPr/>
              <p:nvPr/>
            </p:nvSpPr>
            <p:spPr>
              <a:xfrm>
                <a:off x="7432063" y="1514254"/>
                <a:ext cx="985289" cy="706170"/>
              </a:xfrm>
              <a:custGeom>
                <a:avLst/>
                <a:gdLst>
                  <a:gd name="connsiteX0" fmla="*/ 0 w 968721"/>
                  <a:gd name="connsiteY0" fmla="*/ 540190 h 651849"/>
                  <a:gd name="connsiteX1" fmla="*/ 0 w 968721"/>
                  <a:gd name="connsiteY1" fmla="*/ 316871 h 651849"/>
                  <a:gd name="connsiteX2" fmla="*/ 3018 w 968721"/>
                  <a:gd name="connsiteY2" fmla="*/ 54321 h 651849"/>
                  <a:gd name="connsiteX3" fmla="*/ 500958 w 968721"/>
                  <a:gd name="connsiteY3" fmla="*/ 0 h 651849"/>
                  <a:gd name="connsiteX4" fmla="*/ 968721 w 968721"/>
                  <a:gd name="connsiteY4" fmla="*/ 105624 h 651849"/>
                  <a:gd name="connsiteX5" fmla="*/ 953631 w 968721"/>
                  <a:gd name="connsiteY5" fmla="*/ 313853 h 651849"/>
                  <a:gd name="connsiteX6" fmla="*/ 959667 w 968721"/>
                  <a:gd name="connsiteY6" fmla="*/ 549243 h 651849"/>
                  <a:gd name="connsiteX7" fmla="*/ 947596 w 968721"/>
                  <a:gd name="connsiteY7" fmla="*/ 651849 h 651849"/>
                  <a:gd name="connsiteX8" fmla="*/ 890257 w 968721"/>
                  <a:gd name="connsiteY8" fmla="*/ 612618 h 651849"/>
                  <a:gd name="connsiteX9" fmla="*/ 908364 w 968721"/>
                  <a:gd name="connsiteY9" fmla="*/ 525101 h 651849"/>
                  <a:gd name="connsiteX10" fmla="*/ 902328 w 968721"/>
                  <a:gd name="connsiteY10" fmla="*/ 313853 h 651849"/>
                  <a:gd name="connsiteX11" fmla="*/ 503976 w 968721"/>
                  <a:gd name="connsiteY11" fmla="*/ 165980 h 651849"/>
                  <a:gd name="connsiteX12" fmla="*/ 60356 w 968721"/>
                  <a:gd name="connsiteY12" fmla="*/ 304800 h 651849"/>
                  <a:gd name="connsiteX13" fmla="*/ 57338 w 968721"/>
                  <a:gd name="connsiteY13" fmla="*/ 534154 h 651849"/>
                  <a:gd name="connsiteX14" fmla="*/ 72427 w 968721"/>
                  <a:gd name="connsiteY14" fmla="*/ 630725 h 651849"/>
                  <a:gd name="connsiteX15" fmla="*/ 3018 w 968721"/>
                  <a:gd name="connsiteY15" fmla="*/ 627707 h 651849"/>
                  <a:gd name="connsiteX16" fmla="*/ 0 w 968721"/>
                  <a:gd name="connsiteY16" fmla="*/ 540190 h 651849"/>
                  <a:gd name="connsiteX0" fmla="*/ 0 w 968721"/>
                  <a:gd name="connsiteY0" fmla="*/ 594511 h 706170"/>
                  <a:gd name="connsiteX1" fmla="*/ 0 w 968721"/>
                  <a:gd name="connsiteY1" fmla="*/ 371192 h 706170"/>
                  <a:gd name="connsiteX2" fmla="*/ 3018 w 968721"/>
                  <a:gd name="connsiteY2" fmla="*/ 108642 h 706170"/>
                  <a:gd name="connsiteX3" fmla="*/ 476815 w 968721"/>
                  <a:gd name="connsiteY3" fmla="*/ 0 h 706170"/>
                  <a:gd name="connsiteX4" fmla="*/ 968721 w 968721"/>
                  <a:gd name="connsiteY4" fmla="*/ 159945 h 706170"/>
                  <a:gd name="connsiteX5" fmla="*/ 953631 w 968721"/>
                  <a:gd name="connsiteY5" fmla="*/ 368174 h 706170"/>
                  <a:gd name="connsiteX6" fmla="*/ 959667 w 968721"/>
                  <a:gd name="connsiteY6" fmla="*/ 603564 h 706170"/>
                  <a:gd name="connsiteX7" fmla="*/ 947596 w 968721"/>
                  <a:gd name="connsiteY7" fmla="*/ 706170 h 706170"/>
                  <a:gd name="connsiteX8" fmla="*/ 890257 w 968721"/>
                  <a:gd name="connsiteY8" fmla="*/ 666939 h 706170"/>
                  <a:gd name="connsiteX9" fmla="*/ 908364 w 968721"/>
                  <a:gd name="connsiteY9" fmla="*/ 579422 h 706170"/>
                  <a:gd name="connsiteX10" fmla="*/ 902328 w 968721"/>
                  <a:gd name="connsiteY10" fmla="*/ 368174 h 706170"/>
                  <a:gd name="connsiteX11" fmla="*/ 503976 w 968721"/>
                  <a:gd name="connsiteY11" fmla="*/ 220301 h 706170"/>
                  <a:gd name="connsiteX12" fmla="*/ 60356 w 968721"/>
                  <a:gd name="connsiteY12" fmla="*/ 359121 h 706170"/>
                  <a:gd name="connsiteX13" fmla="*/ 57338 w 968721"/>
                  <a:gd name="connsiteY13" fmla="*/ 588475 h 706170"/>
                  <a:gd name="connsiteX14" fmla="*/ 72427 w 968721"/>
                  <a:gd name="connsiteY14" fmla="*/ 685046 h 706170"/>
                  <a:gd name="connsiteX15" fmla="*/ 3018 w 968721"/>
                  <a:gd name="connsiteY15" fmla="*/ 682028 h 706170"/>
                  <a:gd name="connsiteX16" fmla="*/ 0 w 968721"/>
                  <a:gd name="connsiteY16" fmla="*/ 594511 h 706170"/>
                  <a:gd name="connsiteX0" fmla="*/ 0 w 968721"/>
                  <a:gd name="connsiteY0" fmla="*/ 594511 h 706170"/>
                  <a:gd name="connsiteX1" fmla="*/ 0 w 968721"/>
                  <a:gd name="connsiteY1" fmla="*/ 371192 h 706170"/>
                  <a:gd name="connsiteX2" fmla="*/ 3018 w 968721"/>
                  <a:gd name="connsiteY2" fmla="*/ 108642 h 706170"/>
                  <a:gd name="connsiteX3" fmla="*/ 476815 w 968721"/>
                  <a:gd name="connsiteY3" fmla="*/ 0 h 706170"/>
                  <a:gd name="connsiteX4" fmla="*/ 968721 w 968721"/>
                  <a:gd name="connsiteY4" fmla="*/ 159945 h 706170"/>
                  <a:gd name="connsiteX5" fmla="*/ 953631 w 968721"/>
                  <a:gd name="connsiteY5" fmla="*/ 368174 h 706170"/>
                  <a:gd name="connsiteX6" fmla="*/ 959667 w 968721"/>
                  <a:gd name="connsiteY6" fmla="*/ 603564 h 706170"/>
                  <a:gd name="connsiteX7" fmla="*/ 947596 w 968721"/>
                  <a:gd name="connsiteY7" fmla="*/ 706170 h 706170"/>
                  <a:gd name="connsiteX8" fmla="*/ 890257 w 968721"/>
                  <a:gd name="connsiteY8" fmla="*/ 666939 h 706170"/>
                  <a:gd name="connsiteX9" fmla="*/ 908364 w 968721"/>
                  <a:gd name="connsiteY9" fmla="*/ 579422 h 706170"/>
                  <a:gd name="connsiteX10" fmla="*/ 902328 w 968721"/>
                  <a:gd name="connsiteY10" fmla="*/ 368174 h 706170"/>
                  <a:gd name="connsiteX11" fmla="*/ 503976 w 968721"/>
                  <a:gd name="connsiteY11" fmla="*/ 220301 h 706170"/>
                  <a:gd name="connsiteX12" fmla="*/ 60356 w 968721"/>
                  <a:gd name="connsiteY12" fmla="*/ 359121 h 706170"/>
                  <a:gd name="connsiteX13" fmla="*/ 57338 w 968721"/>
                  <a:gd name="connsiteY13" fmla="*/ 588475 h 706170"/>
                  <a:gd name="connsiteX14" fmla="*/ 72427 w 968721"/>
                  <a:gd name="connsiteY14" fmla="*/ 685046 h 706170"/>
                  <a:gd name="connsiteX15" fmla="*/ 3018 w 968721"/>
                  <a:gd name="connsiteY15" fmla="*/ 682028 h 706170"/>
                  <a:gd name="connsiteX16" fmla="*/ 0 w 968721"/>
                  <a:gd name="connsiteY16" fmla="*/ 594511 h 706170"/>
                  <a:gd name="connsiteX0" fmla="*/ 0 w 968721"/>
                  <a:gd name="connsiteY0" fmla="*/ 594511 h 706170"/>
                  <a:gd name="connsiteX1" fmla="*/ 0 w 968721"/>
                  <a:gd name="connsiteY1" fmla="*/ 371192 h 706170"/>
                  <a:gd name="connsiteX2" fmla="*/ 3018 w 968721"/>
                  <a:gd name="connsiteY2" fmla="*/ 108642 h 706170"/>
                  <a:gd name="connsiteX3" fmla="*/ 476815 w 968721"/>
                  <a:gd name="connsiteY3" fmla="*/ 0 h 706170"/>
                  <a:gd name="connsiteX4" fmla="*/ 968721 w 968721"/>
                  <a:gd name="connsiteY4" fmla="*/ 159945 h 706170"/>
                  <a:gd name="connsiteX5" fmla="*/ 953631 w 968721"/>
                  <a:gd name="connsiteY5" fmla="*/ 368174 h 706170"/>
                  <a:gd name="connsiteX6" fmla="*/ 959667 w 968721"/>
                  <a:gd name="connsiteY6" fmla="*/ 603564 h 706170"/>
                  <a:gd name="connsiteX7" fmla="*/ 947596 w 968721"/>
                  <a:gd name="connsiteY7" fmla="*/ 706170 h 706170"/>
                  <a:gd name="connsiteX8" fmla="*/ 890257 w 968721"/>
                  <a:gd name="connsiteY8" fmla="*/ 666939 h 706170"/>
                  <a:gd name="connsiteX9" fmla="*/ 908364 w 968721"/>
                  <a:gd name="connsiteY9" fmla="*/ 579422 h 706170"/>
                  <a:gd name="connsiteX10" fmla="*/ 902328 w 968721"/>
                  <a:gd name="connsiteY10" fmla="*/ 368174 h 706170"/>
                  <a:gd name="connsiteX11" fmla="*/ 503976 w 968721"/>
                  <a:gd name="connsiteY11" fmla="*/ 220301 h 706170"/>
                  <a:gd name="connsiteX12" fmla="*/ 60356 w 968721"/>
                  <a:gd name="connsiteY12" fmla="*/ 359121 h 706170"/>
                  <a:gd name="connsiteX13" fmla="*/ 57338 w 968721"/>
                  <a:gd name="connsiteY13" fmla="*/ 588475 h 706170"/>
                  <a:gd name="connsiteX14" fmla="*/ 72427 w 968721"/>
                  <a:gd name="connsiteY14" fmla="*/ 685046 h 706170"/>
                  <a:gd name="connsiteX15" fmla="*/ 3018 w 968721"/>
                  <a:gd name="connsiteY15" fmla="*/ 682028 h 706170"/>
                  <a:gd name="connsiteX16" fmla="*/ 0 w 968721"/>
                  <a:gd name="connsiteY16" fmla="*/ 594511 h 706170"/>
                  <a:gd name="connsiteX0" fmla="*/ 0 w 968721"/>
                  <a:gd name="connsiteY0" fmla="*/ 594511 h 706170"/>
                  <a:gd name="connsiteX1" fmla="*/ 0 w 968721"/>
                  <a:gd name="connsiteY1" fmla="*/ 371192 h 706170"/>
                  <a:gd name="connsiteX2" fmla="*/ 9053 w 968721"/>
                  <a:gd name="connsiteY2" fmla="*/ 114677 h 706170"/>
                  <a:gd name="connsiteX3" fmla="*/ 476815 w 968721"/>
                  <a:gd name="connsiteY3" fmla="*/ 0 h 706170"/>
                  <a:gd name="connsiteX4" fmla="*/ 968721 w 968721"/>
                  <a:gd name="connsiteY4" fmla="*/ 159945 h 706170"/>
                  <a:gd name="connsiteX5" fmla="*/ 953631 w 968721"/>
                  <a:gd name="connsiteY5" fmla="*/ 368174 h 706170"/>
                  <a:gd name="connsiteX6" fmla="*/ 959667 w 968721"/>
                  <a:gd name="connsiteY6" fmla="*/ 603564 h 706170"/>
                  <a:gd name="connsiteX7" fmla="*/ 947596 w 968721"/>
                  <a:gd name="connsiteY7" fmla="*/ 706170 h 706170"/>
                  <a:gd name="connsiteX8" fmla="*/ 890257 w 968721"/>
                  <a:gd name="connsiteY8" fmla="*/ 666939 h 706170"/>
                  <a:gd name="connsiteX9" fmla="*/ 908364 w 968721"/>
                  <a:gd name="connsiteY9" fmla="*/ 579422 h 706170"/>
                  <a:gd name="connsiteX10" fmla="*/ 902328 w 968721"/>
                  <a:gd name="connsiteY10" fmla="*/ 368174 h 706170"/>
                  <a:gd name="connsiteX11" fmla="*/ 503976 w 968721"/>
                  <a:gd name="connsiteY11" fmla="*/ 220301 h 706170"/>
                  <a:gd name="connsiteX12" fmla="*/ 60356 w 968721"/>
                  <a:gd name="connsiteY12" fmla="*/ 359121 h 706170"/>
                  <a:gd name="connsiteX13" fmla="*/ 57338 w 968721"/>
                  <a:gd name="connsiteY13" fmla="*/ 588475 h 706170"/>
                  <a:gd name="connsiteX14" fmla="*/ 72427 w 968721"/>
                  <a:gd name="connsiteY14" fmla="*/ 685046 h 706170"/>
                  <a:gd name="connsiteX15" fmla="*/ 3018 w 968721"/>
                  <a:gd name="connsiteY15" fmla="*/ 682028 h 706170"/>
                  <a:gd name="connsiteX16" fmla="*/ 0 w 968721"/>
                  <a:gd name="connsiteY16" fmla="*/ 594511 h 706170"/>
                  <a:gd name="connsiteX0" fmla="*/ 3704 w 972425"/>
                  <a:gd name="connsiteY0" fmla="*/ 594511 h 706170"/>
                  <a:gd name="connsiteX1" fmla="*/ 3704 w 972425"/>
                  <a:gd name="connsiteY1" fmla="*/ 371192 h 706170"/>
                  <a:gd name="connsiteX2" fmla="*/ 12757 w 972425"/>
                  <a:gd name="connsiteY2" fmla="*/ 114677 h 706170"/>
                  <a:gd name="connsiteX3" fmla="*/ 480519 w 972425"/>
                  <a:gd name="connsiteY3" fmla="*/ 0 h 706170"/>
                  <a:gd name="connsiteX4" fmla="*/ 972425 w 972425"/>
                  <a:gd name="connsiteY4" fmla="*/ 159945 h 706170"/>
                  <a:gd name="connsiteX5" fmla="*/ 957335 w 972425"/>
                  <a:gd name="connsiteY5" fmla="*/ 368174 h 706170"/>
                  <a:gd name="connsiteX6" fmla="*/ 963371 w 972425"/>
                  <a:gd name="connsiteY6" fmla="*/ 603564 h 706170"/>
                  <a:gd name="connsiteX7" fmla="*/ 951300 w 972425"/>
                  <a:gd name="connsiteY7" fmla="*/ 706170 h 706170"/>
                  <a:gd name="connsiteX8" fmla="*/ 893961 w 972425"/>
                  <a:gd name="connsiteY8" fmla="*/ 666939 h 706170"/>
                  <a:gd name="connsiteX9" fmla="*/ 912068 w 972425"/>
                  <a:gd name="connsiteY9" fmla="*/ 579422 h 706170"/>
                  <a:gd name="connsiteX10" fmla="*/ 906032 w 972425"/>
                  <a:gd name="connsiteY10" fmla="*/ 368174 h 706170"/>
                  <a:gd name="connsiteX11" fmla="*/ 507680 w 972425"/>
                  <a:gd name="connsiteY11" fmla="*/ 220301 h 706170"/>
                  <a:gd name="connsiteX12" fmla="*/ 64060 w 972425"/>
                  <a:gd name="connsiteY12" fmla="*/ 359121 h 706170"/>
                  <a:gd name="connsiteX13" fmla="*/ 61042 w 972425"/>
                  <a:gd name="connsiteY13" fmla="*/ 588475 h 706170"/>
                  <a:gd name="connsiteX14" fmla="*/ 76131 w 972425"/>
                  <a:gd name="connsiteY14" fmla="*/ 685046 h 706170"/>
                  <a:gd name="connsiteX15" fmla="*/ 6722 w 972425"/>
                  <a:gd name="connsiteY15" fmla="*/ 682028 h 706170"/>
                  <a:gd name="connsiteX16" fmla="*/ 3704 w 972425"/>
                  <a:gd name="connsiteY16" fmla="*/ 594511 h 706170"/>
                  <a:gd name="connsiteX0" fmla="*/ 6790 w 975511"/>
                  <a:gd name="connsiteY0" fmla="*/ 594511 h 706170"/>
                  <a:gd name="connsiteX1" fmla="*/ 6790 w 975511"/>
                  <a:gd name="connsiteY1" fmla="*/ 371192 h 706170"/>
                  <a:gd name="connsiteX2" fmla="*/ 15843 w 975511"/>
                  <a:gd name="connsiteY2" fmla="*/ 114677 h 706170"/>
                  <a:gd name="connsiteX3" fmla="*/ 483605 w 975511"/>
                  <a:gd name="connsiteY3" fmla="*/ 0 h 706170"/>
                  <a:gd name="connsiteX4" fmla="*/ 975511 w 975511"/>
                  <a:gd name="connsiteY4" fmla="*/ 159945 h 706170"/>
                  <a:gd name="connsiteX5" fmla="*/ 960421 w 975511"/>
                  <a:gd name="connsiteY5" fmla="*/ 368174 h 706170"/>
                  <a:gd name="connsiteX6" fmla="*/ 966457 w 975511"/>
                  <a:gd name="connsiteY6" fmla="*/ 603564 h 706170"/>
                  <a:gd name="connsiteX7" fmla="*/ 954386 w 975511"/>
                  <a:gd name="connsiteY7" fmla="*/ 706170 h 706170"/>
                  <a:gd name="connsiteX8" fmla="*/ 897047 w 975511"/>
                  <a:gd name="connsiteY8" fmla="*/ 666939 h 706170"/>
                  <a:gd name="connsiteX9" fmla="*/ 915154 w 975511"/>
                  <a:gd name="connsiteY9" fmla="*/ 579422 h 706170"/>
                  <a:gd name="connsiteX10" fmla="*/ 909118 w 975511"/>
                  <a:gd name="connsiteY10" fmla="*/ 368174 h 706170"/>
                  <a:gd name="connsiteX11" fmla="*/ 510766 w 975511"/>
                  <a:gd name="connsiteY11" fmla="*/ 220301 h 706170"/>
                  <a:gd name="connsiteX12" fmla="*/ 67146 w 975511"/>
                  <a:gd name="connsiteY12" fmla="*/ 359121 h 706170"/>
                  <a:gd name="connsiteX13" fmla="*/ 64128 w 975511"/>
                  <a:gd name="connsiteY13" fmla="*/ 588475 h 706170"/>
                  <a:gd name="connsiteX14" fmla="*/ 79217 w 975511"/>
                  <a:gd name="connsiteY14" fmla="*/ 685046 h 706170"/>
                  <a:gd name="connsiteX15" fmla="*/ 9808 w 975511"/>
                  <a:gd name="connsiteY15" fmla="*/ 682028 h 706170"/>
                  <a:gd name="connsiteX16" fmla="*/ 6790 w 975511"/>
                  <a:gd name="connsiteY16" fmla="*/ 594511 h 706170"/>
                  <a:gd name="connsiteX0" fmla="*/ 12071 w 980792"/>
                  <a:gd name="connsiteY0" fmla="*/ 594511 h 706170"/>
                  <a:gd name="connsiteX1" fmla="*/ 12071 w 980792"/>
                  <a:gd name="connsiteY1" fmla="*/ 371192 h 706170"/>
                  <a:gd name="connsiteX2" fmla="*/ 21124 w 980792"/>
                  <a:gd name="connsiteY2" fmla="*/ 114677 h 706170"/>
                  <a:gd name="connsiteX3" fmla="*/ 488886 w 980792"/>
                  <a:gd name="connsiteY3" fmla="*/ 0 h 706170"/>
                  <a:gd name="connsiteX4" fmla="*/ 980792 w 980792"/>
                  <a:gd name="connsiteY4" fmla="*/ 159945 h 706170"/>
                  <a:gd name="connsiteX5" fmla="*/ 965702 w 980792"/>
                  <a:gd name="connsiteY5" fmla="*/ 368174 h 706170"/>
                  <a:gd name="connsiteX6" fmla="*/ 971738 w 980792"/>
                  <a:gd name="connsiteY6" fmla="*/ 603564 h 706170"/>
                  <a:gd name="connsiteX7" fmla="*/ 959667 w 980792"/>
                  <a:gd name="connsiteY7" fmla="*/ 706170 h 706170"/>
                  <a:gd name="connsiteX8" fmla="*/ 902328 w 980792"/>
                  <a:gd name="connsiteY8" fmla="*/ 666939 h 706170"/>
                  <a:gd name="connsiteX9" fmla="*/ 920435 w 980792"/>
                  <a:gd name="connsiteY9" fmla="*/ 579422 h 706170"/>
                  <a:gd name="connsiteX10" fmla="*/ 914399 w 980792"/>
                  <a:gd name="connsiteY10" fmla="*/ 368174 h 706170"/>
                  <a:gd name="connsiteX11" fmla="*/ 516047 w 980792"/>
                  <a:gd name="connsiteY11" fmla="*/ 220301 h 706170"/>
                  <a:gd name="connsiteX12" fmla="*/ 72427 w 980792"/>
                  <a:gd name="connsiteY12" fmla="*/ 359121 h 706170"/>
                  <a:gd name="connsiteX13" fmla="*/ 69409 w 980792"/>
                  <a:gd name="connsiteY13" fmla="*/ 588475 h 706170"/>
                  <a:gd name="connsiteX14" fmla="*/ 84498 w 980792"/>
                  <a:gd name="connsiteY14" fmla="*/ 685046 h 706170"/>
                  <a:gd name="connsiteX15" fmla="*/ 15089 w 980792"/>
                  <a:gd name="connsiteY15" fmla="*/ 682028 h 706170"/>
                  <a:gd name="connsiteX16" fmla="*/ 12071 w 980792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15098 w 981491"/>
                  <a:gd name="connsiteY10" fmla="*/ 36817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33205 w 981491"/>
                  <a:gd name="connsiteY10" fmla="*/ 39533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33205 w 981491"/>
                  <a:gd name="connsiteY10" fmla="*/ 395334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27170 w 981491"/>
                  <a:gd name="connsiteY10" fmla="*/ 380245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27170 w 981491"/>
                  <a:gd name="connsiteY10" fmla="*/ 380245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1491"/>
                  <a:gd name="connsiteY0" fmla="*/ 594511 h 706170"/>
                  <a:gd name="connsiteX1" fmla="*/ 12770 w 981491"/>
                  <a:gd name="connsiteY1" fmla="*/ 371192 h 706170"/>
                  <a:gd name="connsiteX2" fmla="*/ 21823 w 981491"/>
                  <a:gd name="connsiteY2" fmla="*/ 114677 h 706170"/>
                  <a:gd name="connsiteX3" fmla="*/ 489585 w 981491"/>
                  <a:gd name="connsiteY3" fmla="*/ 0 h 706170"/>
                  <a:gd name="connsiteX4" fmla="*/ 981491 w 981491"/>
                  <a:gd name="connsiteY4" fmla="*/ 159945 h 706170"/>
                  <a:gd name="connsiteX5" fmla="*/ 966401 w 981491"/>
                  <a:gd name="connsiteY5" fmla="*/ 368174 h 706170"/>
                  <a:gd name="connsiteX6" fmla="*/ 972437 w 981491"/>
                  <a:gd name="connsiteY6" fmla="*/ 603564 h 706170"/>
                  <a:gd name="connsiteX7" fmla="*/ 960366 w 981491"/>
                  <a:gd name="connsiteY7" fmla="*/ 706170 h 706170"/>
                  <a:gd name="connsiteX8" fmla="*/ 903027 w 981491"/>
                  <a:gd name="connsiteY8" fmla="*/ 666939 h 706170"/>
                  <a:gd name="connsiteX9" fmla="*/ 921134 w 981491"/>
                  <a:gd name="connsiteY9" fmla="*/ 579422 h 706170"/>
                  <a:gd name="connsiteX10" fmla="*/ 927170 w 981491"/>
                  <a:gd name="connsiteY10" fmla="*/ 380245 h 706170"/>
                  <a:gd name="connsiteX11" fmla="*/ 516746 w 981491"/>
                  <a:gd name="connsiteY11" fmla="*/ 220301 h 706170"/>
                  <a:gd name="connsiteX12" fmla="*/ 73126 w 981491"/>
                  <a:gd name="connsiteY12" fmla="*/ 359121 h 706170"/>
                  <a:gd name="connsiteX13" fmla="*/ 70108 w 981491"/>
                  <a:gd name="connsiteY13" fmla="*/ 588475 h 706170"/>
                  <a:gd name="connsiteX14" fmla="*/ 85197 w 981491"/>
                  <a:gd name="connsiteY14" fmla="*/ 685046 h 706170"/>
                  <a:gd name="connsiteX15" fmla="*/ 15788 w 981491"/>
                  <a:gd name="connsiteY15" fmla="*/ 682028 h 706170"/>
                  <a:gd name="connsiteX16" fmla="*/ 12770 w 981491"/>
                  <a:gd name="connsiteY16" fmla="*/ 594511 h 706170"/>
                  <a:gd name="connsiteX0" fmla="*/ 12770 w 983934"/>
                  <a:gd name="connsiteY0" fmla="*/ 594511 h 706170"/>
                  <a:gd name="connsiteX1" fmla="*/ 12770 w 983934"/>
                  <a:gd name="connsiteY1" fmla="*/ 371192 h 706170"/>
                  <a:gd name="connsiteX2" fmla="*/ 21823 w 983934"/>
                  <a:gd name="connsiteY2" fmla="*/ 114677 h 706170"/>
                  <a:gd name="connsiteX3" fmla="*/ 489585 w 983934"/>
                  <a:gd name="connsiteY3" fmla="*/ 0 h 706170"/>
                  <a:gd name="connsiteX4" fmla="*/ 981491 w 983934"/>
                  <a:gd name="connsiteY4" fmla="*/ 159945 h 706170"/>
                  <a:gd name="connsiteX5" fmla="*/ 966401 w 983934"/>
                  <a:gd name="connsiteY5" fmla="*/ 368174 h 706170"/>
                  <a:gd name="connsiteX6" fmla="*/ 972437 w 983934"/>
                  <a:gd name="connsiteY6" fmla="*/ 603564 h 706170"/>
                  <a:gd name="connsiteX7" fmla="*/ 960366 w 983934"/>
                  <a:gd name="connsiteY7" fmla="*/ 706170 h 706170"/>
                  <a:gd name="connsiteX8" fmla="*/ 903027 w 983934"/>
                  <a:gd name="connsiteY8" fmla="*/ 666939 h 706170"/>
                  <a:gd name="connsiteX9" fmla="*/ 921134 w 983934"/>
                  <a:gd name="connsiteY9" fmla="*/ 579422 h 706170"/>
                  <a:gd name="connsiteX10" fmla="*/ 927170 w 983934"/>
                  <a:gd name="connsiteY10" fmla="*/ 380245 h 706170"/>
                  <a:gd name="connsiteX11" fmla="*/ 516746 w 983934"/>
                  <a:gd name="connsiteY11" fmla="*/ 220301 h 706170"/>
                  <a:gd name="connsiteX12" fmla="*/ 73126 w 983934"/>
                  <a:gd name="connsiteY12" fmla="*/ 359121 h 706170"/>
                  <a:gd name="connsiteX13" fmla="*/ 70108 w 983934"/>
                  <a:gd name="connsiteY13" fmla="*/ 588475 h 706170"/>
                  <a:gd name="connsiteX14" fmla="*/ 85197 w 983934"/>
                  <a:gd name="connsiteY14" fmla="*/ 685046 h 706170"/>
                  <a:gd name="connsiteX15" fmla="*/ 15788 w 983934"/>
                  <a:gd name="connsiteY15" fmla="*/ 682028 h 706170"/>
                  <a:gd name="connsiteX16" fmla="*/ 12770 w 983934"/>
                  <a:gd name="connsiteY16" fmla="*/ 594511 h 706170"/>
                  <a:gd name="connsiteX0" fmla="*/ 12770 w 991119"/>
                  <a:gd name="connsiteY0" fmla="*/ 594511 h 706170"/>
                  <a:gd name="connsiteX1" fmla="*/ 12770 w 991119"/>
                  <a:gd name="connsiteY1" fmla="*/ 371192 h 706170"/>
                  <a:gd name="connsiteX2" fmla="*/ 21823 w 991119"/>
                  <a:gd name="connsiteY2" fmla="*/ 114677 h 706170"/>
                  <a:gd name="connsiteX3" fmla="*/ 489585 w 991119"/>
                  <a:gd name="connsiteY3" fmla="*/ 0 h 706170"/>
                  <a:gd name="connsiteX4" fmla="*/ 981491 w 991119"/>
                  <a:gd name="connsiteY4" fmla="*/ 159945 h 706170"/>
                  <a:gd name="connsiteX5" fmla="*/ 966401 w 991119"/>
                  <a:gd name="connsiteY5" fmla="*/ 368174 h 706170"/>
                  <a:gd name="connsiteX6" fmla="*/ 972437 w 991119"/>
                  <a:gd name="connsiteY6" fmla="*/ 603564 h 706170"/>
                  <a:gd name="connsiteX7" fmla="*/ 960366 w 991119"/>
                  <a:gd name="connsiteY7" fmla="*/ 706170 h 706170"/>
                  <a:gd name="connsiteX8" fmla="*/ 903027 w 991119"/>
                  <a:gd name="connsiteY8" fmla="*/ 666939 h 706170"/>
                  <a:gd name="connsiteX9" fmla="*/ 921134 w 991119"/>
                  <a:gd name="connsiteY9" fmla="*/ 579422 h 706170"/>
                  <a:gd name="connsiteX10" fmla="*/ 927170 w 991119"/>
                  <a:gd name="connsiteY10" fmla="*/ 380245 h 706170"/>
                  <a:gd name="connsiteX11" fmla="*/ 516746 w 991119"/>
                  <a:gd name="connsiteY11" fmla="*/ 220301 h 706170"/>
                  <a:gd name="connsiteX12" fmla="*/ 73126 w 991119"/>
                  <a:gd name="connsiteY12" fmla="*/ 359121 h 706170"/>
                  <a:gd name="connsiteX13" fmla="*/ 70108 w 991119"/>
                  <a:gd name="connsiteY13" fmla="*/ 588475 h 706170"/>
                  <a:gd name="connsiteX14" fmla="*/ 85197 w 991119"/>
                  <a:gd name="connsiteY14" fmla="*/ 685046 h 706170"/>
                  <a:gd name="connsiteX15" fmla="*/ 15788 w 991119"/>
                  <a:gd name="connsiteY15" fmla="*/ 682028 h 706170"/>
                  <a:gd name="connsiteX16" fmla="*/ 12770 w 991119"/>
                  <a:gd name="connsiteY16" fmla="*/ 594511 h 706170"/>
                  <a:gd name="connsiteX0" fmla="*/ 12770 w 990126"/>
                  <a:gd name="connsiteY0" fmla="*/ 594511 h 706170"/>
                  <a:gd name="connsiteX1" fmla="*/ 12770 w 990126"/>
                  <a:gd name="connsiteY1" fmla="*/ 371192 h 706170"/>
                  <a:gd name="connsiteX2" fmla="*/ 21823 w 990126"/>
                  <a:gd name="connsiteY2" fmla="*/ 114677 h 706170"/>
                  <a:gd name="connsiteX3" fmla="*/ 489585 w 990126"/>
                  <a:gd name="connsiteY3" fmla="*/ 0 h 706170"/>
                  <a:gd name="connsiteX4" fmla="*/ 981491 w 990126"/>
                  <a:gd name="connsiteY4" fmla="*/ 159945 h 706170"/>
                  <a:gd name="connsiteX5" fmla="*/ 966401 w 990126"/>
                  <a:gd name="connsiteY5" fmla="*/ 368174 h 706170"/>
                  <a:gd name="connsiteX6" fmla="*/ 972437 w 990126"/>
                  <a:gd name="connsiteY6" fmla="*/ 603564 h 706170"/>
                  <a:gd name="connsiteX7" fmla="*/ 960366 w 990126"/>
                  <a:gd name="connsiteY7" fmla="*/ 706170 h 706170"/>
                  <a:gd name="connsiteX8" fmla="*/ 903027 w 990126"/>
                  <a:gd name="connsiteY8" fmla="*/ 666939 h 706170"/>
                  <a:gd name="connsiteX9" fmla="*/ 921134 w 990126"/>
                  <a:gd name="connsiteY9" fmla="*/ 579422 h 706170"/>
                  <a:gd name="connsiteX10" fmla="*/ 927170 w 990126"/>
                  <a:gd name="connsiteY10" fmla="*/ 380245 h 706170"/>
                  <a:gd name="connsiteX11" fmla="*/ 516746 w 990126"/>
                  <a:gd name="connsiteY11" fmla="*/ 220301 h 706170"/>
                  <a:gd name="connsiteX12" fmla="*/ 73126 w 990126"/>
                  <a:gd name="connsiteY12" fmla="*/ 359121 h 706170"/>
                  <a:gd name="connsiteX13" fmla="*/ 70108 w 990126"/>
                  <a:gd name="connsiteY13" fmla="*/ 588475 h 706170"/>
                  <a:gd name="connsiteX14" fmla="*/ 85197 w 990126"/>
                  <a:gd name="connsiteY14" fmla="*/ 685046 h 706170"/>
                  <a:gd name="connsiteX15" fmla="*/ 15788 w 990126"/>
                  <a:gd name="connsiteY15" fmla="*/ 682028 h 706170"/>
                  <a:gd name="connsiteX16" fmla="*/ 12770 w 990126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0301 h 706170"/>
                  <a:gd name="connsiteX12" fmla="*/ 73126 w 985289"/>
                  <a:gd name="connsiteY12" fmla="*/ 359121 h 706170"/>
                  <a:gd name="connsiteX13" fmla="*/ 70108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0301 h 706170"/>
                  <a:gd name="connsiteX12" fmla="*/ 73126 w 985289"/>
                  <a:gd name="connsiteY12" fmla="*/ 359121 h 706170"/>
                  <a:gd name="connsiteX13" fmla="*/ 64072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0301 h 706170"/>
                  <a:gd name="connsiteX12" fmla="*/ 73126 w 985289"/>
                  <a:gd name="connsiteY12" fmla="*/ 359121 h 706170"/>
                  <a:gd name="connsiteX13" fmla="*/ 64072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0301 h 706170"/>
                  <a:gd name="connsiteX12" fmla="*/ 73126 w 985289"/>
                  <a:gd name="connsiteY12" fmla="*/ 359121 h 706170"/>
                  <a:gd name="connsiteX13" fmla="*/ 64072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0301 h 706170"/>
                  <a:gd name="connsiteX12" fmla="*/ 73126 w 985289"/>
                  <a:gd name="connsiteY12" fmla="*/ 359121 h 706170"/>
                  <a:gd name="connsiteX13" fmla="*/ 64072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  <a:gd name="connsiteX0" fmla="*/ 12770 w 985289"/>
                  <a:gd name="connsiteY0" fmla="*/ 594511 h 706170"/>
                  <a:gd name="connsiteX1" fmla="*/ 12770 w 985289"/>
                  <a:gd name="connsiteY1" fmla="*/ 371192 h 706170"/>
                  <a:gd name="connsiteX2" fmla="*/ 21823 w 985289"/>
                  <a:gd name="connsiteY2" fmla="*/ 114677 h 706170"/>
                  <a:gd name="connsiteX3" fmla="*/ 489585 w 985289"/>
                  <a:gd name="connsiteY3" fmla="*/ 0 h 706170"/>
                  <a:gd name="connsiteX4" fmla="*/ 981491 w 985289"/>
                  <a:gd name="connsiteY4" fmla="*/ 159945 h 706170"/>
                  <a:gd name="connsiteX5" fmla="*/ 966401 w 985289"/>
                  <a:gd name="connsiteY5" fmla="*/ 368174 h 706170"/>
                  <a:gd name="connsiteX6" fmla="*/ 963383 w 985289"/>
                  <a:gd name="connsiteY6" fmla="*/ 597528 h 706170"/>
                  <a:gd name="connsiteX7" fmla="*/ 960366 w 985289"/>
                  <a:gd name="connsiteY7" fmla="*/ 706170 h 706170"/>
                  <a:gd name="connsiteX8" fmla="*/ 903027 w 985289"/>
                  <a:gd name="connsiteY8" fmla="*/ 666939 h 706170"/>
                  <a:gd name="connsiteX9" fmla="*/ 921134 w 985289"/>
                  <a:gd name="connsiteY9" fmla="*/ 579422 h 706170"/>
                  <a:gd name="connsiteX10" fmla="*/ 927170 w 985289"/>
                  <a:gd name="connsiteY10" fmla="*/ 380245 h 706170"/>
                  <a:gd name="connsiteX11" fmla="*/ 516746 w 985289"/>
                  <a:gd name="connsiteY11" fmla="*/ 226337 h 706170"/>
                  <a:gd name="connsiteX12" fmla="*/ 73126 w 985289"/>
                  <a:gd name="connsiteY12" fmla="*/ 359121 h 706170"/>
                  <a:gd name="connsiteX13" fmla="*/ 64072 w 985289"/>
                  <a:gd name="connsiteY13" fmla="*/ 588475 h 706170"/>
                  <a:gd name="connsiteX14" fmla="*/ 85197 w 985289"/>
                  <a:gd name="connsiteY14" fmla="*/ 685046 h 706170"/>
                  <a:gd name="connsiteX15" fmla="*/ 15788 w 985289"/>
                  <a:gd name="connsiteY15" fmla="*/ 682028 h 706170"/>
                  <a:gd name="connsiteX16" fmla="*/ 12770 w 985289"/>
                  <a:gd name="connsiteY16" fmla="*/ 594511 h 70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85289" h="706170">
                    <a:moveTo>
                      <a:pt x="12770" y="594511"/>
                    </a:moveTo>
                    <a:cubicBezTo>
                      <a:pt x="9752" y="529124"/>
                      <a:pt x="-14390" y="442615"/>
                      <a:pt x="12770" y="371192"/>
                    </a:cubicBezTo>
                    <a:cubicBezTo>
                      <a:pt x="6735" y="294741"/>
                      <a:pt x="-2320" y="215271"/>
                      <a:pt x="21823" y="114677"/>
                    </a:cubicBezTo>
                    <a:cubicBezTo>
                      <a:pt x="182773" y="51302"/>
                      <a:pt x="331653" y="36214"/>
                      <a:pt x="489585" y="0"/>
                    </a:cubicBezTo>
                    <a:cubicBezTo>
                      <a:pt x="653554" y="53315"/>
                      <a:pt x="814504" y="55327"/>
                      <a:pt x="981491" y="159945"/>
                    </a:cubicBezTo>
                    <a:lnTo>
                      <a:pt x="966401" y="368174"/>
                    </a:lnTo>
                    <a:cubicBezTo>
                      <a:pt x="992555" y="443619"/>
                      <a:pt x="991549" y="522083"/>
                      <a:pt x="963383" y="597528"/>
                    </a:cubicBezTo>
                    <a:cubicBezTo>
                      <a:pt x="962377" y="633742"/>
                      <a:pt x="961372" y="669956"/>
                      <a:pt x="960366" y="706170"/>
                    </a:cubicBezTo>
                    <a:lnTo>
                      <a:pt x="903027" y="666939"/>
                    </a:lnTo>
                    <a:lnTo>
                      <a:pt x="921134" y="579422"/>
                    </a:lnTo>
                    <a:cubicBezTo>
                      <a:pt x="935217" y="522083"/>
                      <a:pt x="937229" y="446637"/>
                      <a:pt x="927170" y="380245"/>
                    </a:cubicBezTo>
                    <a:cubicBezTo>
                      <a:pt x="833618" y="294740"/>
                      <a:pt x="682726" y="228349"/>
                      <a:pt x="516746" y="226337"/>
                    </a:cubicBezTo>
                    <a:cubicBezTo>
                      <a:pt x="350766" y="224325"/>
                      <a:pt x="208928" y="273616"/>
                      <a:pt x="73126" y="359121"/>
                    </a:cubicBezTo>
                    <a:cubicBezTo>
                      <a:pt x="50996" y="408411"/>
                      <a:pt x="40935" y="502971"/>
                      <a:pt x="64072" y="588475"/>
                    </a:cubicBezTo>
                    <a:lnTo>
                      <a:pt x="85197" y="685046"/>
                    </a:lnTo>
                    <a:lnTo>
                      <a:pt x="15788" y="682028"/>
                    </a:lnTo>
                    <a:lnTo>
                      <a:pt x="12770" y="594511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3175" cap="flat" cmpd="sng" algn="ctr">
                    <a:solidFill>
                      <a:schemeClr val="accent1"/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07" name="Block Arc 106">
                <a:extLst>
                  <a:ext uri="{FF2B5EF4-FFF2-40B4-BE49-F238E27FC236}">
                    <a16:creationId xmlns:a16="http://schemas.microsoft.com/office/drawing/2014/main" id="{B22F3D82-D18C-AA7D-CA45-93A5E287D01F}"/>
                  </a:ext>
                </a:extLst>
              </p:cNvPr>
              <p:cNvSpPr/>
              <p:nvPr/>
            </p:nvSpPr>
            <p:spPr>
              <a:xfrm rot="20289775">
                <a:off x="7734546" y="1873377"/>
                <a:ext cx="99588" cy="99588"/>
              </a:xfrm>
              <a:prstGeom prst="blockArc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solidFill>
                    <a:schemeClr val="tx1"/>
                  </a:solidFill>
                  <a:latin typeface="Magic R" panose="02030504000101010101" pitchFamily="18" charset="-127"/>
                </a:endParaRPr>
              </a:p>
            </p:txBody>
          </p:sp>
          <p:sp>
            <p:nvSpPr>
              <p:cNvPr id="108" name="Block Arc 107">
                <a:extLst>
                  <a:ext uri="{FF2B5EF4-FFF2-40B4-BE49-F238E27FC236}">
                    <a16:creationId xmlns:a16="http://schemas.microsoft.com/office/drawing/2014/main" id="{2C480F04-9F7A-2C8D-9493-589FCA0CCA6C}"/>
                  </a:ext>
                </a:extLst>
              </p:cNvPr>
              <p:cNvSpPr/>
              <p:nvPr/>
            </p:nvSpPr>
            <p:spPr>
              <a:xfrm rot="1310225" flipH="1">
                <a:off x="8006150" y="1873377"/>
                <a:ext cx="99588" cy="99588"/>
              </a:xfrm>
              <a:prstGeom prst="blockArc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solidFill>
                    <a:schemeClr val="tx1"/>
                  </a:solidFill>
                  <a:latin typeface="Magic R" panose="02030504000101010101" pitchFamily="18" charset="-127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5FD8E86-20C3-BD72-B4D2-F0105FD37B40}"/>
                  </a:ext>
                </a:extLst>
              </p:cNvPr>
              <p:cNvSpPr/>
              <p:nvPr/>
            </p:nvSpPr>
            <p:spPr>
              <a:xfrm>
                <a:off x="7512335" y="2157782"/>
                <a:ext cx="828792" cy="210236"/>
              </a:xfrm>
              <a:custGeom>
                <a:avLst/>
                <a:gdLst>
                  <a:gd name="connsiteX0" fmla="*/ 0 w 826883"/>
                  <a:gd name="connsiteY0" fmla="*/ 0 h 159945"/>
                  <a:gd name="connsiteX1" fmla="*/ 410423 w 826883"/>
                  <a:gd name="connsiteY1" fmla="*/ 84499 h 159945"/>
                  <a:gd name="connsiteX2" fmla="*/ 826883 w 826883"/>
                  <a:gd name="connsiteY2" fmla="*/ 9054 h 159945"/>
                  <a:gd name="connsiteX3" fmla="*/ 416459 w 826883"/>
                  <a:gd name="connsiteY3" fmla="*/ 159945 h 159945"/>
                  <a:gd name="connsiteX4" fmla="*/ 0 w 826883"/>
                  <a:gd name="connsiteY4" fmla="*/ 0 h 159945"/>
                  <a:gd name="connsiteX0" fmla="*/ 0 w 826883"/>
                  <a:gd name="connsiteY0" fmla="*/ 0 h 159945"/>
                  <a:gd name="connsiteX1" fmla="*/ 410423 w 826883"/>
                  <a:gd name="connsiteY1" fmla="*/ 84499 h 159945"/>
                  <a:gd name="connsiteX2" fmla="*/ 826883 w 826883"/>
                  <a:gd name="connsiteY2" fmla="*/ 9054 h 159945"/>
                  <a:gd name="connsiteX3" fmla="*/ 416459 w 826883"/>
                  <a:gd name="connsiteY3" fmla="*/ 159945 h 159945"/>
                  <a:gd name="connsiteX4" fmla="*/ 0 w 826883"/>
                  <a:gd name="connsiteY4" fmla="*/ 0 h 159945"/>
                  <a:gd name="connsiteX0" fmla="*/ 0 w 826883"/>
                  <a:gd name="connsiteY0" fmla="*/ 0 h 190538"/>
                  <a:gd name="connsiteX1" fmla="*/ 410423 w 826883"/>
                  <a:gd name="connsiteY1" fmla="*/ 84499 h 190538"/>
                  <a:gd name="connsiteX2" fmla="*/ 826883 w 826883"/>
                  <a:gd name="connsiteY2" fmla="*/ 9054 h 190538"/>
                  <a:gd name="connsiteX3" fmla="*/ 416459 w 826883"/>
                  <a:gd name="connsiteY3" fmla="*/ 159945 h 190538"/>
                  <a:gd name="connsiteX4" fmla="*/ 0 w 826883"/>
                  <a:gd name="connsiteY4" fmla="*/ 0 h 190538"/>
                  <a:gd name="connsiteX0" fmla="*/ 1949 w 828832"/>
                  <a:gd name="connsiteY0" fmla="*/ 0 h 197655"/>
                  <a:gd name="connsiteX1" fmla="*/ 412372 w 828832"/>
                  <a:gd name="connsiteY1" fmla="*/ 84499 h 197655"/>
                  <a:gd name="connsiteX2" fmla="*/ 828832 w 828832"/>
                  <a:gd name="connsiteY2" fmla="*/ 9054 h 197655"/>
                  <a:gd name="connsiteX3" fmla="*/ 418408 w 828832"/>
                  <a:gd name="connsiteY3" fmla="*/ 159945 h 197655"/>
                  <a:gd name="connsiteX4" fmla="*/ 1949 w 828832"/>
                  <a:gd name="connsiteY4" fmla="*/ 0 h 197655"/>
                  <a:gd name="connsiteX0" fmla="*/ 1909 w 828792"/>
                  <a:gd name="connsiteY0" fmla="*/ 0 h 202715"/>
                  <a:gd name="connsiteX1" fmla="*/ 412332 w 828792"/>
                  <a:gd name="connsiteY1" fmla="*/ 84499 h 202715"/>
                  <a:gd name="connsiteX2" fmla="*/ 828792 w 828792"/>
                  <a:gd name="connsiteY2" fmla="*/ 9054 h 202715"/>
                  <a:gd name="connsiteX3" fmla="*/ 418368 w 828792"/>
                  <a:gd name="connsiteY3" fmla="*/ 159945 h 202715"/>
                  <a:gd name="connsiteX4" fmla="*/ 1909 w 828792"/>
                  <a:gd name="connsiteY4" fmla="*/ 0 h 202715"/>
                  <a:gd name="connsiteX0" fmla="*/ 1909 w 828792"/>
                  <a:gd name="connsiteY0" fmla="*/ 0 h 202715"/>
                  <a:gd name="connsiteX1" fmla="*/ 412332 w 828792"/>
                  <a:gd name="connsiteY1" fmla="*/ 84499 h 202715"/>
                  <a:gd name="connsiteX2" fmla="*/ 828792 w 828792"/>
                  <a:gd name="connsiteY2" fmla="*/ 9054 h 202715"/>
                  <a:gd name="connsiteX3" fmla="*/ 418368 w 828792"/>
                  <a:gd name="connsiteY3" fmla="*/ 159945 h 202715"/>
                  <a:gd name="connsiteX4" fmla="*/ 1909 w 828792"/>
                  <a:gd name="connsiteY4" fmla="*/ 0 h 202715"/>
                  <a:gd name="connsiteX0" fmla="*/ 1909 w 828792"/>
                  <a:gd name="connsiteY0" fmla="*/ 0 h 210236"/>
                  <a:gd name="connsiteX1" fmla="*/ 412332 w 828792"/>
                  <a:gd name="connsiteY1" fmla="*/ 84499 h 210236"/>
                  <a:gd name="connsiteX2" fmla="*/ 828792 w 828792"/>
                  <a:gd name="connsiteY2" fmla="*/ 9054 h 210236"/>
                  <a:gd name="connsiteX3" fmla="*/ 418368 w 828792"/>
                  <a:gd name="connsiteY3" fmla="*/ 159945 h 210236"/>
                  <a:gd name="connsiteX4" fmla="*/ 1909 w 828792"/>
                  <a:gd name="connsiteY4" fmla="*/ 0 h 210236"/>
                  <a:gd name="connsiteX0" fmla="*/ 1909 w 828792"/>
                  <a:gd name="connsiteY0" fmla="*/ 0 h 210236"/>
                  <a:gd name="connsiteX1" fmla="*/ 412332 w 828792"/>
                  <a:gd name="connsiteY1" fmla="*/ 84499 h 210236"/>
                  <a:gd name="connsiteX2" fmla="*/ 828792 w 828792"/>
                  <a:gd name="connsiteY2" fmla="*/ 9054 h 210236"/>
                  <a:gd name="connsiteX3" fmla="*/ 418368 w 828792"/>
                  <a:gd name="connsiteY3" fmla="*/ 159945 h 210236"/>
                  <a:gd name="connsiteX4" fmla="*/ 1909 w 828792"/>
                  <a:gd name="connsiteY4" fmla="*/ 0 h 210236"/>
                  <a:gd name="connsiteX0" fmla="*/ 1909 w 828792"/>
                  <a:gd name="connsiteY0" fmla="*/ 0 h 210236"/>
                  <a:gd name="connsiteX1" fmla="*/ 412332 w 828792"/>
                  <a:gd name="connsiteY1" fmla="*/ 84499 h 210236"/>
                  <a:gd name="connsiteX2" fmla="*/ 828792 w 828792"/>
                  <a:gd name="connsiteY2" fmla="*/ 9054 h 210236"/>
                  <a:gd name="connsiteX3" fmla="*/ 418368 w 828792"/>
                  <a:gd name="connsiteY3" fmla="*/ 159945 h 210236"/>
                  <a:gd name="connsiteX4" fmla="*/ 1909 w 828792"/>
                  <a:gd name="connsiteY4" fmla="*/ 0 h 210236"/>
                  <a:gd name="connsiteX0" fmla="*/ 1909 w 828792"/>
                  <a:gd name="connsiteY0" fmla="*/ 0 h 210236"/>
                  <a:gd name="connsiteX1" fmla="*/ 412332 w 828792"/>
                  <a:gd name="connsiteY1" fmla="*/ 84499 h 210236"/>
                  <a:gd name="connsiteX2" fmla="*/ 828792 w 828792"/>
                  <a:gd name="connsiteY2" fmla="*/ 9054 h 210236"/>
                  <a:gd name="connsiteX3" fmla="*/ 418368 w 828792"/>
                  <a:gd name="connsiteY3" fmla="*/ 159945 h 210236"/>
                  <a:gd name="connsiteX4" fmla="*/ 1909 w 828792"/>
                  <a:gd name="connsiteY4" fmla="*/ 0 h 210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792" h="210236">
                    <a:moveTo>
                      <a:pt x="1909" y="0"/>
                    </a:moveTo>
                    <a:cubicBezTo>
                      <a:pt x="51200" y="148879"/>
                      <a:pt x="302684" y="164974"/>
                      <a:pt x="412332" y="84499"/>
                    </a:cubicBezTo>
                    <a:cubicBezTo>
                      <a:pt x="566242" y="171010"/>
                      <a:pt x="732222" y="130773"/>
                      <a:pt x="828792" y="9054"/>
                    </a:cubicBezTo>
                    <a:cubicBezTo>
                      <a:pt x="824768" y="131779"/>
                      <a:pt x="651746" y="293735"/>
                      <a:pt x="418368" y="159945"/>
                    </a:cubicBezTo>
                    <a:cubicBezTo>
                      <a:pt x="92443" y="281664"/>
                      <a:pt x="-16197" y="116690"/>
                      <a:pt x="1909" y="0"/>
                    </a:cubicBezTo>
                    <a:close/>
                  </a:path>
                </a:pathLst>
              </a:custGeom>
              <a:solidFill>
                <a:srgbClr val="E4E3E2"/>
              </a:solidFill>
              <a:ln w="3175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3175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7A12B6C2-FE59-906E-C081-27F8DD14FD9A}"/>
                  </a:ext>
                </a:extLst>
              </p:cNvPr>
              <p:cNvSpPr/>
              <p:nvPr/>
            </p:nvSpPr>
            <p:spPr>
              <a:xfrm rot="20626280">
                <a:off x="7662117" y="1671184"/>
                <a:ext cx="129766" cy="45719"/>
              </a:xfrm>
              <a:prstGeom prst="roundRect">
                <a:avLst>
                  <a:gd name="adj" fmla="val 50000"/>
                </a:avLst>
              </a:prstGeom>
              <a:solidFill>
                <a:srgbClr val="E4E3E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612945EB-E1BE-4EBA-57EF-63193231B24F}"/>
                  </a:ext>
                </a:extLst>
              </p:cNvPr>
              <p:cNvSpPr/>
              <p:nvPr/>
            </p:nvSpPr>
            <p:spPr>
              <a:xfrm rot="973720" flipH="1">
                <a:off x="8037112" y="1671185"/>
                <a:ext cx="129766" cy="45719"/>
              </a:xfrm>
              <a:prstGeom prst="roundRect">
                <a:avLst>
                  <a:gd name="adj" fmla="val 50000"/>
                </a:avLst>
              </a:prstGeom>
              <a:solidFill>
                <a:srgbClr val="E4E3E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12" name="Rectangle: Rounded Corners 2052">
                <a:extLst>
                  <a:ext uri="{FF2B5EF4-FFF2-40B4-BE49-F238E27FC236}">
                    <a16:creationId xmlns:a16="http://schemas.microsoft.com/office/drawing/2014/main" id="{357F766B-B731-A1A3-D103-5A3A173EDD54}"/>
                  </a:ext>
                </a:extLst>
              </p:cNvPr>
              <p:cNvSpPr/>
              <p:nvPr/>
            </p:nvSpPr>
            <p:spPr>
              <a:xfrm>
                <a:off x="7834134" y="1991072"/>
                <a:ext cx="185086" cy="193140"/>
              </a:xfrm>
              <a:custGeom>
                <a:avLst/>
                <a:gdLst>
                  <a:gd name="connsiteX0" fmla="*/ 0 w 184087"/>
                  <a:gd name="connsiteY0" fmla="*/ 72932 h 193140"/>
                  <a:gd name="connsiteX1" fmla="*/ 72932 w 184087"/>
                  <a:gd name="connsiteY1" fmla="*/ 0 h 193140"/>
                  <a:gd name="connsiteX2" fmla="*/ 111155 w 184087"/>
                  <a:gd name="connsiteY2" fmla="*/ 0 h 193140"/>
                  <a:gd name="connsiteX3" fmla="*/ 184087 w 184087"/>
                  <a:gd name="connsiteY3" fmla="*/ 72932 h 193140"/>
                  <a:gd name="connsiteX4" fmla="*/ 184087 w 184087"/>
                  <a:gd name="connsiteY4" fmla="*/ 120208 h 193140"/>
                  <a:gd name="connsiteX5" fmla="*/ 111155 w 184087"/>
                  <a:gd name="connsiteY5" fmla="*/ 193140 h 193140"/>
                  <a:gd name="connsiteX6" fmla="*/ 72932 w 184087"/>
                  <a:gd name="connsiteY6" fmla="*/ 193140 h 193140"/>
                  <a:gd name="connsiteX7" fmla="*/ 0 w 184087"/>
                  <a:gd name="connsiteY7" fmla="*/ 120208 h 193140"/>
                  <a:gd name="connsiteX8" fmla="*/ 0 w 184087"/>
                  <a:gd name="connsiteY8" fmla="*/ 72932 h 193140"/>
                  <a:gd name="connsiteX0" fmla="*/ 0 w 184087"/>
                  <a:gd name="connsiteY0" fmla="*/ 72932 h 193140"/>
                  <a:gd name="connsiteX1" fmla="*/ 72932 w 184087"/>
                  <a:gd name="connsiteY1" fmla="*/ 0 h 193140"/>
                  <a:gd name="connsiteX2" fmla="*/ 111155 w 184087"/>
                  <a:gd name="connsiteY2" fmla="*/ 0 h 193140"/>
                  <a:gd name="connsiteX3" fmla="*/ 184087 w 184087"/>
                  <a:gd name="connsiteY3" fmla="*/ 72932 h 193140"/>
                  <a:gd name="connsiteX4" fmla="*/ 184087 w 184087"/>
                  <a:gd name="connsiteY4" fmla="*/ 120208 h 193140"/>
                  <a:gd name="connsiteX5" fmla="*/ 111155 w 184087"/>
                  <a:gd name="connsiteY5" fmla="*/ 193140 h 193140"/>
                  <a:gd name="connsiteX6" fmla="*/ 39736 w 184087"/>
                  <a:gd name="connsiteY6" fmla="*/ 193140 h 193140"/>
                  <a:gd name="connsiteX7" fmla="*/ 0 w 184087"/>
                  <a:gd name="connsiteY7" fmla="*/ 120208 h 193140"/>
                  <a:gd name="connsiteX8" fmla="*/ 0 w 184087"/>
                  <a:gd name="connsiteY8" fmla="*/ 72932 h 193140"/>
                  <a:gd name="connsiteX0" fmla="*/ 0 w 185086"/>
                  <a:gd name="connsiteY0" fmla="*/ 72932 h 193140"/>
                  <a:gd name="connsiteX1" fmla="*/ 72932 w 185086"/>
                  <a:gd name="connsiteY1" fmla="*/ 0 h 193140"/>
                  <a:gd name="connsiteX2" fmla="*/ 111155 w 185086"/>
                  <a:gd name="connsiteY2" fmla="*/ 0 h 193140"/>
                  <a:gd name="connsiteX3" fmla="*/ 184087 w 185086"/>
                  <a:gd name="connsiteY3" fmla="*/ 72932 h 193140"/>
                  <a:gd name="connsiteX4" fmla="*/ 184087 w 185086"/>
                  <a:gd name="connsiteY4" fmla="*/ 120208 h 193140"/>
                  <a:gd name="connsiteX5" fmla="*/ 153405 w 185086"/>
                  <a:gd name="connsiteY5" fmla="*/ 193140 h 193140"/>
                  <a:gd name="connsiteX6" fmla="*/ 39736 w 185086"/>
                  <a:gd name="connsiteY6" fmla="*/ 193140 h 193140"/>
                  <a:gd name="connsiteX7" fmla="*/ 0 w 185086"/>
                  <a:gd name="connsiteY7" fmla="*/ 120208 h 193140"/>
                  <a:gd name="connsiteX8" fmla="*/ 0 w 185086"/>
                  <a:gd name="connsiteY8" fmla="*/ 72932 h 19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5086" h="193140">
                    <a:moveTo>
                      <a:pt x="0" y="72932"/>
                    </a:moveTo>
                    <a:cubicBezTo>
                      <a:pt x="0" y="32653"/>
                      <a:pt x="32653" y="0"/>
                      <a:pt x="72932" y="0"/>
                    </a:cubicBezTo>
                    <a:lnTo>
                      <a:pt x="111155" y="0"/>
                    </a:lnTo>
                    <a:cubicBezTo>
                      <a:pt x="151434" y="0"/>
                      <a:pt x="184087" y="32653"/>
                      <a:pt x="184087" y="72932"/>
                    </a:cubicBezTo>
                    <a:lnTo>
                      <a:pt x="184087" y="120208"/>
                    </a:lnTo>
                    <a:cubicBezTo>
                      <a:pt x="184087" y="160487"/>
                      <a:pt x="193684" y="193140"/>
                      <a:pt x="153405" y="193140"/>
                    </a:cubicBezTo>
                    <a:lnTo>
                      <a:pt x="39736" y="193140"/>
                    </a:lnTo>
                    <a:cubicBezTo>
                      <a:pt x="-543" y="193140"/>
                      <a:pt x="0" y="160487"/>
                      <a:pt x="0" y="120208"/>
                    </a:cubicBezTo>
                    <a:lnTo>
                      <a:pt x="0" y="72932"/>
                    </a:lnTo>
                    <a:close/>
                  </a:path>
                </a:pathLst>
              </a:custGeom>
              <a:solidFill>
                <a:srgbClr val="F3AB93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0936517-00C5-13C9-52E7-AD7D402BCD08}"/>
                  </a:ext>
                </a:extLst>
              </p:cNvPr>
              <p:cNvSpPr/>
              <p:nvPr/>
            </p:nvSpPr>
            <p:spPr>
              <a:xfrm>
                <a:off x="7167194" y="1191087"/>
                <a:ext cx="1243343" cy="489240"/>
              </a:xfrm>
              <a:custGeom>
                <a:avLst/>
                <a:gdLst>
                  <a:gd name="connsiteX0" fmla="*/ 48285 w 1243343"/>
                  <a:gd name="connsiteY0" fmla="*/ 482852 h 482852"/>
                  <a:gd name="connsiteX1" fmla="*/ 1243343 w 1243343"/>
                  <a:gd name="connsiteY1" fmla="*/ 479834 h 482852"/>
                  <a:gd name="connsiteX2" fmla="*/ 917418 w 1243343"/>
                  <a:gd name="connsiteY2" fmla="*/ 0 h 482852"/>
                  <a:gd name="connsiteX3" fmla="*/ 0 w 1243343"/>
                  <a:gd name="connsiteY3" fmla="*/ 443620 h 482852"/>
                  <a:gd name="connsiteX4" fmla="*/ 48285 w 1243343"/>
                  <a:gd name="connsiteY4" fmla="*/ 482852 h 482852"/>
                  <a:gd name="connsiteX0" fmla="*/ 48285 w 1243343"/>
                  <a:gd name="connsiteY0" fmla="*/ 482852 h 482852"/>
                  <a:gd name="connsiteX1" fmla="*/ 1243343 w 1243343"/>
                  <a:gd name="connsiteY1" fmla="*/ 479834 h 482852"/>
                  <a:gd name="connsiteX2" fmla="*/ 917418 w 1243343"/>
                  <a:gd name="connsiteY2" fmla="*/ 0 h 482852"/>
                  <a:gd name="connsiteX3" fmla="*/ 0 w 1243343"/>
                  <a:gd name="connsiteY3" fmla="*/ 443620 h 482852"/>
                  <a:gd name="connsiteX4" fmla="*/ 48285 w 1243343"/>
                  <a:gd name="connsiteY4" fmla="*/ 482852 h 482852"/>
                  <a:gd name="connsiteX0" fmla="*/ 48285 w 1243343"/>
                  <a:gd name="connsiteY0" fmla="*/ 482852 h 482852"/>
                  <a:gd name="connsiteX1" fmla="*/ 1243343 w 1243343"/>
                  <a:gd name="connsiteY1" fmla="*/ 479834 h 482852"/>
                  <a:gd name="connsiteX2" fmla="*/ 917418 w 1243343"/>
                  <a:gd name="connsiteY2" fmla="*/ 0 h 482852"/>
                  <a:gd name="connsiteX3" fmla="*/ 0 w 1243343"/>
                  <a:gd name="connsiteY3" fmla="*/ 443620 h 482852"/>
                  <a:gd name="connsiteX4" fmla="*/ 48285 w 1243343"/>
                  <a:gd name="connsiteY4" fmla="*/ 482852 h 482852"/>
                  <a:gd name="connsiteX0" fmla="*/ 48285 w 1243343"/>
                  <a:gd name="connsiteY0" fmla="*/ 482872 h 482872"/>
                  <a:gd name="connsiteX1" fmla="*/ 1243343 w 1243343"/>
                  <a:gd name="connsiteY1" fmla="*/ 479854 h 482872"/>
                  <a:gd name="connsiteX2" fmla="*/ 917418 w 1243343"/>
                  <a:gd name="connsiteY2" fmla="*/ 20 h 482872"/>
                  <a:gd name="connsiteX3" fmla="*/ 0 w 1243343"/>
                  <a:gd name="connsiteY3" fmla="*/ 443640 h 482872"/>
                  <a:gd name="connsiteX4" fmla="*/ 48285 w 1243343"/>
                  <a:gd name="connsiteY4" fmla="*/ 482872 h 482872"/>
                  <a:gd name="connsiteX0" fmla="*/ 48285 w 1243343"/>
                  <a:gd name="connsiteY0" fmla="*/ 511356 h 511356"/>
                  <a:gd name="connsiteX1" fmla="*/ 1243343 w 1243343"/>
                  <a:gd name="connsiteY1" fmla="*/ 508338 h 511356"/>
                  <a:gd name="connsiteX2" fmla="*/ 917418 w 1243343"/>
                  <a:gd name="connsiteY2" fmla="*/ 28504 h 511356"/>
                  <a:gd name="connsiteX3" fmla="*/ 0 w 1243343"/>
                  <a:gd name="connsiteY3" fmla="*/ 472124 h 511356"/>
                  <a:gd name="connsiteX4" fmla="*/ 48285 w 1243343"/>
                  <a:gd name="connsiteY4" fmla="*/ 511356 h 511356"/>
                  <a:gd name="connsiteX0" fmla="*/ 48285 w 1243343"/>
                  <a:gd name="connsiteY0" fmla="*/ 516695 h 516695"/>
                  <a:gd name="connsiteX1" fmla="*/ 1243343 w 1243343"/>
                  <a:gd name="connsiteY1" fmla="*/ 513677 h 516695"/>
                  <a:gd name="connsiteX2" fmla="*/ 855710 w 1243343"/>
                  <a:gd name="connsiteY2" fmla="*/ 28233 h 516695"/>
                  <a:gd name="connsiteX3" fmla="*/ 0 w 1243343"/>
                  <a:gd name="connsiteY3" fmla="*/ 477463 h 516695"/>
                  <a:gd name="connsiteX4" fmla="*/ 48285 w 1243343"/>
                  <a:gd name="connsiteY4" fmla="*/ 516695 h 516695"/>
                  <a:gd name="connsiteX0" fmla="*/ 48285 w 1243343"/>
                  <a:gd name="connsiteY0" fmla="*/ 489206 h 489206"/>
                  <a:gd name="connsiteX1" fmla="*/ 1243343 w 1243343"/>
                  <a:gd name="connsiteY1" fmla="*/ 486188 h 489206"/>
                  <a:gd name="connsiteX2" fmla="*/ 855710 w 1243343"/>
                  <a:gd name="connsiteY2" fmla="*/ 744 h 489206"/>
                  <a:gd name="connsiteX3" fmla="*/ 0 w 1243343"/>
                  <a:gd name="connsiteY3" fmla="*/ 449974 h 489206"/>
                  <a:gd name="connsiteX4" fmla="*/ 48285 w 1243343"/>
                  <a:gd name="connsiteY4" fmla="*/ 489206 h 489206"/>
                  <a:gd name="connsiteX0" fmla="*/ 48285 w 1243343"/>
                  <a:gd name="connsiteY0" fmla="*/ 517255 h 517255"/>
                  <a:gd name="connsiteX1" fmla="*/ 1243343 w 1243343"/>
                  <a:gd name="connsiteY1" fmla="*/ 514237 h 517255"/>
                  <a:gd name="connsiteX2" fmla="*/ 855710 w 1243343"/>
                  <a:gd name="connsiteY2" fmla="*/ 28793 h 517255"/>
                  <a:gd name="connsiteX3" fmla="*/ 0 w 1243343"/>
                  <a:gd name="connsiteY3" fmla="*/ 478023 h 517255"/>
                  <a:gd name="connsiteX4" fmla="*/ 48285 w 1243343"/>
                  <a:gd name="connsiteY4" fmla="*/ 517255 h 517255"/>
                  <a:gd name="connsiteX0" fmla="*/ 48285 w 1243343"/>
                  <a:gd name="connsiteY0" fmla="*/ 489478 h 489478"/>
                  <a:gd name="connsiteX1" fmla="*/ 1243343 w 1243343"/>
                  <a:gd name="connsiteY1" fmla="*/ 486460 h 489478"/>
                  <a:gd name="connsiteX2" fmla="*/ 855710 w 1243343"/>
                  <a:gd name="connsiteY2" fmla="*/ 1016 h 489478"/>
                  <a:gd name="connsiteX3" fmla="*/ 0 w 1243343"/>
                  <a:gd name="connsiteY3" fmla="*/ 450246 h 489478"/>
                  <a:gd name="connsiteX4" fmla="*/ 48285 w 1243343"/>
                  <a:gd name="connsiteY4" fmla="*/ 489478 h 489478"/>
                  <a:gd name="connsiteX0" fmla="*/ 48285 w 1243343"/>
                  <a:gd name="connsiteY0" fmla="*/ 489478 h 489478"/>
                  <a:gd name="connsiteX1" fmla="*/ 1243343 w 1243343"/>
                  <a:gd name="connsiteY1" fmla="*/ 486460 h 489478"/>
                  <a:gd name="connsiteX2" fmla="*/ 855710 w 1243343"/>
                  <a:gd name="connsiteY2" fmla="*/ 1016 h 489478"/>
                  <a:gd name="connsiteX3" fmla="*/ 0 w 1243343"/>
                  <a:gd name="connsiteY3" fmla="*/ 450246 h 489478"/>
                  <a:gd name="connsiteX4" fmla="*/ 48285 w 1243343"/>
                  <a:gd name="connsiteY4" fmla="*/ 489478 h 489478"/>
                  <a:gd name="connsiteX0" fmla="*/ 48285 w 1243343"/>
                  <a:gd name="connsiteY0" fmla="*/ 490695 h 490695"/>
                  <a:gd name="connsiteX1" fmla="*/ 1243343 w 1243343"/>
                  <a:gd name="connsiteY1" fmla="*/ 487677 h 490695"/>
                  <a:gd name="connsiteX2" fmla="*/ 855710 w 1243343"/>
                  <a:gd name="connsiteY2" fmla="*/ 2233 h 490695"/>
                  <a:gd name="connsiteX3" fmla="*/ 0 w 1243343"/>
                  <a:gd name="connsiteY3" fmla="*/ 451463 h 490695"/>
                  <a:gd name="connsiteX4" fmla="*/ 48285 w 1243343"/>
                  <a:gd name="connsiteY4" fmla="*/ 490695 h 490695"/>
                  <a:gd name="connsiteX0" fmla="*/ 48285 w 1243343"/>
                  <a:gd name="connsiteY0" fmla="*/ 491148 h 491148"/>
                  <a:gd name="connsiteX1" fmla="*/ 1243343 w 1243343"/>
                  <a:gd name="connsiteY1" fmla="*/ 488130 h 491148"/>
                  <a:gd name="connsiteX2" fmla="*/ 855710 w 1243343"/>
                  <a:gd name="connsiteY2" fmla="*/ 2686 h 491148"/>
                  <a:gd name="connsiteX3" fmla="*/ 0 w 1243343"/>
                  <a:gd name="connsiteY3" fmla="*/ 451916 h 491148"/>
                  <a:gd name="connsiteX4" fmla="*/ 48285 w 1243343"/>
                  <a:gd name="connsiteY4" fmla="*/ 491148 h 491148"/>
                  <a:gd name="connsiteX0" fmla="*/ 48285 w 1243343"/>
                  <a:gd name="connsiteY0" fmla="*/ 489161 h 489161"/>
                  <a:gd name="connsiteX1" fmla="*/ 1243343 w 1243343"/>
                  <a:gd name="connsiteY1" fmla="*/ 486143 h 489161"/>
                  <a:gd name="connsiteX2" fmla="*/ 855710 w 1243343"/>
                  <a:gd name="connsiteY2" fmla="*/ 699 h 489161"/>
                  <a:gd name="connsiteX3" fmla="*/ 0 w 1243343"/>
                  <a:gd name="connsiteY3" fmla="*/ 449929 h 489161"/>
                  <a:gd name="connsiteX4" fmla="*/ 48285 w 1243343"/>
                  <a:gd name="connsiteY4" fmla="*/ 489161 h 489161"/>
                  <a:gd name="connsiteX0" fmla="*/ 48285 w 1243343"/>
                  <a:gd name="connsiteY0" fmla="*/ 489240 h 489240"/>
                  <a:gd name="connsiteX1" fmla="*/ 1243343 w 1243343"/>
                  <a:gd name="connsiteY1" fmla="*/ 486222 h 489240"/>
                  <a:gd name="connsiteX2" fmla="*/ 855710 w 1243343"/>
                  <a:gd name="connsiteY2" fmla="*/ 778 h 489240"/>
                  <a:gd name="connsiteX3" fmla="*/ 0 w 1243343"/>
                  <a:gd name="connsiteY3" fmla="*/ 450008 h 489240"/>
                  <a:gd name="connsiteX4" fmla="*/ 48285 w 1243343"/>
                  <a:gd name="connsiteY4" fmla="*/ 489240 h 489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3343" h="489240">
                    <a:moveTo>
                      <a:pt x="48285" y="489240"/>
                    </a:moveTo>
                    <a:cubicBezTo>
                      <a:pt x="464745" y="391664"/>
                      <a:pt x="832919" y="291070"/>
                      <a:pt x="1243343" y="486222"/>
                    </a:cubicBezTo>
                    <a:cubicBezTo>
                      <a:pt x="1173969" y="289814"/>
                      <a:pt x="1118507" y="16524"/>
                      <a:pt x="855710" y="778"/>
                    </a:cubicBezTo>
                    <a:cubicBezTo>
                      <a:pt x="592913" y="-14968"/>
                      <a:pt x="223529" y="210508"/>
                      <a:pt x="0" y="450008"/>
                    </a:cubicBezTo>
                    <a:lnTo>
                      <a:pt x="48285" y="489240"/>
                    </a:lnTo>
                    <a:close/>
                  </a:path>
                </a:pathLst>
              </a:custGeom>
              <a:solidFill>
                <a:srgbClr val="CB031B"/>
              </a:solidFill>
              <a:ln w="3175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3175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14" name="Oval 2">
                <a:extLst>
                  <a:ext uri="{FF2B5EF4-FFF2-40B4-BE49-F238E27FC236}">
                    <a16:creationId xmlns:a16="http://schemas.microsoft.com/office/drawing/2014/main" id="{19F2D984-BBDB-E33A-3578-2CFEC0BA2E41}"/>
                  </a:ext>
                </a:extLst>
              </p:cNvPr>
              <p:cNvSpPr/>
              <p:nvPr/>
            </p:nvSpPr>
            <p:spPr>
              <a:xfrm rot="1348697">
                <a:off x="7043433" y="1625731"/>
                <a:ext cx="189560" cy="106968"/>
              </a:xfrm>
              <a:custGeom>
                <a:avLst/>
                <a:gdLst>
                  <a:gd name="connsiteX0" fmla="*/ 0 w 189178"/>
                  <a:gd name="connsiteY0" fmla="*/ 56595 h 113189"/>
                  <a:gd name="connsiteX1" fmla="*/ 94589 w 189178"/>
                  <a:gd name="connsiteY1" fmla="*/ 0 h 113189"/>
                  <a:gd name="connsiteX2" fmla="*/ 189178 w 189178"/>
                  <a:gd name="connsiteY2" fmla="*/ 56595 h 113189"/>
                  <a:gd name="connsiteX3" fmla="*/ 94589 w 189178"/>
                  <a:gd name="connsiteY3" fmla="*/ 113190 h 113189"/>
                  <a:gd name="connsiteX4" fmla="*/ 0 w 189178"/>
                  <a:gd name="connsiteY4" fmla="*/ 56595 h 113189"/>
                  <a:gd name="connsiteX0" fmla="*/ 0 w 189178"/>
                  <a:gd name="connsiteY0" fmla="*/ 56595 h 113190"/>
                  <a:gd name="connsiteX1" fmla="*/ 94589 w 189178"/>
                  <a:gd name="connsiteY1" fmla="*/ 0 h 113190"/>
                  <a:gd name="connsiteX2" fmla="*/ 189178 w 189178"/>
                  <a:gd name="connsiteY2" fmla="*/ 56595 h 113190"/>
                  <a:gd name="connsiteX3" fmla="*/ 94589 w 189178"/>
                  <a:gd name="connsiteY3" fmla="*/ 113190 h 113190"/>
                  <a:gd name="connsiteX4" fmla="*/ 0 w 189178"/>
                  <a:gd name="connsiteY4" fmla="*/ 56595 h 113190"/>
                  <a:gd name="connsiteX0" fmla="*/ 0 w 189985"/>
                  <a:gd name="connsiteY0" fmla="*/ 56595 h 113190"/>
                  <a:gd name="connsiteX1" fmla="*/ 94589 w 189985"/>
                  <a:gd name="connsiteY1" fmla="*/ 0 h 113190"/>
                  <a:gd name="connsiteX2" fmla="*/ 189178 w 189985"/>
                  <a:gd name="connsiteY2" fmla="*/ 56595 h 113190"/>
                  <a:gd name="connsiteX3" fmla="*/ 94589 w 189985"/>
                  <a:gd name="connsiteY3" fmla="*/ 113190 h 113190"/>
                  <a:gd name="connsiteX4" fmla="*/ 0 w 189985"/>
                  <a:gd name="connsiteY4" fmla="*/ 56595 h 113190"/>
                  <a:gd name="connsiteX0" fmla="*/ 3 w 189184"/>
                  <a:gd name="connsiteY0" fmla="*/ 56595 h 106968"/>
                  <a:gd name="connsiteX1" fmla="*/ 94592 w 189184"/>
                  <a:gd name="connsiteY1" fmla="*/ 0 h 106968"/>
                  <a:gd name="connsiteX2" fmla="*/ 189181 w 189184"/>
                  <a:gd name="connsiteY2" fmla="*/ 56595 h 106968"/>
                  <a:gd name="connsiteX3" fmla="*/ 97173 w 189184"/>
                  <a:gd name="connsiteY3" fmla="*/ 106968 h 106968"/>
                  <a:gd name="connsiteX4" fmla="*/ 3 w 189184"/>
                  <a:gd name="connsiteY4" fmla="*/ 56595 h 106968"/>
                  <a:gd name="connsiteX0" fmla="*/ 3 w 189278"/>
                  <a:gd name="connsiteY0" fmla="*/ 56595 h 106968"/>
                  <a:gd name="connsiteX1" fmla="*/ 94592 w 189278"/>
                  <a:gd name="connsiteY1" fmla="*/ 0 h 106968"/>
                  <a:gd name="connsiteX2" fmla="*/ 189181 w 189278"/>
                  <a:gd name="connsiteY2" fmla="*/ 56595 h 106968"/>
                  <a:gd name="connsiteX3" fmla="*/ 97173 w 189278"/>
                  <a:gd name="connsiteY3" fmla="*/ 106968 h 106968"/>
                  <a:gd name="connsiteX4" fmla="*/ 3 w 189278"/>
                  <a:gd name="connsiteY4" fmla="*/ 56595 h 106968"/>
                  <a:gd name="connsiteX0" fmla="*/ 360 w 189635"/>
                  <a:gd name="connsiteY0" fmla="*/ 56595 h 106968"/>
                  <a:gd name="connsiteX1" fmla="*/ 94949 w 189635"/>
                  <a:gd name="connsiteY1" fmla="*/ 0 h 106968"/>
                  <a:gd name="connsiteX2" fmla="*/ 189538 w 189635"/>
                  <a:gd name="connsiteY2" fmla="*/ 56595 h 106968"/>
                  <a:gd name="connsiteX3" fmla="*/ 97530 w 189635"/>
                  <a:gd name="connsiteY3" fmla="*/ 106968 h 106968"/>
                  <a:gd name="connsiteX4" fmla="*/ 360 w 189635"/>
                  <a:gd name="connsiteY4" fmla="*/ 56595 h 106968"/>
                  <a:gd name="connsiteX0" fmla="*/ 25 w 189300"/>
                  <a:gd name="connsiteY0" fmla="*/ 56595 h 106968"/>
                  <a:gd name="connsiteX1" fmla="*/ 94614 w 189300"/>
                  <a:gd name="connsiteY1" fmla="*/ 0 h 106968"/>
                  <a:gd name="connsiteX2" fmla="*/ 189203 w 189300"/>
                  <a:gd name="connsiteY2" fmla="*/ 56595 h 106968"/>
                  <a:gd name="connsiteX3" fmla="*/ 97195 w 189300"/>
                  <a:gd name="connsiteY3" fmla="*/ 106968 h 106968"/>
                  <a:gd name="connsiteX4" fmla="*/ 25 w 189300"/>
                  <a:gd name="connsiteY4" fmla="*/ 56595 h 106968"/>
                  <a:gd name="connsiteX0" fmla="*/ 25 w 189560"/>
                  <a:gd name="connsiteY0" fmla="*/ 56595 h 106968"/>
                  <a:gd name="connsiteX1" fmla="*/ 94614 w 189560"/>
                  <a:gd name="connsiteY1" fmla="*/ 0 h 106968"/>
                  <a:gd name="connsiteX2" fmla="*/ 189203 w 189560"/>
                  <a:gd name="connsiteY2" fmla="*/ 56595 h 106968"/>
                  <a:gd name="connsiteX3" fmla="*/ 97195 w 189560"/>
                  <a:gd name="connsiteY3" fmla="*/ 106968 h 106968"/>
                  <a:gd name="connsiteX4" fmla="*/ 25 w 189560"/>
                  <a:gd name="connsiteY4" fmla="*/ 56595 h 10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560" h="106968">
                    <a:moveTo>
                      <a:pt x="25" y="56595"/>
                    </a:moveTo>
                    <a:cubicBezTo>
                      <a:pt x="1265" y="30345"/>
                      <a:pt x="42374" y="0"/>
                      <a:pt x="94614" y="0"/>
                    </a:cubicBezTo>
                    <a:cubicBezTo>
                      <a:pt x="146854" y="0"/>
                      <a:pt x="194161" y="8190"/>
                      <a:pt x="189203" y="56595"/>
                    </a:cubicBezTo>
                    <a:cubicBezTo>
                      <a:pt x="184245" y="105000"/>
                      <a:pt x="149435" y="106968"/>
                      <a:pt x="97195" y="106968"/>
                    </a:cubicBezTo>
                    <a:cubicBezTo>
                      <a:pt x="44955" y="106968"/>
                      <a:pt x="-1215" y="82845"/>
                      <a:pt x="25" y="5659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</p:grpSp>
      </p:grpSp>
      <p:sp>
        <p:nvSpPr>
          <p:cNvPr id="117" name="Button: Kiss">
            <a:extLst>
              <a:ext uri="{FF2B5EF4-FFF2-40B4-BE49-F238E27FC236}">
                <a16:creationId xmlns:a16="http://schemas.microsoft.com/office/drawing/2014/main" id="{5DA58D92-C7F2-C884-E2B0-2B1E65B60193}"/>
              </a:ext>
            </a:extLst>
          </p:cNvPr>
          <p:cNvSpPr txBox="1"/>
          <p:nvPr/>
        </p:nvSpPr>
        <p:spPr>
          <a:xfrm>
            <a:off x="8831692" y="2660650"/>
            <a:ext cx="1991852" cy="851297"/>
          </a:xfrm>
          <a:prstGeom prst="round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A Kiss</a:t>
            </a:r>
            <a:endParaRPr lang="ja-JP" altLang="en-US" sz="4400" dirty="0">
              <a:latin typeface="Magic R" panose="02030504000101010101" pitchFamily="18" charset="-127"/>
            </a:endParaRPr>
          </a:p>
        </p:txBody>
      </p:sp>
      <p:sp>
        <p:nvSpPr>
          <p:cNvPr id="118" name="Button: Money">
            <a:extLst>
              <a:ext uri="{FF2B5EF4-FFF2-40B4-BE49-F238E27FC236}">
                <a16:creationId xmlns:a16="http://schemas.microsoft.com/office/drawing/2014/main" id="{818B91EC-02D8-F0A5-6728-8975067D64EA}"/>
              </a:ext>
            </a:extLst>
          </p:cNvPr>
          <p:cNvSpPr txBox="1"/>
          <p:nvPr/>
        </p:nvSpPr>
        <p:spPr>
          <a:xfrm>
            <a:off x="8815203" y="1637690"/>
            <a:ext cx="2008341" cy="851297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Money</a:t>
            </a:r>
            <a:endParaRPr lang="ja-JP" altLang="en-US" sz="4400" dirty="0">
              <a:latin typeface="Magic R" panose="0203050400010101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35D483-F425-5FA4-3047-65C51C70462A}"/>
              </a:ext>
            </a:extLst>
          </p:cNvPr>
          <p:cNvSpPr txBox="1"/>
          <p:nvPr/>
        </p:nvSpPr>
        <p:spPr>
          <a:xfrm>
            <a:off x="8844385" y="3708347"/>
            <a:ext cx="1979159" cy="851297"/>
          </a:xfrm>
          <a:prstGeom prst="roundRect">
            <a:avLst/>
          </a:prstGeom>
          <a:solidFill>
            <a:schemeClr val="accent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altLang="ja-JP" sz="4400" dirty="0">
                <a:solidFill>
                  <a:srgbClr val="000000">
                    <a:alpha val="15000"/>
                  </a:srgb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Poop</a:t>
            </a:r>
            <a:endParaRPr lang="ja-JP" altLang="en-US" sz="4400" dirty="0">
              <a:solidFill>
                <a:srgbClr val="000000">
                  <a:alpha val="15000"/>
                </a:srgbClr>
              </a:solidFill>
              <a:latin typeface="Magic R" panose="02030504000101010101" pitchFamily="18" charset="-127"/>
            </a:endParaRPr>
          </a:p>
        </p:txBody>
      </p:sp>
      <p:sp>
        <p:nvSpPr>
          <p:cNvPr id="18" name="Button: Poop">
            <a:extLst>
              <a:ext uri="{FF2B5EF4-FFF2-40B4-BE49-F238E27FC236}">
                <a16:creationId xmlns:a16="http://schemas.microsoft.com/office/drawing/2014/main" id="{57853621-6B89-247A-E6FD-7853BFA646A0}"/>
              </a:ext>
            </a:extLst>
          </p:cNvPr>
          <p:cNvSpPr txBox="1"/>
          <p:nvPr/>
        </p:nvSpPr>
        <p:spPr>
          <a:xfrm>
            <a:off x="8844385" y="3708347"/>
            <a:ext cx="1979159" cy="851297"/>
          </a:xfrm>
          <a:prstGeom prst="round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Poop</a:t>
            </a:r>
            <a:endParaRPr lang="ja-JP" altLang="en-US" sz="4400" dirty="0">
              <a:latin typeface="Magic R" panose="02030504000101010101" pitchFamily="18" charset="-127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2527C95-9D68-93EC-4B3C-5C28158041B8}"/>
              </a:ext>
            </a:extLst>
          </p:cNvPr>
          <p:cNvGrpSpPr/>
          <p:nvPr/>
        </p:nvGrpSpPr>
        <p:grpSpPr>
          <a:xfrm>
            <a:off x="5468412" y="1554690"/>
            <a:ext cx="1021696" cy="2105224"/>
            <a:chOff x="5468412" y="1554690"/>
            <a:chExt cx="1021696" cy="2105224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4097454-7436-C29C-47AB-AFA7AC48E318}"/>
                </a:ext>
              </a:extLst>
            </p:cNvPr>
            <p:cNvSpPr/>
            <p:nvPr/>
          </p:nvSpPr>
          <p:spPr>
            <a:xfrm rot="10800000">
              <a:off x="5468413" y="2570474"/>
              <a:ext cx="1021695" cy="1089440"/>
            </a:xfrm>
            <a:custGeom>
              <a:avLst/>
              <a:gdLst>
                <a:gd name="connsiteX0" fmla="*/ 1021695 w 1021695"/>
                <a:gd name="connsiteY0" fmla="*/ 1052612 h 1052612"/>
                <a:gd name="connsiteX1" fmla="*/ 0 w 1021695"/>
                <a:gd name="connsiteY1" fmla="*/ 1052612 h 1052612"/>
                <a:gd name="connsiteX2" fmla="*/ 22512 w 1021695"/>
                <a:gd name="connsiteY2" fmla="*/ 940600 h 1052612"/>
                <a:gd name="connsiteX3" fmla="*/ 527654 w 1021695"/>
                <a:gd name="connsiteY3" fmla="*/ 39 h 1052612"/>
                <a:gd name="connsiteX4" fmla="*/ 1018216 w 1021695"/>
                <a:gd name="connsiteY4" fmla="*/ 1029453 h 1052612"/>
                <a:gd name="connsiteX5" fmla="*/ 1021695 w 1021695"/>
                <a:gd name="connsiteY5" fmla="*/ 1052612 h 1052612"/>
                <a:gd name="connsiteX0" fmla="*/ 1021695 w 1021695"/>
                <a:gd name="connsiteY0" fmla="*/ 1052612 h 1070378"/>
                <a:gd name="connsiteX1" fmla="*/ 0 w 1021695"/>
                <a:gd name="connsiteY1" fmla="*/ 1052612 h 1070378"/>
                <a:gd name="connsiteX2" fmla="*/ 22512 w 1021695"/>
                <a:gd name="connsiteY2" fmla="*/ 940600 h 1070378"/>
                <a:gd name="connsiteX3" fmla="*/ 527654 w 1021695"/>
                <a:gd name="connsiteY3" fmla="*/ 39 h 1070378"/>
                <a:gd name="connsiteX4" fmla="*/ 1018216 w 1021695"/>
                <a:gd name="connsiteY4" fmla="*/ 1029453 h 1070378"/>
                <a:gd name="connsiteX5" fmla="*/ 1021695 w 1021695"/>
                <a:gd name="connsiteY5" fmla="*/ 1052612 h 1070378"/>
                <a:gd name="connsiteX0" fmla="*/ 1021695 w 1021695"/>
                <a:gd name="connsiteY0" fmla="*/ 1052612 h 1089440"/>
                <a:gd name="connsiteX1" fmla="*/ 0 w 1021695"/>
                <a:gd name="connsiteY1" fmla="*/ 1052612 h 1089440"/>
                <a:gd name="connsiteX2" fmla="*/ 22512 w 1021695"/>
                <a:gd name="connsiteY2" fmla="*/ 940600 h 1089440"/>
                <a:gd name="connsiteX3" fmla="*/ 527654 w 1021695"/>
                <a:gd name="connsiteY3" fmla="*/ 39 h 1089440"/>
                <a:gd name="connsiteX4" fmla="*/ 1018216 w 1021695"/>
                <a:gd name="connsiteY4" fmla="*/ 1029453 h 1089440"/>
                <a:gd name="connsiteX5" fmla="*/ 1021695 w 1021695"/>
                <a:gd name="connsiteY5" fmla="*/ 1052612 h 108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695" h="1089440">
                  <a:moveTo>
                    <a:pt x="1021695" y="1052612"/>
                  </a:moveTo>
                  <a:cubicBezTo>
                    <a:pt x="958448" y="1092586"/>
                    <a:pt x="150690" y="1110074"/>
                    <a:pt x="0" y="1052612"/>
                  </a:cubicBezTo>
                  <a:lnTo>
                    <a:pt x="22512" y="940600"/>
                  </a:lnTo>
                  <a:cubicBezTo>
                    <a:pt x="113392" y="526535"/>
                    <a:pt x="306432" y="-5189"/>
                    <a:pt x="527654" y="39"/>
                  </a:cubicBezTo>
                  <a:cubicBezTo>
                    <a:pt x="770998" y="5789"/>
                    <a:pt x="949147" y="616292"/>
                    <a:pt x="1018216" y="1029453"/>
                  </a:cubicBezTo>
                  <a:lnTo>
                    <a:pt x="1021695" y="1052612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CB5040F-1D4D-7FB5-9D25-EE833FCFEC15}"/>
                </a:ext>
              </a:extLst>
            </p:cNvPr>
            <p:cNvSpPr/>
            <p:nvPr/>
          </p:nvSpPr>
          <p:spPr>
            <a:xfrm>
              <a:off x="5468413" y="1554690"/>
              <a:ext cx="1021695" cy="1052612"/>
            </a:xfrm>
            <a:custGeom>
              <a:avLst/>
              <a:gdLst>
                <a:gd name="connsiteX0" fmla="*/ 1021695 w 1021695"/>
                <a:gd name="connsiteY0" fmla="*/ 1052612 h 1052612"/>
                <a:gd name="connsiteX1" fmla="*/ 0 w 1021695"/>
                <a:gd name="connsiteY1" fmla="*/ 1052612 h 1052612"/>
                <a:gd name="connsiteX2" fmla="*/ 22512 w 1021695"/>
                <a:gd name="connsiteY2" fmla="*/ 940600 h 1052612"/>
                <a:gd name="connsiteX3" fmla="*/ 527654 w 1021695"/>
                <a:gd name="connsiteY3" fmla="*/ 39 h 1052612"/>
                <a:gd name="connsiteX4" fmla="*/ 1018216 w 1021695"/>
                <a:gd name="connsiteY4" fmla="*/ 1029453 h 1052612"/>
                <a:gd name="connsiteX5" fmla="*/ 1021695 w 1021695"/>
                <a:gd name="connsiteY5" fmla="*/ 1052612 h 10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695" h="1052612">
                  <a:moveTo>
                    <a:pt x="1021695" y="1052612"/>
                  </a:moveTo>
                  <a:lnTo>
                    <a:pt x="0" y="1052612"/>
                  </a:lnTo>
                  <a:lnTo>
                    <a:pt x="22512" y="940600"/>
                  </a:lnTo>
                  <a:cubicBezTo>
                    <a:pt x="113392" y="526535"/>
                    <a:pt x="306432" y="-5189"/>
                    <a:pt x="527654" y="39"/>
                  </a:cubicBezTo>
                  <a:cubicBezTo>
                    <a:pt x="770998" y="5789"/>
                    <a:pt x="949147" y="616292"/>
                    <a:pt x="1018216" y="1029453"/>
                  </a:cubicBezTo>
                  <a:lnTo>
                    <a:pt x="1021695" y="1052612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8AF4258-3A37-36AB-633F-74D3CFA4DE6E}"/>
                </a:ext>
              </a:extLst>
            </p:cNvPr>
            <p:cNvSpPr/>
            <p:nvPr/>
          </p:nvSpPr>
          <p:spPr>
            <a:xfrm>
              <a:off x="5468412" y="2267591"/>
              <a:ext cx="1021695" cy="365016"/>
            </a:xfrm>
            <a:custGeom>
              <a:avLst/>
              <a:gdLst>
                <a:gd name="connsiteX0" fmla="*/ 1021695 w 1021695"/>
                <a:gd name="connsiteY0" fmla="*/ 1052612 h 1052612"/>
                <a:gd name="connsiteX1" fmla="*/ 0 w 1021695"/>
                <a:gd name="connsiteY1" fmla="*/ 1052612 h 1052612"/>
                <a:gd name="connsiteX2" fmla="*/ 22512 w 1021695"/>
                <a:gd name="connsiteY2" fmla="*/ 940600 h 1052612"/>
                <a:gd name="connsiteX3" fmla="*/ 527654 w 1021695"/>
                <a:gd name="connsiteY3" fmla="*/ 39 h 1052612"/>
                <a:gd name="connsiteX4" fmla="*/ 1018216 w 1021695"/>
                <a:gd name="connsiteY4" fmla="*/ 1029453 h 1052612"/>
                <a:gd name="connsiteX5" fmla="*/ 1021695 w 1021695"/>
                <a:gd name="connsiteY5" fmla="*/ 1052612 h 1052612"/>
                <a:gd name="connsiteX0" fmla="*/ 1021695 w 1021695"/>
                <a:gd name="connsiteY0" fmla="*/ 1052612 h 1100779"/>
                <a:gd name="connsiteX1" fmla="*/ 0 w 1021695"/>
                <a:gd name="connsiteY1" fmla="*/ 1052612 h 1100779"/>
                <a:gd name="connsiteX2" fmla="*/ 22512 w 1021695"/>
                <a:gd name="connsiteY2" fmla="*/ 940600 h 1100779"/>
                <a:gd name="connsiteX3" fmla="*/ 527654 w 1021695"/>
                <a:gd name="connsiteY3" fmla="*/ 39 h 1100779"/>
                <a:gd name="connsiteX4" fmla="*/ 1018216 w 1021695"/>
                <a:gd name="connsiteY4" fmla="*/ 1029453 h 1100779"/>
                <a:gd name="connsiteX5" fmla="*/ 1021695 w 1021695"/>
                <a:gd name="connsiteY5" fmla="*/ 1052612 h 1100779"/>
                <a:gd name="connsiteX0" fmla="*/ 1021695 w 1021695"/>
                <a:gd name="connsiteY0" fmla="*/ 1052612 h 1131018"/>
                <a:gd name="connsiteX1" fmla="*/ 0 w 1021695"/>
                <a:gd name="connsiteY1" fmla="*/ 1052612 h 1131018"/>
                <a:gd name="connsiteX2" fmla="*/ 22512 w 1021695"/>
                <a:gd name="connsiteY2" fmla="*/ 940600 h 1131018"/>
                <a:gd name="connsiteX3" fmla="*/ 527654 w 1021695"/>
                <a:gd name="connsiteY3" fmla="*/ 39 h 1131018"/>
                <a:gd name="connsiteX4" fmla="*/ 1018216 w 1021695"/>
                <a:gd name="connsiteY4" fmla="*/ 1029453 h 1131018"/>
                <a:gd name="connsiteX5" fmla="*/ 1021695 w 1021695"/>
                <a:gd name="connsiteY5" fmla="*/ 1052612 h 113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695" h="1131018">
                  <a:moveTo>
                    <a:pt x="1021695" y="1052612"/>
                  </a:moveTo>
                  <a:cubicBezTo>
                    <a:pt x="688625" y="1153250"/>
                    <a:pt x="335568" y="1160990"/>
                    <a:pt x="0" y="1052612"/>
                  </a:cubicBezTo>
                  <a:lnTo>
                    <a:pt x="22512" y="940600"/>
                  </a:lnTo>
                  <a:cubicBezTo>
                    <a:pt x="113392" y="526535"/>
                    <a:pt x="306432" y="-5189"/>
                    <a:pt x="527654" y="39"/>
                  </a:cubicBezTo>
                  <a:cubicBezTo>
                    <a:pt x="770998" y="5789"/>
                    <a:pt x="949147" y="616292"/>
                    <a:pt x="1018216" y="1029453"/>
                  </a:cubicBezTo>
                  <a:lnTo>
                    <a:pt x="1021695" y="1052612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B6E92EFB-067D-F0A2-32CC-9FC2B96673DB}"/>
              </a:ext>
            </a:extLst>
          </p:cNvPr>
          <p:cNvSpPr/>
          <p:nvPr/>
        </p:nvSpPr>
        <p:spPr>
          <a:xfrm rot="10800000">
            <a:off x="5440366" y="2167050"/>
            <a:ext cx="1082555" cy="440252"/>
          </a:xfrm>
          <a:custGeom>
            <a:avLst/>
            <a:gdLst>
              <a:gd name="connsiteX0" fmla="*/ 519199 w 1082555"/>
              <a:gd name="connsiteY0" fmla="*/ 439846 h 440252"/>
              <a:gd name="connsiteX1" fmla="*/ 230763 w 1082555"/>
              <a:gd name="connsiteY1" fmla="*/ 386183 h 440252"/>
              <a:gd name="connsiteX2" fmla="*/ 18054 w 1082555"/>
              <a:gd name="connsiteY2" fmla="*/ 364839 h 440252"/>
              <a:gd name="connsiteX3" fmla="*/ 31200 w 1082555"/>
              <a:gd name="connsiteY3" fmla="*/ 8024 h 440252"/>
              <a:gd name="connsiteX4" fmla="*/ 32813 w 1082555"/>
              <a:gd name="connsiteY4" fmla="*/ 0 h 440252"/>
              <a:gd name="connsiteX5" fmla="*/ 1054508 w 1082555"/>
              <a:gd name="connsiteY5" fmla="*/ 0 h 440252"/>
              <a:gd name="connsiteX6" fmla="*/ 1067129 w 1082555"/>
              <a:gd name="connsiteY6" fmla="*/ 84025 h 440252"/>
              <a:gd name="connsiteX7" fmla="*/ 1073481 w 1082555"/>
              <a:gd name="connsiteY7" fmla="*/ 342593 h 440252"/>
              <a:gd name="connsiteX8" fmla="*/ 834328 w 1082555"/>
              <a:gd name="connsiteY8" fmla="*/ 392218 h 440252"/>
              <a:gd name="connsiteX9" fmla="*/ 519199 w 1082555"/>
              <a:gd name="connsiteY9" fmla="*/ 439846 h 44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2555" h="440252">
                <a:moveTo>
                  <a:pt x="519199" y="439846"/>
                </a:moveTo>
                <a:cubicBezTo>
                  <a:pt x="417331" y="436806"/>
                  <a:pt x="319911" y="416883"/>
                  <a:pt x="230763" y="386183"/>
                </a:cubicBezTo>
                <a:cubicBezTo>
                  <a:pt x="124896" y="376088"/>
                  <a:pt x="111406" y="424384"/>
                  <a:pt x="18054" y="364839"/>
                </a:cubicBezTo>
                <a:cubicBezTo>
                  <a:pt x="-11119" y="346231"/>
                  <a:pt x="-3654" y="200017"/>
                  <a:pt x="31200" y="8024"/>
                </a:cubicBezTo>
                <a:lnTo>
                  <a:pt x="32813" y="0"/>
                </a:lnTo>
                <a:lnTo>
                  <a:pt x="1054508" y="0"/>
                </a:lnTo>
                <a:lnTo>
                  <a:pt x="1067129" y="84025"/>
                </a:lnTo>
                <a:cubicBezTo>
                  <a:pt x="1084901" y="218808"/>
                  <a:pt x="1087722" y="317853"/>
                  <a:pt x="1073481" y="342593"/>
                </a:cubicBezTo>
                <a:cubicBezTo>
                  <a:pt x="1016518" y="441554"/>
                  <a:pt x="989109" y="403599"/>
                  <a:pt x="834328" y="392218"/>
                </a:cubicBezTo>
                <a:cubicBezTo>
                  <a:pt x="727385" y="429047"/>
                  <a:pt x="621068" y="442888"/>
                  <a:pt x="519199" y="439846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8426AD4-1E46-8491-B4E5-EAF3062A78FD}"/>
              </a:ext>
            </a:extLst>
          </p:cNvPr>
          <p:cNvSpPr/>
          <p:nvPr/>
        </p:nvSpPr>
        <p:spPr>
          <a:xfrm>
            <a:off x="5575026" y="2285221"/>
            <a:ext cx="828792" cy="210236"/>
          </a:xfrm>
          <a:custGeom>
            <a:avLst/>
            <a:gdLst>
              <a:gd name="connsiteX0" fmla="*/ 0 w 826883"/>
              <a:gd name="connsiteY0" fmla="*/ 0 h 159945"/>
              <a:gd name="connsiteX1" fmla="*/ 410423 w 826883"/>
              <a:gd name="connsiteY1" fmla="*/ 84499 h 159945"/>
              <a:gd name="connsiteX2" fmla="*/ 826883 w 826883"/>
              <a:gd name="connsiteY2" fmla="*/ 9054 h 159945"/>
              <a:gd name="connsiteX3" fmla="*/ 416459 w 826883"/>
              <a:gd name="connsiteY3" fmla="*/ 159945 h 159945"/>
              <a:gd name="connsiteX4" fmla="*/ 0 w 826883"/>
              <a:gd name="connsiteY4" fmla="*/ 0 h 159945"/>
              <a:gd name="connsiteX0" fmla="*/ 0 w 826883"/>
              <a:gd name="connsiteY0" fmla="*/ 0 h 159945"/>
              <a:gd name="connsiteX1" fmla="*/ 410423 w 826883"/>
              <a:gd name="connsiteY1" fmla="*/ 84499 h 159945"/>
              <a:gd name="connsiteX2" fmla="*/ 826883 w 826883"/>
              <a:gd name="connsiteY2" fmla="*/ 9054 h 159945"/>
              <a:gd name="connsiteX3" fmla="*/ 416459 w 826883"/>
              <a:gd name="connsiteY3" fmla="*/ 159945 h 159945"/>
              <a:gd name="connsiteX4" fmla="*/ 0 w 826883"/>
              <a:gd name="connsiteY4" fmla="*/ 0 h 159945"/>
              <a:gd name="connsiteX0" fmla="*/ 0 w 826883"/>
              <a:gd name="connsiteY0" fmla="*/ 0 h 190538"/>
              <a:gd name="connsiteX1" fmla="*/ 410423 w 826883"/>
              <a:gd name="connsiteY1" fmla="*/ 84499 h 190538"/>
              <a:gd name="connsiteX2" fmla="*/ 826883 w 826883"/>
              <a:gd name="connsiteY2" fmla="*/ 9054 h 190538"/>
              <a:gd name="connsiteX3" fmla="*/ 416459 w 826883"/>
              <a:gd name="connsiteY3" fmla="*/ 159945 h 190538"/>
              <a:gd name="connsiteX4" fmla="*/ 0 w 826883"/>
              <a:gd name="connsiteY4" fmla="*/ 0 h 190538"/>
              <a:gd name="connsiteX0" fmla="*/ 1949 w 828832"/>
              <a:gd name="connsiteY0" fmla="*/ 0 h 197655"/>
              <a:gd name="connsiteX1" fmla="*/ 412372 w 828832"/>
              <a:gd name="connsiteY1" fmla="*/ 84499 h 197655"/>
              <a:gd name="connsiteX2" fmla="*/ 828832 w 828832"/>
              <a:gd name="connsiteY2" fmla="*/ 9054 h 197655"/>
              <a:gd name="connsiteX3" fmla="*/ 418408 w 828832"/>
              <a:gd name="connsiteY3" fmla="*/ 159945 h 197655"/>
              <a:gd name="connsiteX4" fmla="*/ 1949 w 828832"/>
              <a:gd name="connsiteY4" fmla="*/ 0 h 197655"/>
              <a:gd name="connsiteX0" fmla="*/ 1909 w 828792"/>
              <a:gd name="connsiteY0" fmla="*/ 0 h 202715"/>
              <a:gd name="connsiteX1" fmla="*/ 412332 w 828792"/>
              <a:gd name="connsiteY1" fmla="*/ 84499 h 202715"/>
              <a:gd name="connsiteX2" fmla="*/ 828792 w 828792"/>
              <a:gd name="connsiteY2" fmla="*/ 9054 h 202715"/>
              <a:gd name="connsiteX3" fmla="*/ 418368 w 828792"/>
              <a:gd name="connsiteY3" fmla="*/ 159945 h 202715"/>
              <a:gd name="connsiteX4" fmla="*/ 1909 w 828792"/>
              <a:gd name="connsiteY4" fmla="*/ 0 h 202715"/>
              <a:gd name="connsiteX0" fmla="*/ 1909 w 828792"/>
              <a:gd name="connsiteY0" fmla="*/ 0 h 202715"/>
              <a:gd name="connsiteX1" fmla="*/ 412332 w 828792"/>
              <a:gd name="connsiteY1" fmla="*/ 84499 h 202715"/>
              <a:gd name="connsiteX2" fmla="*/ 828792 w 828792"/>
              <a:gd name="connsiteY2" fmla="*/ 9054 h 202715"/>
              <a:gd name="connsiteX3" fmla="*/ 418368 w 828792"/>
              <a:gd name="connsiteY3" fmla="*/ 159945 h 202715"/>
              <a:gd name="connsiteX4" fmla="*/ 1909 w 828792"/>
              <a:gd name="connsiteY4" fmla="*/ 0 h 202715"/>
              <a:gd name="connsiteX0" fmla="*/ 1909 w 828792"/>
              <a:gd name="connsiteY0" fmla="*/ 0 h 210236"/>
              <a:gd name="connsiteX1" fmla="*/ 412332 w 828792"/>
              <a:gd name="connsiteY1" fmla="*/ 84499 h 210236"/>
              <a:gd name="connsiteX2" fmla="*/ 828792 w 828792"/>
              <a:gd name="connsiteY2" fmla="*/ 9054 h 210236"/>
              <a:gd name="connsiteX3" fmla="*/ 418368 w 828792"/>
              <a:gd name="connsiteY3" fmla="*/ 159945 h 210236"/>
              <a:gd name="connsiteX4" fmla="*/ 1909 w 828792"/>
              <a:gd name="connsiteY4" fmla="*/ 0 h 210236"/>
              <a:gd name="connsiteX0" fmla="*/ 1909 w 828792"/>
              <a:gd name="connsiteY0" fmla="*/ 0 h 210236"/>
              <a:gd name="connsiteX1" fmla="*/ 412332 w 828792"/>
              <a:gd name="connsiteY1" fmla="*/ 84499 h 210236"/>
              <a:gd name="connsiteX2" fmla="*/ 828792 w 828792"/>
              <a:gd name="connsiteY2" fmla="*/ 9054 h 210236"/>
              <a:gd name="connsiteX3" fmla="*/ 418368 w 828792"/>
              <a:gd name="connsiteY3" fmla="*/ 159945 h 210236"/>
              <a:gd name="connsiteX4" fmla="*/ 1909 w 828792"/>
              <a:gd name="connsiteY4" fmla="*/ 0 h 210236"/>
              <a:gd name="connsiteX0" fmla="*/ 1909 w 828792"/>
              <a:gd name="connsiteY0" fmla="*/ 0 h 210236"/>
              <a:gd name="connsiteX1" fmla="*/ 412332 w 828792"/>
              <a:gd name="connsiteY1" fmla="*/ 84499 h 210236"/>
              <a:gd name="connsiteX2" fmla="*/ 828792 w 828792"/>
              <a:gd name="connsiteY2" fmla="*/ 9054 h 210236"/>
              <a:gd name="connsiteX3" fmla="*/ 418368 w 828792"/>
              <a:gd name="connsiteY3" fmla="*/ 159945 h 210236"/>
              <a:gd name="connsiteX4" fmla="*/ 1909 w 828792"/>
              <a:gd name="connsiteY4" fmla="*/ 0 h 210236"/>
              <a:gd name="connsiteX0" fmla="*/ 1909 w 828792"/>
              <a:gd name="connsiteY0" fmla="*/ 0 h 210236"/>
              <a:gd name="connsiteX1" fmla="*/ 412332 w 828792"/>
              <a:gd name="connsiteY1" fmla="*/ 84499 h 210236"/>
              <a:gd name="connsiteX2" fmla="*/ 828792 w 828792"/>
              <a:gd name="connsiteY2" fmla="*/ 9054 h 210236"/>
              <a:gd name="connsiteX3" fmla="*/ 418368 w 828792"/>
              <a:gd name="connsiteY3" fmla="*/ 159945 h 210236"/>
              <a:gd name="connsiteX4" fmla="*/ 1909 w 828792"/>
              <a:gd name="connsiteY4" fmla="*/ 0 h 21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792" h="210236">
                <a:moveTo>
                  <a:pt x="1909" y="0"/>
                </a:moveTo>
                <a:cubicBezTo>
                  <a:pt x="51200" y="148879"/>
                  <a:pt x="302684" y="164974"/>
                  <a:pt x="412332" y="84499"/>
                </a:cubicBezTo>
                <a:cubicBezTo>
                  <a:pt x="566242" y="171010"/>
                  <a:pt x="732222" y="130773"/>
                  <a:pt x="828792" y="9054"/>
                </a:cubicBezTo>
                <a:cubicBezTo>
                  <a:pt x="824768" y="131779"/>
                  <a:pt x="651746" y="293735"/>
                  <a:pt x="418368" y="159945"/>
                </a:cubicBezTo>
                <a:cubicBezTo>
                  <a:pt x="92443" y="281664"/>
                  <a:pt x="-16197" y="116690"/>
                  <a:pt x="1909" y="0"/>
                </a:cubicBezTo>
                <a:close/>
              </a:path>
            </a:pathLst>
          </a:custGeom>
          <a:solidFill>
            <a:srgbClr val="E4E3E2"/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67" name="Rectangle: Rounded Corners 2052">
            <a:extLst>
              <a:ext uri="{FF2B5EF4-FFF2-40B4-BE49-F238E27FC236}">
                <a16:creationId xmlns:a16="http://schemas.microsoft.com/office/drawing/2014/main" id="{61025F91-D030-9051-F152-29F956728194}"/>
              </a:ext>
            </a:extLst>
          </p:cNvPr>
          <p:cNvSpPr/>
          <p:nvPr/>
        </p:nvSpPr>
        <p:spPr>
          <a:xfrm>
            <a:off x="5895576" y="2118511"/>
            <a:ext cx="185086" cy="193140"/>
          </a:xfrm>
          <a:custGeom>
            <a:avLst/>
            <a:gdLst>
              <a:gd name="connsiteX0" fmla="*/ 0 w 184087"/>
              <a:gd name="connsiteY0" fmla="*/ 72932 h 193140"/>
              <a:gd name="connsiteX1" fmla="*/ 72932 w 184087"/>
              <a:gd name="connsiteY1" fmla="*/ 0 h 193140"/>
              <a:gd name="connsiteX2" fmla="*/ 111155 w 184087"/>
              <a:gd name="connsiteY2" fmla="*/ 0 h 193140"/>
              <a:gd name="connsiteX3" fmla="*/ 184087 w 184087"/>
              <a:gd name="connsiteY3" fmla="*/ 72932 h 193140"/>
              <a:gd name="connsiteX4" fmla="*/ 184087 w 184087"/>
              <a:gd name="connsiteY4" fmla="*/ 120208 h 193140"/>
              <a:gd name="connsiteX5" fmla="*/ 111155 w 184087"/>
              <a:gd name="connsiteY5" fmla="*/ 193140 h 193140"/>
              <a:gd name="connsiteX6" fmla="*/ 72932 w 184087"/>
              <a:gd name="connsiteY6" fmla="*/ 193140 h 193140"/>
              <a:gd name="connsiteX7" fmla="*/ 0 w 184087"/>
              <a:gd name="connsiteY7" fmla="*/ 120208 h 193140"/>
              <a:gd name="connsiteX8" fmla="*/ 0 w 184087"/>
              <a:gd name="connsiteY8" fmla="*/ 72932 h 193140"/>
              <a:gd name="connsiteX0" fmla="*/ 0 w 184087"/>
              <a:gd name="connsiteY0" fmla="*/ 72932 h 193140"/>
              <a:gd name="connsiteX1" fmla="*/ 72932 w 184087"/>
              <a:gd name="connsiteY1" fmla="*/ 0 h 193140"/>
              <a:gd name="connsiteX2" fmla="*/ 111155 w 184087"/>
              <a:gd name="connsiteY2" fmla="*/ 0 h 193140"/>
              <a:gd name="connsiteX3" fmla="*/ 184087 w 184087"/>
              <a:gd name="connsiteY3" fmla="*/ 72932 h 193140"/>
              <a:gd name="connsiteX4" fmla="*/ 184087 w 184087"/>
              <a:gd name="connsiteY4" fmla="*/ 120208 h 193140"/>
              <a:gd name="connsiteX5" fmla="*/ 111155 w 184087"/>
              <a:gd name="connsiteY5" fmla="*/ 193140 h 193140"/>
              <a:gd name="connsiteX6" fmla="*/ 39736 w 184087"/>
              <a:gd name="connsiteY6" fmla="*/ 193140 h 193140"/>
              <a:gd name="connsiteX7" fmla="*/ 0 w 184087"/>
              <a:gd name="connsiteY7" fmla="*/ 120208 h 193140"/>
              <a:gd name="connsiteX8" fmla="*/ 0 w 184087"/>
              <a:gd name="connsiteY8" fmla="*/ 72932 h 193140"/>
              <a:gd name="connsiteX0" fmla="*/ 0 w 185086"/>
              <a:gd name="connsiteY0" fmla="*/ 72932 h 193140"/>
              <a:gd name="connsiteX1" fmla="*/ 72932 w 185086"/>
              <a:gd name="connsiteY1" fmla="*/ 0 h 193140"/>
              <a:gd name="connsiteX2" fmla="*/ 111155 w 185086"/>
              <a:gd name="connsiteY2" fmla="*/ 0 h 193140"/>
              <a:gd name="connsiteX3" fmla="*/ 184087 w 185086"/>
              <a:gd name="connsiteY3" fmla="*/ 72932 h 193140"/>
              <a:gd name="connsiteX4" fmla="*/ 184087 w 185086"/>
              <a:gd name="connsiteY4" fmla="*/ 120208 h 193140"/>
              <a:gd name="connsiteX5" fmla="*/ 153405 w 185086"/>
              <a:gd name="connsiteY5" fmla="*/ 193140 h 193140"/>
              <a:gd name="connsiteX6" fmla="*/ 39736 w 185086"/>
              <a:gd name="connsiteY6" fmla="*/ 193140 h 193140"/>
              <a:gd name="connsiteX7" fmla="*/ 0 w 185086"/>
              <a:gd name="connsiteY7" fmla="*/ 120208 h 193140"/>
              <a:gd name="connsiteX8" fmla="*/ 0 w 185086"/>
              <a:gd name="connsiteY8" fmla="*/ 72932 h 19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086" h="193140">
                <a:moveTo>
                  <a:pt x="0" y="72932"/>
                </a:moveTo>
                <a:cubicBezTo>
                  <a:pt x="0" y="32653"/>
                  <a:pt x="32653" y="0"/>
                  <a:pt x="72932" y="0"/>
                </a:cubicBezTo>
                <a:lnTo>
                  <a:pt x="111155" y="0"/>
                </a:lnTo>
                <a:cubicBezTo>
                  <a:pt x="151434" y="0"/>
                  <a:pt x="184087" y="32653"/>
                  <a:pt x="184087" y="72932"/>
                </a:cubicBezTo>
                <a:lnTo>
                  <a:pt x="184087" y="120208"/>
                </a:lnTo>
                <a:cubicBezTo>
                  <a:pt x="184087" y="160487"/>
                  <a:pt x="193684" y="193140"/>
                  <a:pt x="153405" y="193140"/>
                </a:cubicBezTo>
                <a:lnTo>
                  <a:pt x="39736" y="193140"/>
                </a:lnTo>
                <a:cubicBezTo>
                  <a:pt x="-543" y="193140"/>
                  <a:pt x="0" y="160487"/>
                  <a:pt x="0" y="120208"/>
                </a:cubicBezTo>
                <a:lnTo>
                  <a:pt x="0" y="72932"/>
                </a:lnTo>
                <a:close/>
              </a:path>
            </a:pathLst>
          </a:custGeom>
          <a:solidFill>
            <a:srgbClr val="F3AB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pic>
        <p:nvPicPr>
          <p:cNvPr id="127" name="006146249-cash-register-open">
            <a:hlinkClick r:id="" action="ppaction://media"/>
            <a:extLst>
              <a:ext uri="{FF2B5EF4-FFF2-40B4-BE49-F238E27FC236}">
                <a16:creationId xmlns:a16="http://schemas.microsoft.com/office/drawing/2014/main" id="{04D867BE-18E0-F777-C2BE-9126DCD0FA5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49127" y="311538"/>
            <a:ext cx="609600" cy="609600"/>
          </a:xfrm>
          <a:prstGeom prst="rect">
            <a:avLst/>
          </a:prstGeom>
        </p:spPr>
      </p:pic>
      <p:pic>
        <p:nvPicPr>
          <p:cNvPr id="128" name="144497023-we-wish-you-merry-christmas-mu">
            <a:hlinkClick r:id="" action="ppaction://media"/>
            <a:extLst>
              <a:ext uri="{FF2B5EF4-FFF2-40B4-BE49-F238E27FC236}">
                <a16:creationId xmlns:a16="http://schemas.microsoft.com/office/drawing/2014/main" id="{C4801DB1-98A0-6282-886C-9EAD17FE2DF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8221" y="346162"/>
            <a:ext cx="609600" cy="609600"/>
          </a:xfrm>
          <a:prstGeom prst="rect">
            <a:avLst/>
          </a:prstGeom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0E353CA4-E70F-14CE-664C-E48C55B67C1A}"/>
              </a:ext>
            </a:extLst>
          </p:cNvPr>
          <p:cNvSpPr/>
          <p:nvPr/>
        </p:nvSpPr>
        <p:spPr>
          <a:xfrm>
            <a:off x="-74" y="0"/>
            <a:ext cx="12192073" cy="1040420"/>
          </a:xfrm>
          <a:prstGeom prst="rect">
            <a:avLst/>
          </a:prstGeom>
          <a:solidFill>
            <a:srgbClr val="9BC1D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6EF116-955D-F2F5-BB33-64F0D6AA3EB5}"/>
              </a:ext>
            </a:extLst>
          </p:cNvPr>
          <p:cNvSpPr txBox="1"/>
          <p:nvPr/>
        </p:nvSpPr>
        <p:spPr>
          <a:xfrm>
            <a:off x="1221909" y="224345"/>
            <a:ext cx="9748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ja-JP" sz="4400" dirty="0">
                <a:latin typeface="Magic R" panose="02030504000101010101" pitchFamily="18" charset="-127"/>
                <a:ea typeface="Magic R" panose="02030504000101010101" pitchFamily="18" charset="-127"/>
              </a:rPr>
              <a:t>What would you like for Christmas?</a:t>
            </a:r>
            <a:endParaRPr lang="ja-JP" altLang="en-US" sz="4400" dirty="0">
              <a:latin typeface="Magic R" panose="02030504000101010101" pitchFamily="18" charset="-127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1286AF6-2394-ACF0-4EB4-1B45628EADB7}"/>
              </a:ext>
            </a:extLst>
          </p:cNvPr>
          <p:cNvGrpSpPr/>
          <p:nvPr/>
        </p:nvGrpSpPr>
        <p:grpSpPr>
          <a:xfrm>
            <a:off x="5881794" y="2347863"/>
            <a:ext cx="212650" cy="212650"/>
            <a:chOff x="5881794" y="2347863"/>
            <a:chExt cx="212650" cy="212650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BB6CDD3-2092-5D8C-3D1C-AFB4D0CDE394}"/>
                </a:ext>
              </a:extLst>
            </p:cNvPr>
            <p:cNvSpPr/>
            <p:nvPr/>
          </p:nvSpPr>
          <p:spPr>
            <a:xfrm>
              <a:off x="5881794" y="2347863"/>
              <a:ext cx="212650" cy="212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518BA3F-6604-EE8D-6D7F-05D659A61CD9}"/>
                </a:ext>
              </a:extLst>
            </p:cNvPr>
            <p:cNvSpPr/>
            <p:nvPr/>
          </p:nvSpPr>
          <p:spPr>
            <a:xfrm>
              <a:off x="5932723" y="2398792"/>
              <a:ext cx="110792" cy="110792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00B46BB3-F46F-06E4-0C6A-27BD8AC42998}"/>
                </a:ext>
              </a:extLst>
            </p:cNvPr>
            <p:cNvSpPr/>
            <p:nvPr/>
          </p:nvSpPr>
          <p:spPr>
            <a:xfrm>
              <a:off x="5965260" y="2443165"/>
              <a:ext cx="45719" cy="61179"/>
            </a:xfrm>
            <a:prstGeom prst="ellipse">
              <a:avLst/>
            </a:prstGeom>
            <a:solidFill>
              <a:srgbClr val="F3AB9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  <p:sp>
        <p:nvSpPr>
          <p:cNvPr id="141" name="Oval 140">
            <a:extLst>
              <a:ext uri="{FF2B5EF4-FFF2-40B4-BE49-F238E27FC236}">
                <a16:creationId xmlns:a16="http://schemas.microsoft.com/office/drawing/2014/main" id="{DC57C560-21DC-4B9F-2998-39E20B47B5A3}"/>
              </a:ext>
            </a:extLst>
          </p:cNvPr>
          <p:cNvSpPr/>
          <p:nvPr/>
        </p:nvSpPr>
        <p:spPr>
          <a:xfrm>
            <a:off x="5443968" y="-548365"/>
            <a:ext cx="141402" cy="1414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9E8385F-4CE3-1018-3833-B496CBF75FD8}"/>
              </a:ext>
            </a:extLst>
          </p:cNvPr>
          <p:cNvSpPr/>
          <p:nvPr/>
        </p:nvSpPr>
        <p:spPr>
          <a:xfrm>
            <a:off x="8930230" y="-445504"/>
            <a:ext cx="203882" cy="20388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F6E52FB3-8DC0-6230-C2F2-1A9676A9E15E}"/>
              </a:ext>
            </a:extLst>
          </p:cNvPr>
          <p:cNvSpPr/>
          <p:nvPr/>
        </p:nvSpPr>
        <p:spPr>
          <a:xfrm>
            <a:off x="2352740" y="-548365"/>
            <a:ext cx="141402" cy="1414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02B22977-4E62-A095-7ED5-DC496D105FFA}"/>
              </a:ext>
            </a:extLst>
          </p:cNvPr>
          <p:cNvSpPr/>
          <p:nvPr/>
        </p:nvSpPr>
        <p:spPr>
          <a:xfrm>
            <a:off x="5517405" y="1318526"/>
            <a:ext cx="955823" cy="486222"/>
          </a:xfrm>
          <a:custGeom>
            <a:avLst/>
            <a:gdLst>
              <a:gd name="connsiteX0" fmla="*/ 566808 w 954441"/>
              <a:gd name="connsiteY0" fmla="*/ 778 h 486222"/>
              <a:gd name="connsiteX1" fmla="*/ 954441 w 954441"/>
              <a:gd name="connsiteY1" fmla="*/ 486222 h 486222"/>
              <a:gd name="connsiteX2" fmla="*/ 212304 w 954441"/>
              <a:gd name="connsiteY2" fmla="*/ 393949 h 486222"/>
              <a:gd name="connsiteX3" fmla="*/ 93133 w 954441"/>
              <a:gd name="connsiteY3" fmla="*/ 415024 h 486222"/>
              <a:gd name="connsiteX4" fmla="*/ 0 w 954441"/>
              <a:gd name="connsiteY4" fmla="*/ 206223 h 486222"/>
              <a:gd name="connsiteX5" fmla="*/ 10788 w 954441"/>
              <a:gd name="connsiteY5" fmla="*/ 198468 h 486222"/>
              <a:gd name="connsiteX6" fmla="*/ 566808 w 954441"/>
              <a:gd name="connsiteY6" fmla="*/ 778 h 486222"/>
              <a:gd name="connsiteX0" fmla="*/ 566808 w 954441"/>
              <a:gd name="connsiteY0" fmla="*/ 778 h 486222"/>
              <a:gd name="connsiteX1" fmla="*/ 954441 w 954441"/>
              <a:gd name="connsiteY1" fmla="*/ 486222 h 486222"/>
              <a:gd name="connsiteX2" fmla="*/ 212304 w 954441"/>
              <a:gd name="connsiteY2" fmla="*/ 393949 h 486222"/>
              <a:gd name="connsiteX3" fmla="*/ 93133 w 954441"/>
              <a:gd name="connsiteY3" fmla="*/ 415024 h 486222"/>
              <a:gd name="connsiteX4" fmla="*/ 0 w 954441"/>
              <a:gd name="connsiteY4" fmla="*/ 206223 h 486222"/>
              <a:gd name="connsiteX5" fmla="*/ 10788 w 954441"/>
              <a:gd name="connsiteY5" fmla="*/ 198468 h 486222"/>
              <a:gd name="connsiteX6" fmla="*/ 566808 w 954441"/>
              <a:gd name="connsiteY6" fmla="*/ 778 h 486222"/>
              <a:gd name="connsiteX0" fmla="*/ 568190 w 955823"/>
              <a:gd name="connsiteY0" fmla="*/ 778 h 486222"/>
              <a:gd name="connsiteX1" fmla="*/ 955823 w 955823"/>
              <a:gd name="connsiteY1" fmla="*/ 486222 h 486222"/>
              <a:gd name="connsiteX2" fmla="*/ 213686 w 955823"/>
              <a:gd name="connsiteY2" fmla="*/ 393949 h 486222"/>
              <a:gd name="connsiteX3" fmla="*/ 94515 w 955823"/>
              <a:gd name="connsiteY3" fmla="*/ 415024 h 486222"/>
              <a:gd name="connsiteX4" fmla="*/ 1382 w 955823"/>
              <a:gd name="connsiteY4" fmla="*/ 206223 h 486222"/>
              <a:gd name="connsiteX5" fmla="*/ 12170 w 955823"/>
              <a:gd name="connsiteY5" fmla="*/ 198468 h 486222"/>
              <a:gd name="connsiteX6" fmla="*/ 568190 w 955823"/>
              <a:gd name="connsiteY6" fmla="*/ 778 h 48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5823" h="486222">
                <a:moveTo>
                  <a:pt x="568190" y="778"/>
                </a:moveTo>
                <a:cubicBezTo>
                  <a:pt x="830987" y="16524"/>
                  <a:pt x="886449" y="289814"/>
                  <a:pt x="955823" y="486222"/>
                </a:cubicBezTo>
                <a:cubicBezTo>
                  <a:pt x="699308" y="364252"/>
                  <a:pt x="459297" y="357808"/>
                  <a:pt x="213686" y="393949"/>
                </a:cubicBezTo>
                <a:lnTo>
                  <a:pt x="94515" y="415024"/>
                </a:lnTo>
                <a:cubicBezTo>
                  <a:pt x="56327" y="402574"/>
                  <a:pt x="-10436" y="237723"/>
                  <a:pt x="1382" y="206223"/>
                </a:cubicBezTo>
                <a:lnTo>
                  <a:pt x="12170" y="198468"/>
                </a:lnTo>
                <a:cubicBezTo>
                  <a:pt x="198058" y="75323"/>
                  <a:pt x="403942" y="-9063"/>
                  <a:pt x="568190" y="778"/>
                </a:cubicBezTo>
                <a:close/>
              </a:path>
            </a:pathLst>
          </a:custGeom>
          <a:solidFill>
            <a:srgbClr val="CB031B"/>
          </a:solidFill>
          <a:ln w="317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ja-JP" altLang="en-US" dirty="0">
              <a:latin typeface="Magic R" panose="02030504000101010101" pitchFamily="18" charset="-127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38F28FF-3021-A725-BB4E-FED8EE2CC988}"/>
              </a:ext>
            </a:extLst>
          </p:cNvPr>
          <p:cNvGrpSpPr/>
          <p:nvPr/>
        </p:nvGrpSpPr>
        <p:grpSpPr>
          <a:xfrm>
            <a:off x="5106124" y="1254694"/>
            <a:ext cx="971166" cy="605444"/>
            <a:chOff x="5106124" y="1254694"/>
            <a:chExt cx="971166" cy="605444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7837B3CE-B0DA-11D9-0FBF-44083992C5D4}"/>
                </a:ext>
              </a:extLst>
            </p:cNvPr>
            <p:cNvGrpSpPr/>
            <p:nvPr/>
          </p:nvGrpSpPr>
          <p:grpSpPr>
            <a:xfrm>
              <a:off x="5106124" y="1524750"/>
              <a:ext cx="508462" cy="335388"/>
              <a:chOff x="5106124" y="1524750"/>
              <a:chExt cx="508462" cy="335388"/>
            </a:xfrm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4C0D8B9D-5CBB-8559-5962-42BFA3C353FB}"/>
                  </a:ext>
                </a:extLst>
              </p:cNvPr>
              <p:cNvSpPr/>
              <p:nvPr/>
            </p:nvSpPr>
            <p:spPr>
              <a:xfrm>
                <a:off x="5229886" y="1524750"/>
                <a:ext cx="384700" cy="283017"/>
              </a:xfrm>
              <a:custGeom>
                <a:avLst/>
                <a:gdLst>
                  <a:gd name="connsiteX0" fmla="*/ 288902 w 382035"/>
                  <a:gd name="connsiteY0" fmla="*/ 0 h 283017"/>
                  <a:gd name="connsiteX1" fmla="*/ 382035 w 382035"/>
                  <a:gd name="connsiteY1" fmla="*/ 208801 h 283017"/>
                  <a:gd name="connsiteX2" fmla="*/ 352991 w 382035"/>
                  <a:gd name="connsiteY2" fmla="*/ 213937 h 283017"/>
                  <a:gd name="connsiteX3" fmla="*/ 48285 w 382035"/>
                  <a:gd name="connsiteY3" fmla="*/ 283017 h 283017"/>
                  <a:gd name="connsiteX4" fmla="*/ 0 w 382035"/>
                  <a:gd name="connsiteY4" fmla="*/ 243785 h 283017"/>
                  <a:gd name="connsiteX5" fmla="*/ 191050 w 382035"/>
                  <a:gd name="connsiteY5" fmla="*/ 70339 h 283017"/>
                  <a:gd name="connsiteX6" fmla="*/ 288902 w 382035"/>
                  <a:gd name="connsiteY6" fmla="*/ 0 h 283017"/>
                  <a:gd name="connsiteX0" fmla="*/ 288902 w 382035"/>
                  <a:gd name="connsiteY0" fmla="*/ 0 h 283017"/>
                  <a:gd name="connsiteX1" fmla="*/ 382035 w 382035"/>
                  <a:gd name="connsiteY1" fmla="*/ 208801 h 283017"/>
                  <a:gd name="connsiteX2" fmla="*/ 352991 w 382035"/>
                  <a:gd name="connsiteY2" fmla="*/ 213937 h 283017"/>
                  <a:gd name="connsiteX3" fmla="*/ 48285 w 382035"/>
                  <a:gd name="connsiteY3" fmla="*/ 283017 h 283017"/>
                  <a:gd name="connsiteX4" fmla="*/ 0 w 382035"/>
                  <a:gd name="connsiteY4" fmla="*/ 243785 h 283017"/>
                  <a:gd name="connsiteX5" fmla="*/ 191050 w 382035"/>
                  <a:gd name="connsiteY5" fmla="*/ 70339 h 283017"/>
                  <a:gd name="connsiteX6" fmla="*/ 288902 w 382035"/>
                  <a:gd name="connsiteY6" fmla="*/ 0 h 283017"/>
                  <a:gd name="connsiteX0" fmla="*/ 288902 w 384700"/>
                  <a:gd name="connsiteY0" fmla="*/ 0 h 283017"/>
                  <a:gd name="connsiteX1" fmla="*/ 382035 w 384700"/>
                  <a:gd name="connsiteY1" fmla="*/ 208801 h 283017"/>
                  <a:gd name="connsiteX2" fmla="*/ 352991 w 384700"/>
                  <a:gd name="connsiteY2" fmla="*/ 213937 h 283017"/>
                  <a:gd name="connsiteX3" fmla="*/ 48285 w 384700"/>
                  <a:gd name="connsiteY3" fmla="*/ 283017 h 283017"/>
                  <a:gd name="connsiteX4" fmla="*/ 0 w 384700"/>
                  <a:gd name="connsiteY4" fmla="*/ 243785 h 283017"/>
                  <a:gd name="connsiteX5" fmla="*/ 191050 w 384700"/>
                  <a:gd name="connsiteY5" fmla="*/ 70339 h 283017"/>
                  <a:gd name="connsiteX6" fmla="*/ 288902 w 384700"/>
                  <a:gd name="connsiteY6" fmla="*/ 0 h 283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4700" h="283017">
                    <a:moveTo>
                      <a:pt x="288902" y="0"/>
                    </a:moveTo>
                    <a:cubicBezTo>
                      <a:pt x="334234" y="2925"/>
                      <a:pt x="398616" y="179683"/>
                      <a:pt x="382035" y="208801"/>
                    </a:cubicBezTo>
                    <a:lnTo>
                      <a:pt x="352991" y="213937"/>
                    </a:lnTo>
                    <a:cubicBezTo>
                      <a:pt x="253497" y="234040"/>
                      <a:pt x="152400" y="258623"/>
                      <a:pt x="48285" y="283017"/>
                    </a:cubicBezTo>
                    <a:lnTo>
                      <a:pt x="0" y="243785"/>
                    </a:lnTo>
                    <a:cubicBezTo>
                      <a:pt x="55882" y="183910"/>
                      <a:pt x="120881" y="124912"/>
                      <a:pt x="191050" y="70339"/>
                    </a:cubicBezTo>
                    <a:lnTo>
                      <a:pt x="288902" y="0"/>
                    </a:lnTo>
                    <a:close/>
                  </a:path>
                </a:pathLst>
              </a:custGeom>
              <a:solidFill>
                <a:srgbClr val="CB031B"/>
              </a:solidFill>
              <a:ln w="3175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3175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  <p:sp>
            <p:nvSpPr>
              <p:cNvPr id="151" name="Oval 2">
                <a:extLst>
                  <a:ext uri="{FF2B5EF4-FFF2-40B4-BE49-F238E27FC236}">
                    <a16:creationId xmlns:a16="http://schemas.microsoft.com/office/drawing/2014/main" id="{460441A5-0962-FD92-9D17-1DB9290AB46A}"/>
                  </a:ext>
                </a:extLst>
              </p:cNvPr>
              <p:cNvSpPr/>
              <p:nvPr/>
            </p:nvSpPr>
            <p:spPr>
              <a:xfrm rot="1348697">
                <a:off x="5106124" y="1753170"/>
                <a:ext cx="189560" cy="106968"/>
              </a:xfrm>
              <a:custGeom>
                <a:avLst/>
                <a:gdLst>
                  <a:gd name="connsiteX0" fmla="*/ 0 w 189178"/>
                  <a:gd name="connsiteY0" fmla="*/ 56595 h 113189"/>
                  <a:gd name="connsiteX1" fmla="*/ 94589 w 189178"/>
                  <a:gd name="connsiteY1" fmla="*/ 0 h 113189"/>
                  <a:gd name="connsiteX2" fmla="*/ 189178 w 189178"/>
                  <a:gd name="connsiteY2" fmla="*/ 56595 h 113189"/>
                  <a:gd name="connsiteX3" fmla="*/ 94589 w 189178"/>
                  <a:gd name="connsiteY3" fmla="*/ 113190 h 113189"/>
                  <a:gd name="connsiteX4" fmla="*/ 0 w 189178"/>
                  <a:gd name="connsiteY4" fmla="*/ 56595 h 113189"/>
                  <a:gd name="connsiteX0" fmla="*/ 0 w 189178"/>
                  <a:gd name="connsiteY0" fmla="*/ 56595 h 113190"/>
                  <a:gd name="connsiteX1" fmla="*/ 94589 w 189178"/>
                  <a:gd name="connsiteY1" fmla="*/ 0 h 113190"/>
                  <a:gd name="connsiteX2" fmla="*/ 189178 w 189178"/>
                  <a:gd name="connsiteY2" fmla="*/ 56595 h 113190"/>
                  <a:gd name="connsiteX3" fmla="*/ 94589 w 189178"/>
                  <a:gd name="connsiteY3" fmla="*/ 113190 h 113190"/>
                  <a:gd name="connsiteX4" fmla="*/ 0 w 189178"/>
                  <a:gd name="connsiteY4" fmla="*/ 56595 h 113190"/>
                  <a:gd name="connsiteX0" fmla="*/ 0 w 189985"/>
                  <a:gd name="connsiteY0" fmla="*/ 56595 h 113190"/>
                  <a:gd name="connsiteX1" fmla="*/ 94589 w 189985"/>
                  <a:gd name="connsiteY1" fmla="*/ 0 h 113190"/>
                  <a:gd name="connsiteX2" fmla="*/ 189178 w 189985"/>
                  <a:gd name="connsiteY2" fmla="*/ 56595 h 113190"/>
                  <a:gd name="connsiteX3" fmla="*/ 94589 w 189985"/>
                  <a:gd name="connsiteY3" fmla="*/ 113190 h 113190"/>
                  <a:gd name="connsiteX4" fmla="*/ 0 w 189985"/>
                  <a:gd name="connsiteY4" fmla="*/ 56595 h 113190"/>
                  <a:gd name="connsiteX0" fmla="*/ 3 w 189184"/>
                  <a:gd name="connsiteY0" fmla="*/ 56595 h 106968"/>
                  <a:gd name="connsiteX1" fmla="*/ 94592 w 189184"/>
                  <a:gd name="connsiteY1" fmla="*/ 0 h 106968"/>
                  <a:gd name="connsiteX2" fmla="*/ 189181 w 189184"/>
                  <a:gd name="connsiteY2" fmla="*/ 56595 h 106968"/>
                  <a:gd name="connsiteX3" fmla="*/ 97173 w 189184"/>
                  <a:gd name="connsiteY3" fmla="*/ 106968 h 106968"/>
                  <a:gd name="connsiteX4" fmla="*/ 3 w 189184"/>
                  <a:gd name="connsiteY4" fmla="*/ 56595 h 106968"/>
                  <a:gd name="connsiteX0" fmla="*/ 3 w 189278"/>
                  <a:gd name="connsiteY0" fmla="*/ 56595 h 106968"/>
                  <a:gd name="connsiteX1" fmla="*/ 94592 w 189278"/>
                  <a:gd name="connsiteY1" fmla="*/ 0 h 106968"/>
                  <a:gd name="connsiteX2" fmla="*/ 189181 w 189278"/>
                  <a:gd name="connsiteY2" fmla="*/ 56595 h 106968"/>
                  <a:gd name="connsiteX3" fmla="*/ 97173 w 189278"/>
                  <a:gd name="connsiteY3" fmla="*/ 106968 h 106968"/>
                  <a:gd name="connsiteX4" fmla="*/ 3 w 189278"/>
                  <a:gd name="connsiteY4" fmla="*/ 56595 h 106968"/>
                  <a:gd name="connsiteX0" fmla="*/ 360 w 189635"/>
                  <a:gd name="connsiteY0" fmla="*/ 56595 h 106968"/>
                  <a:gd name="connsiteX1" fmla="*/ 94949 w 189635"/>
                  <a:gd name="connsiteY1" fmla="*/ 0 h 106968"/>
                  <a:gd name="connsiteX2" fmla="*/ 189538 w 189635"/>
                  <a:gd name="connsiteY2" fmla="*/ 56595 h 106968"/>
                  <a:gd name="connsiteX3" fmla="*/ 97530 w 189635"/>
                  <a:gd name="connsiteY3" fmla="*/ 106968 h 106968"/>
                  <a:gd name="connsiteX4" fmla="*/ 360 w 189635"/>
                  <a:gd name="connsiteY4" fmla="*/ 56595 h 106968"/>
                  <a:gd name="connsiteX0" fmla="*/ 25 w 189300"/>
                  <a:gd name="connsiteY0" fmla="*/ 56595 h 106968"/>
                  <a:gd name="connsiteX1" fmla="*/ 94614 w 189300"/>
                  <a:gd name="connsiteY1" fmla="*/ 0 h 106968"/>
                  <a:gd name="connsiteX2" fmla="*/ 189203 w 189300"/>
                  <a:gd name="connsiteY2" fmla="*/ 56595 h 106968"/>
                  <a:gd name="connsiteX3" fmla="*/ 97195 w 189300"/>
                  <a:gd name="connsiteY3" fmla="*/ 106968 h 106968"/>
                  <a:gd name="connsiteX4" fmla="*/ 25 w 189300"/>
                  <a:gd name="connsiteY4" fmla="*/ 56595 h 106968"/>
                  <a:gd name="connsiteX0" fmla="*/ 25 w 189560"/>
                  <a:gd name="connsiteY0" fmla="*/ 56595 h 106968"/>
                  <a:gd name="connsiteX1" fmla="*/ 94614 w 189560"/>
                  <a:gd name="connsiteY1" fmla="*/ 0 h 106968"/>
                  <a:gd name="connsiteX2" fmla="*/ 189203 w 189560"/>
                  <a:gd name="connsiteY2" fmla="*/ 56595 h 106968"/>
                  <a:gd name="connsiteX3" fmla="*/ 97195 w 189560"/>
                  <a:gd name="connsiteY3" fmla="*/ 106968 h 106968"/>
                  <a:gd name="connsiteX4" fmla="*/ 25 w 189560"/>
                  <a:gd name="connsiteY4" fmla="*/ 56595 h 10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560" h="106968">
                    <a:moveTo>
                      <a:pt x="25" y="56595"/>
                    </a:moveTo>
                    <a:cubicBezTo>
                      <a:pt x="1265" y="30345"/>
                      <a:pt x="42374" y="0"/>
                      <a:pt x="94614" y="0"/>
                    </a:cubicBezTo>
                    <a:cubicBezTo>
                      <a:pt x="146854" y="0"/>
                      <a:pt x="194161" y="8190"/>
                      <a:pt x="189203" y="56595"/>
                    </a:cubicBezTo>
                    <a:cubicBezTo>
                      <a:pt x="184245" y="105000"/>
                      <a:pt x="149435" y="106968"/>
                      <a:pt x="97195" y="106968"/>
                    </a:cubicBezTo>
                    <a:cubicBezTo>
                      <a:pt x="44955" y="106968"/>
                      <a:pt x="-1215" y="82845"/>
                      <a:pt x="25" y="5659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latin typeface="Magic R" panose="02030504000101010101" pitchFamily="18" charset="-127"/>
                </a:endParaRPr>
              </a:p>
            </p:txBody>
          </p:sp>
        </p:grp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51FF9E0-477D-B503-97BE-C772212C2451}"/>
                </a:ext>
              </a:extLst>
            </p:cNvPr>
            <p:cNvSpPr>
              <a:spLocks/>
            </p:cNvSpPr>
            <p:nvPr/>
          </p:nvSpPr>
          <p:spPr>
            <a:xfrm>
              <a:off x="5568828" y="1254694"/>
              <a:ext cx="508462" cy="335388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latin typeface="Magic R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80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97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0" decel="2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repeatDur="0" accel="50000" decel="50000" autoRev="1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7.40741E-7 L 4.16667E-6 0.0213 " pathEditMode="relative" ptsTypes="">
                                          <p:cBhvr additive="base">
                                            <p:cTn id="10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0" decel="2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indefinite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repeatDur="0" accel="50000" decel="50000" autoRev="1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7.40741E-7 L 3.33333E-6 0.0213 " pathEditMode="relative" rAng="0" ptsTypes="AA">
                                          <p:cBhvr additive="base">
                                            <p:cTn id="20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2.5E-6 4.44444E-6 L -0.57187 0.90069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91667E-6 4.44444E-6 L -0.57188 0.90069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1.11022E-16 2.77556E-17 L -0.57187 0.90069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4.16667E-7 0 L -0.37826 0.5956 " pathEditMode="relative" rAng="0" ptsTypes="AA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919" y="29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75E-6 1.11111E-6 L -0.39193 0.61736 " pathEditMode="relative" rAng="0" ptsTypes="AA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596" y="30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2.91667E-6 2.96296E-6 L -0.57188 0.90069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Motion origin="layout" path="M 5E-6 -4.81481E-6 L -0.44037 0.69352 " pathEditMode="relative" rAng="0" ptsTypes="AA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018" y="3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3.95833E-6 1.85185E-6 L -0.45821 0.72153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17" y="36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Motion origin="layout" path="M -1.25E-6 -7.40741E-7 L -0.57187 0.9007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96296E-6 L -0.57188 0.90069 " pathEditMode="relative" rAng="0" ptsTypes="AA">
                                          <p:cBhvr>
                                            <p:cTn id="4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Motion origin="layout" path="M -3.33333E-6 -4.81481E-6 L -0.57187 0.9007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3.125E-6 -3.33333E-6 L -0.57187 0.9007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Motion origin="layout" path="M 2.91667E-6 2.96296E-6 L -0.37032 0.58333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516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2.70833E-6 1.11111E-6 L -0.31081 0.48889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547" y="2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91667E-6 4.44444E-6 L -0.57187 0.90069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3.54167E-6 -2.59259E-6 L -0.57187 0.9007 " pathEditMode="relative" rAng="0" ptsTypes="AA">
                                          <p:cBhvr>
                                            <p:cTn id="5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Motion origin="layout" path="M -3.95833E-6 -4.81481E-6 L -0.57187 0.9007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1.45833E-6 -4.07407E-6 L -0.57188 0.9007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Motion origin="layout" path="M -3.75E-6 -3.33333E-6 L -0.47812 0.75324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906" y="37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0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2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3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4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56192" fill="hold"/>
                                            <p:tgtEl>
                                              <p:spTgt spid="1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7.40741E-7 L 4.16667E-6 0.0213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3.54167E-6 4.44444E-6 L -0.46653 0.73472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333" y="36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Motion origin="layout" path="M 4.79167E-6 -6.93889E-18 L -0.57188 0.90069 " pathEditMode="relative" rAng="0" ptsTypes="AA">
                                          <p:cBhvr>
                                            <p:cTn id="7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2.08333E-6 4.44444E-6 L -0.23203 0.3655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02" y="18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32" presetClass="emp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32" presetClass="emph" presetSubtype="0" repeatCount="indefinite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32" presetClass="emph" presetSubtype="0" repeatCount="indefinite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32" presetClass="emph" presetSubtype="0" repeatCount="indefinite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32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32" presetClass="emph" presetSubtype="0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32" presetClass="emph" presetSubtype="0" repeatCount="indefinite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32" presetClass="emph" presetSubtype="0" repeatCount="indefinite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32" presetClass="emph" presetSubtype="0" repeatCount="indefinite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32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32" presetClass="emph" presetSubtype="0" repeatCount="indefinite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32" presetClass="emph" presetSubtype="0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32" presetClass="emph" presetSubtype="0" repeatCount="indefinite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9" presetID="32" presetClass="emph" presetSubtype="0" repeatCount="indefinite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5" presetID="32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75E-6 -4.07407E-6 L 3.75E-6 -0.02592 " pathEditMode="relative" rAng="0" ptsTypes="AA">
                                          <p:cBhvr>
                                            <p:cTn id="1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75E-6 -4.07407E-6 L 3.75E-6 -0.02662 " pathEditMode="relative" rAng="0" ptsTypes="AA">
                                          <p:cBhvr>
                                            <p:cTn id="1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4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7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seq concurrent="1" nextAc="seek">
                  <p:cTn id="176" restart="whenNotActive" fill="hold" evtFilter="cancelBubble" nodeType="interactiveSeq">
                    <p:stCondLst>
                      <p:cond evt="onMediaBookmark" delay="0">
                        <p:tgtEl>
                          <p14:bmkTgt spid="8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7" fill="hold">
                          <p:stCondLst>
                            <p:cond delay="0"/>
                          </p:stCondLst>
                          <p:childTnLst>
                            <p:par>
                              <p:cTn id="1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9" presetID="42" presetClass="path" presetSubtype="0" accel="50000" decel="50000" autoRev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2.59259E-6 L -0.00091 -0.00509 " pathEditMode="relative" rAng="0" ptsTypes="AA">
                                          <p:cBhvr>
                                            <p:cTn id="18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5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8" bmkName="Bookmark 1"/>
                      </p:tgtEl>
                    </p:cond>
                  </p:nextCondLst>
                </p:seq>
                <p:seq concurrent="1" nextAc="seek">
                  <p:cTn id="181" restart="whenNotActive" fill="hold" evtFilter="cancelBubble" nodeType="interactiveSeq">
                    <p:stCondLst>
                      <p:cond evt="onMediaBookmark" delay="0">
                        <p:tgtEl>
                          <p14:bmkTgt spid="8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2" fill="hold">
                          <p:stCondLst>
                            <p:cond delay="0"/>
                          </p:stCondLst>
                          <p:childTnLst>
                            <p:par>
                              <p:cTn id="1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4" presetID="42" presetClass="path" presetSubtype="0" accel="50000" decel="50000" autoRev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2.59259E-6 L 0.00131 -0.00509 " pathEditMode="relative" rAng="0" ptsTypes="AA">
                                          <p:cBhvr>
                                            <p:cTn id="18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" y="-25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8" bmkName="Bookmark 2"/>
                      </p:tgtEl>
                    </p:cond>
                  </p:nextCondLst>
                </p:seq>
                <p:seq concurrent="1" nextAc="seek">
                  <p:cTn id="186" restart="whenNotActive" fill="hold" evtFilter="cancelBubble" nodeType="interactiveSeq">
                    <p:stCondLst>
                      <p:cond evt="onClick" delay="0">
                        <p:tgtEl>
                          <p:spTgt spid="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7" fill="hold">
                          <p:stCondLst>
                            <p:cond delay="0"/>
                          </p:stCondLst>
                          <p:childTnLst>
                            <p:par>
                              <p:cTn id="1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9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-0.0125 -4.07407E-6 " pathEditMode="relative" rAng="0" ptsTypes="AA">
                                          <p:cBhvr>
                                            <p:cTn id="192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0.01224 -4.07407E-6 " pathEditMode="relative" rAng="0" ptsTypes="AA">
                                          <p:cBhvr>
                                            <p:cTn id="19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5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96" presetID="42" presetClass="path" presetSubtype="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-3.33333E-6 L 2.91667E-6 0.19236 " pathEditMode="relative" rAng="0" ptsTypes="AA" p14:bounceEnd="50000">
                                          <p:cBhvr>
                                            <p:cTn id="197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9" dur="742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0" fill="hold">
                                <p:stCondLst>
                                  <p:cond delay="992"/>
                                </p:stCondLst>
                                <p:childTnLst>
                                  <p:par>
                                    <p:cTn id="201" presetID="6" presetClass="emph" presetSubtype="0" repeatDur="0" autoRev="1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02" dur="2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repeatDur="0" accel="100000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04" dur="5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5" fill="hold">
                                <p:stCondLst>
                                  <p:cond delay="1492"/>
                                </p:stCondLst>
                                <p:childTnLst>
                                  <p:par>
                                    <p:cTn id="206" presetID="35" presetClass="path" presetSubtype="0" repeatDur="0" accel="50000" decel="50000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0.01224 -4.07407E-6 " pathEditMode="relative" ptsTypes="">
                                          <p:cBhvr additive="base">
                                            <p:cTn id="207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35" presetClass="path" presetSubtype="0" repeatDur="0" accel="50000" decel="50000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-0.0125 -4.07407E-6 " pathEditMode="relative" ptsTypes="">
                                          <p:cBhvr additive="base">
                                            <p:cTn id="209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1742"/>
                                </p:stCondLst>
                                <p:childTnLst>
                                  <p:par>
                                    <p:cTn id="21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3" fill="hold">
                                <p:stCondLst>
                                  <p:cond delay="1742"/>
                                </p:stCondLst>
                                <p:childTnLst>
                                  <p:par>
                                    <p:cTn id="21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"/>
                      </p:tgtEl>
                    </p:cond>
                  </p:nextCondLst>
                </p:seq>
                <p:audio>
                  <p:cMediaNode vol="80000" showWhenStopped="0">
                    <p:cTn id="2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1"/>
                    </p:tgtEl>
                  </p:cMediaNode>
                </p:audio>
                <p:audio>
                  <p:cMediaNode vol="80000" showWhenStopped="0">
                    <p:cTn id="2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7"/>
                    </p:tgtEl>
                  </p:cMediaNode>
                </p:audio>
                <p:seq concurrent="1" nextAc="seek">
                  <p:cTn id="218" restart="whenNotActive" fill="hold" evtFilter="cancelBubble" nodeType="interactiveSeq">
                    <p:stCondLst>
                      <p:cond evt="onClick" delay="0">
                        <p:tgtEl>
                          <p:spTgt spid="1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9" fill="hold">
                          <p:stCondLst>
                            <p:cond delay="0"/>
                          </p:stCondLst>
                          <p:childTnLst>
                            <p:par>
                              <p:cTn id="2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1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24" dur="3864" fill="hold"/>
                                            <p:tgtEl>
                                              <p:spTgt spid="1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25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2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2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0" dur="10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25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repeatDur="0" autoRev="1" restart="never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34" dur="2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repeatDur="0" accel="100000" restart="never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36" dur="5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7" fill="hold">
                                <p:stCondLst>
                                  <p:cond delay="3864"/>
                                </p:stCondLst>
                                <p:childTnLst>
                                  <p:par>
                                    <p:cTn id="23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7"/>
                      </p:tgtEl>
                    </p:cond>
                  </p:nextCondLst>
                </p:seq>
                <p:seq concurrent="1" nextAc="seek">
                  <p:cTn id="240" restart="whenNotActive" fill="hold" evtFilter="cancelBubble" nodeType="interactiveSeq">
                    <p:stCondLst>
                      <p:cond evt="onClick" delay="0">
                        <p:tgtEl>
                          <p:spTgt spid="1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1" fill="hold">
                          <p:stCondLst>
                            <p:cond delay="0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6" dur="1834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9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0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2" dur="10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7" fill="hold">
                                <p:stCondLst>
                                  <p:cond delay="1834"/>
                                </p:stCondLst>
                                <p:childTnLst>
                                  <p:par>
                                    <p:cTn id="258" presetID="40" presetClass="path" presetSubtype="0" accel="5000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026 0.00093 C -0.00833 0.00139 -0.01758 0.00463 -0.0289 0.02315 C -0.04179 0.04468 -0.04284 0.05903 -0.0431 0.07292 C -0.04466 0.09051 -0.04492 0.10602 -0.05963 0.13056 C -0.07265 0.15185 -0.08099 0.15093 -0.09101 0.15278 C -0.09778 0.15046 -0.10742 0.15347 -0.12031 0.17477 C -0.13216 0.19445 -0.13424 0.21042 -0.13528 0.22523 C -0.13502 0.24005 -0.13646 0.25787 -0.15 0.27963 C -0.16302 0.30116 -0.18138 0.30185 -0.18099 0.30185 C -0.18932 0.30209 -0.19726 0.30255 -0.21015 0.32361 C -0.22343 0.3456 -0.22435 0.36019 -0.22461 0.37431 C -0.22643 0.3919 -0.22669 0.40741 -0.24088 0.43056 C -0.25416 0.45278 -0.26263 0.45209 -0.27135 0.45162 C -0.2806 0.45324 -0.28867 0.45371 -0.30143 0.475 C -0.31289 0.49421 -0.31497 0.51042 -0.31575 0.52523 C -0.31588 0.54005 -0.31745 0.55787 -0.33073 0.57917 C -0.34362 0.60116 -0.35247 0.60093 -0.36263 0.60232 " pathEditMode="relative" rAng="19020000" ptsTypes="AAAAAAAAAAAAAAAAA">
                                          <p:cBhvr>
                                            <p:cTn id="259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086" y="30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4834"/>
                                </p:stCondLst>
                                <p:childTnLst>
                                  <p:par>
                                    <p:cTn id="26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8"/>
                      </p:tgtEl>
                    </p:cond>
                  </p:nextCondLst>
                </p:seq>
                <p:audio>
                  <p:cMediaNode vol="80000" showWhenStopped="0">
                    <p:cTn id="26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8"/>
                    </p:tgtEl>
                  </p:cMediaNode>
                </p:audio>
                <p:audio>
                  <p:cMediaNode vol="80000" showWhenStopped="0">
                    <p:cTn id="2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0"/>
                    </p:tgtEl>
                  </p:cMediaNode>
                </p:audio>
                <p:seq concurrent="1" nextAc="seek">
                  <p:cTn id="265" restart="whenNotActive" fill="hold" evtFilter="cancelBubble" nodeType="interactiveSeq">
                    <p:stCondLst>
                      <p:cond evt="onMediaBookmark" delay="0">
                        <p:tgtEl>
                          <p14:bmkTgt spid="8" bmkName="Bookmark 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6" fill="hold">
                          <p:stCondLst>
                            <p:cond delay="0"/>
                          </p:stCondLst>
                          <p:childTnLst>
                            <p:par>
                              <p:cTn id="2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2" presetID="42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-4.44444E-6 L -0.02578 0.06991 " pathEditMode="relative" rAng="0" ptsTypes="AA">
                                          <p:cBhvr>
                                            <p:cTn id="273" dur="1000" spd="-100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9" y="3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4" presetID="42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3.33333E-6 L -0.02578 0.0699 " pathEditMode="relative" rAng="0" ptsTypes="AA">
                                          <p:cBhvr>
                                            <p:cTn id="275" dur="1000" spd="-100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9" y="34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7" presetID="8" presetClass="emph" presetSubtype="0" repeatCount="4000" accel="25000" decel="25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278" dur="25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0" presetID="42" presetClass="path" presetSubtype="0" repeatDur="0" decel="50000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-4.44444E-6 L -0.02578 0.06991 " pathEditMode="relative" rAng="0" ptsTypes="AA">
                                          <p:cBhvr additive="base">
                                            <p:cTn id="281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9" y="3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2" presetID="42" presetClass="path" presetSubtype="0" repeatDur="0" decel="50000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3.33333E-6 L -0.02578 0.0699 " pathEditMode="relative" rAng="0" ptsTypes="AA">
                                          <p:cBhvr additive="base">
                                            <p:cTn id="283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9" y="34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8" bmkName="Bookmark 4"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81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2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62" grpId="0" animBg="1"/>
          <p:bldP spid="63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5" grpId="0" animBg="1"/>
          <p:bldP spid="35" grpId="0" animBg="1"/>
          <p:bldP spid="36" grpId="0" animBg="1"/>
          <p:bldP spid="44" grpId="0" animBg="1"/>
          <p:bldP spid="45" grpId="0" animBg="1"/>
          <p:bldP spid="47" grpId="0" animBg="1"/>
          <p:bldP spid="50" grpId="0" animBg="1"/>
          <p:bldP spid="51" grpId="0" animBg="1"/>
          <p:bldP spid="52" grpId="0" animBg="1"/>
          <p:bldP spid="53" grpId="0" animBg="1"/>
          <p:bldP spid="68" grpId="0" animBg="1"/>
          <p:bldP spid="69" grpId="0" animBg="1"/>
          <p:bldP spid="70" grpId="0" animBg="1"/>
          <p:bldP spid="71" grpId="0" animBg="1"/>
          <p:bldP spid="117" grpId="0" animBg="1"/>
          <p:bldP spid="117" grpId="1" animBg="1"/>
          <p:bldP spid="118" grpId="0" animBg="1"/>
          <p:bldP spid="118" grpId="1" animBg="1"/>
          <p:bldP spid="18" grpId="0" animBg="1"/>
          <p:bldP spid="18" grpId="1" animBg="1"/>
          <p:bldP spid="64" grpId="0" animBg="1"/>
          <p:bldP spid="141" grpId="0" animBg="1"/>
          <p:bldP spid="142" grpId="0" animBg="1"/>
          <p:bldP spid="14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97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0" decel="2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repeatDur="0" accel="50000" decel="50000" autoRev="1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7.40741E-7 L 4.16667E-6 0.0213 " pathEditMode="relative" ptsTypes="">
                                          <p:cBhvr additive="base">
                                            <p:cTn id="10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0" decel="2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indefinite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repeatDur="0" accel="50000" decel="50000" autoRev="1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7.40741E-7 L 3.33333E-6 0.0213 " pathEditMode="relative" rAng="0" ptsTypes="AA">
                                          <p:cBhvr additive="base">
                                            <p:cTn id="20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2.5E-6 4.44444E-6 L -0.57187 0.90069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91667E-6 4.44444E-6 L -0.57188 0.90069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1.11022E-16 2.77556E-17 L -0.57187 0.90069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4.16667E-7 0 L -0.37826 0.5956 " pathEditMode="relative" rAng="0" ptsTypes="AA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919" y="29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75E-6 1.11111E-6 L -0.39193 0.61736 " pathEditMode="relative" rAng="0" ptsTypes="AA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596" y="30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2.91667E-6 2.96296E-6 L -0.57188 0.90069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repeatCount="indefinite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Motion origin="layout" path="M 5E-6 -4.81481E-6 L -0.44037 0.69352 " pathEditMode="relative" rAng="0" ptsTypes="AA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018" y="3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3.95833E-6 1.85185E-6 L -0.45821 0.72153 " pathEditMode="relative" rAng="0" ptsTypes="AA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17" y="36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Motion origin="layout" path="M -1.25E-6 -7.40741E-7 L -0.57187 0.9007 " pathEditMode="relative" rAng="0" ptsTypes="AA">
                                          <p:cBhvr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96296E-6 L -0.57188 0.90069 " pathEditMode="relative" rAng="0" ptsTypes="AA">
                                          <p:cBhvr>
                                            <p:cTn id="4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Motion origin="layout" path="M -3.33333E-6 -4.81481E-6 L -0.57187 0.9007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3.125E-6 -3.33333E-6 L -0.57187 0.9007 " pathEditMode="relative" rAng="0" ptsTypes="AA">
                                          <p:cBhvr>
                                            <p:cTn id="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Motion origin="layout" path="M 2.91667E-6 2.96296E-6 L -0.37032 0.58333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516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2.70833E-6 1.11111E-6 L -0.31081 0.48889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547" y="2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91667E-6 4.44444E-6 L -0.57187 0.90069 " pathEditMode="relative" rAng="0" ptsTypes="AA">
                                          <p:cBhvr>
                                            <p:cTn id="5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3.54167E-6 -2.59259E-6 L -0.57187 0.9007 " pathEditMode="relative" rAng="0" ptsTypes="AA">
                                          <p:cBhvr>
                                            <p:cTn id="5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repeatCount="indefinite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Motion origin="layout" path="M -3.95833E-6 -4.81481E-6 L -0.57187 0.9007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repeatCount="indefinite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1.45833E-6 -4.07407E-6 L -0.57188 0.9007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repeatCount="indefinite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Motion origin="layout" path="M -3.75E-6 -3.33333E-6 L -0.47812 0.75324 " pathEditMode="relative" rAng="0" ptsTypes="AA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906" y="37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0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2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3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4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56192" fill="hold"/>
                                            <p:tgtEl>
                                              <p:spTgt spid="1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7.40741E-7 L 4.16667E-6 0.0213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-3.54167E-6 4.44444E-6 L -0.46653 0.73472 " pathEditMode="relative" rAng="0" ptsTypes="AA">
                                          <p:cBhvr>
                                            <p:cTn id="70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333" y="36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repeatCount="indefinite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Motion origin="layout" path="M 4.79167E-6 -6.93889E-18 L -0.57188 0.90069 " pathEditMode="relative" rAng="0" ptsTypes="AA">
                                          <p:cBhvr>
                                            <p:cTn id="7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594" y="450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Motion origin="layout" path="M 2.08333E-6 4.44444E-6 L -0.23203 0.3655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02" y="18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32" presetClass="emph" presetSubtype="0" repeatCount="indefinite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32" presetClass="emph" presetSubtype="0" repeatCount="indefinite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32" presetClass="emph" presetSubtype="0" repeatCount="indefinite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32" presetClass="emph" presetSubtype="0" repeatCount="indefinite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32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32" presetClass="emph" presetSubtype="0" repeatCount="indefinite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32" presetClass="emph" presetSubtype="0" repeatCount="indefinite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32" presetClass="emph" presetSubtype="0" repeatCount="indefinite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32" presetClass="emph" presetSubtype="0" repeatCount="indefinite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32" presetClass="emph" presetSubtype="0" repeatCount="indefinite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32" presetClass="emph" presetSubtype="0" repeatCount="indefinite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32" presetClass="emph" presetSubtype="0" repeatCount="indefinite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32" presetClass="emph" presetSubtype="0" repeatCount="indefinite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5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9" presetID="32" presetClass="emph" presetSubtype="0" repeatCount="indefinite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5" presetID="32" presetClass="emph" presetSubtype="0" repeatCount="indefinite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75E-6 -4.07407E-6 L 3.75E-6 -0.02592 " pathEditMode="relative" rAng="0" ptsTypes="AA">
                                          <p:cBhvr>
                                            <p:cTn id="1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75E-6 -4.07407E-6 L 3.75E-6 -0.02662 " pathEditMode="relative" rAng="0" ptsTypes="AA">
                                          <p:cBhvr>
                                            <p:cTn id="1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4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 showWhenStopped="0">
                    <p:cTn id="17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seq concurrent="1" nextAc="seek">
                  <p:cTn id="186" restart="whenNotActive" fill="hold" evtFilter="cancelBubble" nodeType="interactiveSeq">
                    <p:stCondLst>
                      <p:cond evt="onClick" delay="0">
                        <p:tgtEl>
                          <p:spTgt spid="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7" fill="hold">
                          <p:stCondLst>
                            <p:cond delay="0"/>
                          </p:stCondLst>
                          <p:childTnLst>
                            <p:par>
                              <p:cTn id="1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9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-0.0125 -4.07407E-6 " pathEditMode="relative" rAng="0" ptsTypes="AA">
                                          <p:cBhvr>
                                            <p:cTn id="192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0.01224 -4.07407E-6 " pathEditMode="relative" rAng="0" ptsTypes="AA">
                                          <p:cBhvr>
                                            <p:cTn id="19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5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96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91667E-6 -3.33333E-6 L 2.91667E-6 0.19236 " pathEditMode="relative" rAng="0" ptsTypes="AA">
                                          <p:cBhvr>
                                            <p:cTn id="197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9" dur="742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0" fill="hold">
                                <p:stCondLst>
                                  <p:cond delay="992"/>
                                </p:stCondLst>
                                <p:childTnLst>
                                  <p:par>
                                    <p:cTn id="201" presetID="6" presetClass="emph" presetSubtype="0" repeatDur="0" autoRev="1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02" dur="2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repeatDur="0" accel="100000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04" dur="5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5" fill="hold">
                                <p:stCondLst>
                                  <p:cond delay="1492"/>
                                </p:stCondLst>
                                <p:childTnLst>
                                  <p:par>
                                    <p:cTn id="206" presetID="35" presetClass="path" presetSubtype="0" repeatDur="0" accel="50000" decel="50000" restart="never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0.01224 -4.07407E-6 " pathEditMode="relative" ptsTypes="">
                                          <p:cBhvr additive="base">
                                            <p:cTn id="207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8" presetID="35" presetClass="path" presetSubtype="0" repeatDur="0" accel="50000" decel="50000" restart="never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4.07407E-6 L -0.0125 -4.07407E-6 " pathEditMode="relative" ptsTypes="">
                                          <p:cBhvr additive="base">
                                            <p:cTn id="209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1742"/>
                                </p:stCondLst>
                                <p:childTnLst>
                                  <p:par>
                                    <p:cTn id="21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3" fill="hold">
                                <p:stCondLst>
                                  <p:cond delay="1742"/>
                                </p:stCondLst>
                                <p:childTnLst>
                                  <p:par>
                                    <p:cTn id="21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"/>
                      </p:tgtEl>
                    </p:cond>
                  </p:nextCondLst>
                </p:seq>
                <p:audio>
                  <p:cMediaNode vol="80000" showWhenStopped="0">
                    <p:cTn id="2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1"/>
                    </p:tgtEl>
                  </p:cMediaNode>
                </p:audio>
                <p:audio>
                  <p:cMediaNode vol="80000" showWhenStopped="0">
                    <p:cTn id="2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7"/>
                    </p:tgtEl>
                  </p:cMediaNode>
                </p:audio>
                <p:seq concurrent="1" nextAc="seek">
                  <p:cTn id="218" restart="whenNotActive" fill="hold" evtFilter="cancelBubble" nodeType="interactiveSeq">
                    <p:stCondLst>
                      <p:cond evt="onClick" delay="0">
                        <p:tgtEl>
                          <p:spTgt spid="1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9" fill="hold">
                          <p:stCondLst>
                            <p:cond delay="0"/>
                          </p:stCondLst>
                          <p:childTnLst>
                            <p:par>
                              <p:cTn id="2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1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24" dur="3864" fill="hold"/>
                                            <p:tgtEl>
                                              <p:spTgt spid="1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25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2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2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0" dur="10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25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repeatDur="0" autoRev="1" restart="never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34" dur="2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repeatDur="0" accel="100000" restart="never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236" dur="500" fill="hold"/>
                                            <p:tgtEl>
                                              <p:spTgt spid="134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7" fill="hold">
                                <p:stCondLst>
                                  <p:cond delay="3864"/>
                                </p:stCondLst>
                                <p:childTnLst>
                                  <p:par>
                                    <p:cTn id="23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7"/>
                      </p:tgtEl>
                    </p:cond>
                  </p:nextCondLst>
                </p:seq>
                <p:seq concurrent="1" nextAc="seek">
                  <p:cTn id="240" restart="whenNotActive" fill="hold" evtFilter="cancelBubble" nodeType="interactiveSeq">
                    <p:stCondLst>
                      <p:cond evt="onClick" delay="0">
                        <p:tgtEl>
                          <p:spTgt spid="1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1" fill="hold">
                          <p:stCondLst>
                            <p:cond delay="0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1" presetClass="exit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6" dur="1834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9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0" dur="2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2" dur="10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7" fill="hold">
                                <p:stCondLst>
                                  <p:cond delay="1834"/>
                                </p:stCondLst>
                                <p:childTnLst>
                                  <p:par>
                                    <p:cTn id="258" presetID="40" presetClass="path" presetSubtype="0" accel="5000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026 0.00093 C -0.00833 0.00139 -0.01758 0.00463 -0.0289 0.02315 C -0.04179 0.04468 -0.04284 0.05903 -0.0431 0.07292 C -0.04466 0.09051 -0.04492 0.10602 -0.05963 0.13056 C -0.07265 0.15185 -0.08099 0.15093 -0.09101 0.15278 C -0.09778 0.15046 -0.10742 0.15347 -0.12031 0.17477 C -0.13216 0.19445 -0.13424 0.21042 -0.13528 0.22523 C -0.13502 0.24005 -0.13646 0.25787 -0.15 0.27963 C -0.16302 0.30116 -0.18138 0.30185 -0.18099 0.30185 C -0.18932 0.30209 -0.19726 0.30255 -0.21015 0.32361 C -0.22343 0.3456 -0.22435 0.36019 -0.22461 0.37431 C -0.22643 0.3919 -0.22669 0.40741 -0.24088 0.43056 C -0.25416 0.45278 -0.26263 0.45209 -0.27135 0.45162 C -0.2806 0.45324 -0.28867 0.45371 -0.30143 0.475 C -0.31289 0.49421 -0.31497 0.51042 -0.31575 0.52523 C -0.31588 0.54005 -0.31745 0.55787 -0.33073 0.57917 C -0.34362 0.60116 -0.35247 0.60093 -0.36263 0.60232 " pathEditMode="relative" rAng="19020000" ptsTypes="AAAAAAAAAAAAAAAAA">
                                          <p:cBhvr>
                                            <p:cTn id="259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086" y="30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4834"/>
                                </p:stCondLst>
                                <p:childTnLst>
                                  <p:par>
                                    <p:cTn id="26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8"/>
                      </p:tgtEl>
                    </p:cond>
                  </p:nextCondLst>
                </p:seq>
                <p:audio>
                  <p:cMediaNode vol="80000" showWhenStopped="0">
                    <p:cTn id="26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8"/>
                    </p:tgtEl>
                  </p:cMediaNode>
                </p:audio>
                <p:audio>
                  <p:cMediaNode vol="80000" showWhenStopped="0">
                    <p:cTn id="2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0"/>
                    </p:tgtEl>
                  </p:cMediaNode>
                </p:audio>
              </p:childTnLst>
            </p:cTn>
          </p:par>
        </p:tnLst>
        <p:bldLst>
          <p:bldP spid="75" grpId="0" animBg="1"/>
          <p:bldP spid="81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2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5" grpId="0" animBg="1"/>
          <p:bldP spid="35" grpId="0" animBg="1"/>
          <p:bldP spid="36" grpId="0" animBg="1"/>
          <p:bldP spid="44" grpId="0" animBg="1"/>
          <p:bldP spid="45" grpId="0" animBg="1"/>
          <p:bldP spid="47" grpId="0" animBg="1"/>
          <p:bldP spid="50" grpId="0" animBg="1"/>
          <p:bldP spid="51" grpId="0" animBg="1"/>
          <p:bldP spid="52" grpId="0" animBg="1"/>
          <p:bldP spid="53" grpId="0" animBg="1"/>
          <p:bldP spid="68" grpId="0" animBg="1"/>
          <p:bldP spid="69" grpId="0" animBg="1"/>
          <p:bldP spid="70" grpId="0" animBg="1"/>
          <p:bldP spid="71" grpId="0" animBg="1"/>
          <p:bldP spid="117" grpId="0" animBg="1"/>
          <p:bldP spid="117" grpId="1" animBg="1"/>
          <p:bldP spid="118" grpId="0" animBg="1"/>
          <p:bldP spid="118" grpId="1" animBg="1"/>
          <p:bldP spid="18" grpId="0" animBg="1"/>
          <p:bldP spid="18" grpId="1" animBg="1"/>
          <p:bldP spid="64" grpId="0" animBg="1"/>
          <p:bldP spid="141" grpId="0" animBg="1"/>
          <p:bldP spid="142" grpId="0" animBg="1"/>
          <p:bldP spid="143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9caec8-b719-490d-8fd5-685a20ee8c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1B8CAF6060544DB2F0BB86F10CAB49" ma:contentTypeVersion="15" ma:contentTypeDescription="Create a new document." ma:contentTypeScope="" ma:versionID="1eacaffc13f565be8c68df300eda31eb">
  <xsd:schema xmlns:xsd="http://www.w3.org/2001/XMLSchema" xmlns:xs="http://www.w3.org/2001/XMLSchema" xmlns:p="http://schemas.microsoft.com/office/2006/metadata/properties" xmlns:ns3="cad28f79-7610-4fcd-bad5-bc9bb3f916b5" xmlns:ns4="659caec8-b719-490d-8fd5-685a20ee8c30" targetNamespace="http://schemas.microsoft.com/office/2006/metadata/properties" ma:root="true" ma:fieldsID="e48006780d0c53c97a922489fc1921e3" ns3:_="" ns4:_="">
    <xsd:import namespace="cad28f79-7610-4fcd-bad5-bc9bb3f916b5"/>
    <xsd:import namespace="659caec8-b719-490d-8fd5-685a20ee8c3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SearchPropertie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28f79-7610-4fcd-bad5-bc9bb3f916b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aec8-b719-490d-8fd5-685a20ee8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631693-3899-49D0-8624-629C1DDEDAC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cad28f79-7610-4fcd-bad5-bc9bb3f916b5"/>
    <ds:schemaRef ds:uri="http://schemas.microsoft.com/office/2006/documentManagement/types"/>
    <ds:schemaRef ds:uri="659caec8-b719-490d-8fd5-685a20ee8c3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91EA815-0159-45C7-B63F-53710898FD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B1F0CA-724B-4BDF-9217-F327B8BE8F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d28f79-7610-4fcd-bad5-bc9bb3f916b5"/>
    <ds:schemaRef ds:uri="659caec8-b719-490d-8fd5-685a20ee8c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92</Words>
  <Application>Microsoft Office PowerPoint</Application>
  <PresentationFormat>Widescreen</PresentationFormat>
  <Paragraphs>18</Paragraphs>
  <Slides>2</Slides>
  <Notes>1</Notes>
  <HiddenSlides>1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Magic R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Garroch</dc:creator>
  <cp:lastModifiedBy>Jamie Garroch</cp:lastModifiedBy>
  <cp:revision>14</cp:revision>
  <dcterms:created xsi:type="dcterms:W3CDTF">2022-11-30T21:52:08Z</dcterms:created>
  <dcterms:modified xsi:type="dcterms:W3CDTF">2022-12-09T16:34:27Z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0x0101006C1B8CAF6060544DB2F0BB86F10CAB49</vt:lpwstr>
  </property>
</Properties>
</file>