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1" r:id="rId3"/>
    <p:sldId id="266" r:id="rId4"/>
    <p:sldId id="264" r:id="rId5"/>
    <p:sldId id="267" r:id="rId6"/>
    <p:sldId id="260" r:id="rId7"/>
    <p:sldId id="268" r:id="rId8"/>
    <p:sldId id="269" r:id="rId9"/>
    <p:sldId id="273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C6B7"/>
    <a:srgbClr val="49151C"/>
    <a:srgbClr val="D93A19"/>
    <a:srgbClr val="2C2427"/>
    <a:srgbClr val="4A2834"/>
    <a:srgbClr val="DBDCD6"/>
    <a:srgbClr val="D4D2C6"/>
    <a:srgbClr val="AEAB95"/>
    <a:srgbClr val="788CC5"/>
    <a:srgbClr val="9B64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49" autoAdjust="0"/>
    <p:restoredTop sz="94660"/>
  </p:normalViewPr>
  <p:slideViewPr>
    <p:cSldViewPr snapToGrid="0">
      <p:cViewPr>
        <p:scale>
          <a:sx n="25" d="100"/>
          <a:sy n="25" d="100"/>
        </p:scale>
        <p:origin x="3018" y="34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C32419D1-DAC6-CE09-6EAA-C404D369936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260530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4073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1ACF50A-8C95-45AA-A2F4-B3758DFE057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0323740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529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43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microsoft.com/office/2007/relationships/hdphoto" Target="../media/hdphoto2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6.png"/><Relationship Id="rId5" Type="http://schemas.openxmlformats.org/officeDocument/2006/relationships/image" Target="../media/image4.jpeg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oleObject" Target="../embeddings/oleObject8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4AEB3F3-67F4-4CCF-9787-F70B4CA81FD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673885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4AEB3F3-67F4-4CCF-9787-F70B4CA81F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 descr="A picture containing text, person, group&#10;&#10;Description automatically generated">
            <a:extLst>
              <a:ext uri="{FF2B5EF4-FFF2-40B4-BE49-F238E27FC236}">
                <a16:creationId xmlns:a16="http://schemas.microsoft.com/office/drawing/2014/main" id="{3351A885-B627-489A-8957-49E8FE1F996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918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E4F6165-29B1-4D0D-813E-F969A41D502E}"/>
              </a:ext>
            </a:extLst>
          </p:cNvPr>
          <p:cNvSpPr txBox="1"/>
          <p:nvPr/>
        </p:nvSpPr>
        <p:spPr>
          <a:xfrm>
            <a:off x="6096000" y="646614"/>
            <a:ext cx="6093180" cy="1200329"/>
          </a:xfrm>
          <a:prstGeom prst="rect">
            <a:avLst/>
          </a:prstGeom>
          <a:solidFill>
            <a:srgbClr val="010B21">
              <a:alpha val="60000"/>
            </a:srgb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B5D0BD"/>
                </a:solidFill>
                <a:latin typeface="Impact" panose="020B0806030902050204" pitchFamily="34" charset="0"/>
              </a:rPr>
              <a:t>A merry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58A320-F8FA-4E23-B459-7D8DFF7044AE}"/>
              </a:ext>
            </a:extLst>
          </p:cNvPr>
          <p:cNvSpPr txBox="1"/>
          <p:nvPr/>
        </p:nvSpPr>
        <p:spPr>
          <a:xfrm>
            <a:off x="6096000" y="1934027"/>
            <a:ext cx="6093180" cy="1200329"/>
          </a:xfrm>
          <a:prstGeom prst="rect">
            <a:avLst/>
          </a:prstGeom>
          <a:solidFill>
            <a:srgbClr val="010B21">
              <a:alpha val="60000"/>
            </a:srgb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B5D0BD"/>
                </a:solidFill>
                <a:latin typeface="Impact" panose="020B0806030902050204" pitchFamily="34" charset="0"/>
              </a:rPr>
              <a:t>saturnalia</a:t>
            </a:r>
          </a:p>
        </p:txBody>
      </p:sp>
      <p:pic>
        <p:nvPicPr>
          <p:cNvPr id="2" name="Picture 1" descr="A picture containing text, person, group&#10;&#10;Description automatically generated">
            <a:extLst>
              <a:ext uri="{FF2B5EF4-FFF2-40B4-BE49-F238E27FC236}">
                <a16:creationId xmlns:a16="http://schemas.microsoft.com/office/drawing/2014/main" id="{8A921292-109B-64B8-1E06-090074D06A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011"/>
          <a:stretch/>
        </p:blipFill>
        <p:spPr>
          <a:xfrm>
            <a:off x="0" y="0"/>
            <a:ext cx="6093180" cy="68580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B41A34-3F87-4410-815E-17DFD04D9340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5993D05-070A-43EB-B7AF-0601DACA0138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5352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 advTm="5000">
        <p159:morph option="byObject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250" fill="hold"/>
                                        <p:tgtEl>
                                          <p:spTgt spid="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4AEB3F3-67F4-4CCF-9787-F70B4CA81FD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326317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4AEB3F3-67F4-4CCF-9787-F70B4CA81F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 descr="A picture containing text, person, group&#10;&#10;Description automatically generated">
            <a:extLst>
              <a:ext uri="{FF2B5EF4-FFF2-40B4-BE49-F238E27FC236}">
                <a16:creationId xmlns:a16="http://schemas.microsoft.com/office/drawing/2014/main" id="{C40699F4-2AE1-483B-A9E8-34A62401DFD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918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28BCA3A-E166-4462-BAE0-22B692B2510A}"/>
              </a:ext>
            </a:extLst>
          </p:cNvPr>
          <p:cNvSpPr txBox="1"/>
          <p:nvPr/>
        </p:nvSpPr>
        <p:spPr>
          <a:xfrm>
            <a:off x="18987729" y="646614"/>
            <a:ext cx="6093180" cy="1200329"/>
          </a:xfrm>
          <a:prstGeom prst="rect">
            <a:avLst/>
          </a:prstGeom>
          <a:solidFill>
            <a:srgbClr val="010B21">
              <a:alpha val="60000"/>
            </a:srgb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B5D0BD"/>
                </a:solidFill>
                <a:latin typeface="Impact" panose="020B0806030902050204" pitchFamily="34" charset="0"/>
              </a:rPr>
              <a:t>A merry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1E8E46-3B7C-4F94-99CE-A5E598BCE5E7}"/>
              </a:ext>
            </a:extLst>
          </p:cNvPr>
          <p:cNvSpPr txBox="1"/>
          <p:nvPr/>
        </p:nvSpPr>
        <p:spPr>
          <a:xfrm>
            <a:off x="18987729" y="1934027"/>
            <a:ext cx="6093180" cy="1200329"/>
          </a:xfrm>
          <a:prstGeom prst="rect">
            <a:avLst/>
          </a:prstGeom>
          <a:solidFill>
            <a:srgbClr val="010B21">
              <a:alpha val="60000"/>
            </a:srgb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B5D0BD"/>
                </a:solidFill>
                <a:latin typeface="Impact" panose="020B0806030902050204" pitchFamily="34" charset="0"/>
              </a:rPr>
              <a:t>saturnalia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BE8001B-3029-48BF-9729-11BE476775E1}"/>
              </a:ext>
            </a:extLst>
          </p:cNvPr>
          <p:cNvCxnSpPr>
            <a:cxnSpLocks/>
          </p:cNvCxnSpPr>
          <p:nvPr/>
        </p:nvCxnSpPr>
        <p:spPr>
          <a:xfrm>
            <a:off x="18987729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F715807-94D9-4972-847C-A36003BA4343}"/>
              </a:ext>
            </a:extLst>
          </p:cNvPr>
          <p:cNvCxnSpPr>
            <a:cxnSpLocks/>
          </p:cNvCxnSpPr>
          <p:nvPr/>
        </p:nvCxnSpPr>
        <p:spPr>
          <a:xfrm>
            <a:off x="18987729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786E851-E463-4660-814B-CBFD8D4813DF}"/>
              </a:ext>
            </a:extLst>
          </p:cNvPr>
          <p:cNvCxnSpPr>
            <a:cxnSpLocks/>
          </p:cNvCxnSpPr>
          <p:nvPr/>
        </p:nvCxnSpPr>
        <p:spPr>
          <a:xfrm>
            <a:off x="-40984130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5A5537C-D754-474E-BB33-79ED6BA2D638}"/>
              </a:ext>
            </a:extLst>
          </p:cNvPr>
          <p:cNvCxnSpPr>
            <a:cxnSpLocks/>
          </p:cNvCxnSpPr>
          <p:nvPr/>
        </p:nvCxnSpPr>
        <p:spPr>
          <a:xfrm>
            <a:off x="18987729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picture containing text, group&#10;&#10;Description automatically generated">
            <a:extLst>
              <a:ext uri="{FF2B5EF4-FFF2-40B4-BE49-F238E27FC236}">
                <a16:creationId xmlns:a16="http://schemas.microsoft.com/office/drawing/2014/main" id="{29CCCCDA-6551-0A20-F67A-5879BD6AF88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822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250" fill="hold"/>
                                        <p:tgtEl>
                                          <p:spTgt spid="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4AEB3F3-67F4-4CCF-9787-F70B4CA81FD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196890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4AEB3F3-67F4-4CCF-9787-F70B4CA81F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picture containing text, group&#10;&#10;Description automatically generated">
            <a:extLst>
              <a:ext uri="{FF2B5EF4-FFF2-40B4-BE49-F238E27FC236}">
                <a16:creationId xmlns:a16="http://schemas.microsoft.com/office/drawing/2014/main" id="{0642624A-9F7E-CEA8-89C7-F20D4AE023B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803189-37AB-44AC-9421-C694420E8574}"/>
              </a:ext>
            </a:extLst>
          </p:cNvPr>
          <p:cNvSpPr txBox="1"/>
          <p:nvPr/>
        </p:nvSpPr>
        <p:spPr>
          <a:xfrm>
            <a:off x="7524749" y="646614"/>
            <a:ext cx="4667247" cy="1200329"/>
          </a:xfrm>
          <a:prstGeom prst="rect">
            <a:avLst/>
          </a:prstGeom>
          <a:solidFill>
            <a:schemeClr val="bg1">
              <a:alpha val="80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788CC5"/>
                </a:solidFill>
                <a:latin typeface="Impact" panose="020B0806030902050204" pitchFamily="34" charset="0"/>
              </a:rPr>
              <a:t>A bright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EF57E0-7292-4C98-AE5C-4909044330A3}"/>
              </a:ext>
            </a:extLst>
          </p:cNvPr>
          <p:cNvSpPr txBox="1"/>
          <p:nvPr/>
        </p:nvSpPr>
        <p:spPr>
          <a:xfrm>
            <a:off x="7524749" y="1934027"/>
            <a:ext cx="4667247" cy="1200329"/>
          </a:xfrm>
          <a:prstGeom prst="rect">
            <a:avLst/>
          </a:prstGeom>
          <a:solidFill>
            <a:schemeClr val="bg1">
              <a:alpha val="80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788CC5"/>
                </a:solidFill>
                <a:latin typeface="Impact" panose="020B0806030902050204" pitchFamily="34" charset="0"/>
              </a:rPr>
              <a:t>solstice</a:t>
            </a:r>
          </a:p>
        </p:txBody>
      </p:sp>
      <p:pic>
        <p:nvPicPr>
          <p:cNvPr id="17" name="Picture 16" descr="A picture containing text, group&#10;&#10;Description automatically generated">
            <a:extLst>
              <a:ext uri="{FF2B5EF4-FFF2-40B4-BE49-F238E27FC236}">
                <a16:creationId xmlns:a16="http://schemas.microsoft.com/office/drawing/2014/main" id="{ED1C6C24-5082-EF46-EA67-A9C55B560A7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524743" cy="6858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FC265DF-517D-4D0C-B4D8-8B3DE2682793}"/>
              </a:ext>
            </a:extLst>
          </p:cNvPr>
          <p:cNvCxnSpPr>
            <a:cxnSpLocks/>
          </p:cNvCxnSpPr>
          <p:nvPr/>
        </p:nvCxnSpPr>
        <p:spPr>
          <a:xfrm>
            <a:off x="7524750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0A505E-624F-4CDB-A01B-43189A060BE2}"/>
              </a:ext>
            </a:extLst>
          </p:cNvPr>
          <p:cNvCxnSpPr>
            <a:cxnSpLocks/>
          </p:cNvCxnSpPr>
          <p:nvPr/>
        </p:nvCxnSpPr>
        <p:spPr>
          <a:xfrm>
            <a:off x="7524750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D484DB-29F4-485A-900D-E49435D92E92}"/>
              </a:ext>
            </a:extLst>
          </p:cNvPr>
          <p:cNvCxnSpPr>
            <a:cxnSpLocks/>
          </p:cNvCxnSpPr>
          <p:nvPr/>
        </p:nvCxnSpPr>
        <p:spPr>
          <a:xfrm>
            <a:off x="7524750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083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xit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4AEB3F3-67F4-4CCF-9787-F70B4CA81FD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30046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4AEB3F3-67F4-4CCF-9787-F70B4CA81F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 descr="A picture containing text, group&#10;&#10;Description automatically generated">
            <a:extLst>
              <a:ext uri="{FF2B5EF4-FFF2-40B4-BE49-F238E27FC236}">
                <a16:creationId xmlns:a16="http://schemas.microsoft.com/office/drawing/2014/main" id="{DC6A6493-111B-1669-47D1-FF47827BE3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picture containing outdoor&#10;&#10;Description automatically generated">
            <a:extLst>
              <a:ext uri="{FF2B5EF4-FFF2-40B4-BE49-F238E27FC236}">
                <a16:creationId xmlns:a16="http://schemas.microsoft.com/office/drawing/2014/main" id="{45F67AE6-335B-1661-7B31-CBBC6A8964A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100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2792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E425E2A-8CF9-491B-A0E6-413AAFEA772F}"/>
              </a:ext>
            </a:extLst>
          </p:cNvPr>
          <p:cNvSpPr txBox="1"/>
          <p:nvPr/>
        </p:nvSpPr>
        <p:spPr>
          <a:xfrm>
            <a:off x="21183600" y="646614"/>
            <a:ext cx="6093180" cy="1200329"/>
          </a:xfrm>
          <a:prstGeom prst="rect">
            <a:avLst/>
          </a:prstGeom>
          <a:solidFill>
            <a:schemeClr val="bg1">
              <a:alpha val="80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788CC5"/>
                </a:solidFill>
                <a:latin typeface="Impact" panose="020B0806030902050204" pitchFamily="34" charset="0"/>
              </a:rPr>
              <a:t>A bright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A3D941-FF7F-4399-8055-0A3213A01B2C}"/>
              </a:ext>
            </a:extLst>
          </p:cNvPr>
          <p:cNvSpPr txBox="1"/>
          <p:nvPr/>
        </p:nvSpPr>
        <p:spPr>
          <a:xfrm>
            <a:off x="21183600" y="1934027"/>
            <a:ext cx="6093180" cy="1200329"/>
          </a:xfrm>
          <a:prstGeom prst="rect">
            <a:avLst/>
          </a:prstGeom>
          <a:solidFill>
            <a:schemeClr val="bg1">
              <a:alpha val="80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788CC5"/>
                </a:solidFill>
                <a:latin typeface="Impact" panose="020B0806030902050204" pitchFamily="34" charset="0"/>
              </a:rPr>
              <a:t>solstice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73DDBA0-46D8-4A68-937B-E11D8984AA8C}"/>
              </a:ext>
            </a:extLst>
          </p:cNvPr>
          <p:cNvCxnSpPr>
            <a:cxnSpLocks/>
          </p:cNvCxnSpPr>
          <p:nvPr/>
        </p:nvCxnSpPr>
        <p:spPr>
          <a:xfrm>
            <a:off x="21183600" y="43542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D5E1C8E-7227-42E9-B361-F5786F1F92D6}"/>
              </a:ext>
            </a:extLst>
          </p:cNvPr>
          <p:cNvCxnSpPr>
            <a:cxnSpLocks/>
          </p:cNvCxnSpPr>
          <p:nvPr/>
        </p:nvCxnSpPr>
        <p:spPr>
          <a:xfrm>
            <a:off x="21183600" y="43542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976177E-9ADF-4785-86E5-5D4050864BBD}"/>
              </a:ext>
            </a:extLst>
          </p:cNvPr>
          <p:cNvCxnSpPr>
            <a:cxnSpLocks/>
          </p:cNvCxnSpPr>
          <p:nvPr/>
        </p:nvCxnSpPr>
        <p:spPr>
          <a:xfrm>
            <a:off x="-363794" y="0"/>
            <a:ext cx="0" cy="6858000"/>
          </a:xfrm>
          <a:prstGeom prst="line">
            <a:avLst/>
          </a:prstGeom>
          <a:ln w="12700">
            <a:solidFill>
              <a:srgbClr val="D93A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37A2450-8369-4B49-A3FE-3E8FC8483EE6}"/>
              </a:ext>
            </a:extLst>
          </p:cNvPr>
          <p:cNvCxnSpPr>
            <a:cxnSpLocks/>
          </p:cNvCxnSpPr>
          <p:nvPr/>
        </p:nvCxnSpPr>
        <p:spPr>
          <a:xfrm>
            <a:off x="-40984130" y="0"/>
            <a:ext cx="0" cy="6858000"/>
          </a:xfrm>
          <a:prstGeom prst="line">
            <a:avLst/>
          </a:prstGeom>
          <a:ln w="12700">
            <a:solidFill>
              <a:srgbClr val="D93A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505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250" fill="hold"/>
                                        <p:tgtEl>
                                          <p:spTgt spid="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4AEB3F3-67F4-4CCF-9787-F70B4CA81FD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5631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4AEB3F3-67F4-4CCF-9787-F70B4CA81F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A picture containing outdoor&#10;&#10;Description automatically generated">
            <a:extLst>
              <a:ext uri="{FF2B5EF4-FFF2-40B4-BE49-F238E27FC236}">
                <a16:creationId xmlns:a16="http://schemas.microsoft.com/office/drawing/2014/main" id="{0BF598E0-C55D-4305-8048-30B43B0A95A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2792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73F6B9-FA94-46E2-8F3F-C53F7EDAF833}"/>
              </a:ext>
            </a:extLst>
          </p:cNvPr>
          <p:cNvSpPr txBox="1"/>
          <p:nvPr/>
        </p:nvSpPr>
        <p:spPr>
          <a:xfrm>
            <a:off x="7524750" y="646614"/>
            <a:ext cx="4667250" cy="1200329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D93A19"/>
                </a:solidFill>
                <a:latin typeface="Impact" panose="020B0806030902050204" pitchFamily="34" charset="0"/>
              </a:rPr>
              <a:t>A fruitful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2D762-1EAC-40C2-B611-837906A7685D}"/>
              </a:ext>
            </a:extLst>
          </p:cNvPr>
          <p:cNvSpPr txBox="1"/>
          <p:nvPr/>
        </p:nvSpPr>
        <p:spPr>
          <a:xfrm>
            <a:off x="7524750" y="1934027"/>
            <a:ext cx="4667250" cy="1200329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D93A19"/>
                </a:solidFill>
                <a:latin typeface="Impact" panose="020B0806030902050204" pitchFamily="34" charset="0"/>
              </a:rPr>
              <a:t>yule</a:t>
            </a:r>
          </a:p>
        </p:txBody>
      </p:sp>
      <p:pic>
        <p:nvPicPr>
          <p:cNvPr id="3" name="Picture 2" descr="A picture containing outdoor&#10;&#10;Description automatically generated">
            <a:extLst>
              <a:ext uri="{FF2B5EF4-FFF2-40B4-BE49-F238E27FC236}">
                <a16:creationId xmlns:a16="http://schemas.microsoft.com/office/drawing/2014/main" id="{97B4B8A0-7430-1BA3-FF90-A8EDD720CE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21046"/>
          <a:stretch/>
        </p:blipFill>
        <p:spPr>
          <a:xfrm>
            <a:off x="0" y="0"/>
            <a:ext cx="7524737" cy="685800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1618F8A-A98C-4AA8-B835-AFD0DE4DF8DF}"/>
              </a:ext>
            </a:extLst>
          </p:cNvPr>
          <p:cNvCxnSpPr>
            <a:cxnSpLocks/>
          </p:cNvCxnSpPr>
          <p:nvPr/>
        </p:nvCxnSpPr>
        <p:spPr>
          <a:xfrm>
            <a:off x="7524750" y="0"/>
            <a:ext cx="0" cy="6858000"/>
          </a:xfrm>
          <a:prstGeom prst="line">
            <a:avLst/>
          </a:prstGeom>
          <a:ln w="12700">
            <a:solidFill>
              <a:srgbClr val="D93A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7C2B0DB-9000-49CE-8BD1-C7D07CC46D7C}"/>
              </a:ext>
            </a:extLst>
          </p:cNvPr>
          <p:cNvCxnSpPr>
            <a:cxnSpLocks/>
          </p:cNvCxnSpPr>
          <p:nvPr/>
        </p:nvCxnSpPr>
        <p:spPr>
          <a:xfrm>
            <a:off x="7524750" y="0"/>
            <a:ext cx="0" cy="6858000"/>
          </a:xfrm>
          <a:prstGeom prst="line">
            <a:avLst/>
          </a:prstGeom>
          <a:ln w="12700">
            <a:solidFill>
              <a:srgbClr val="D93A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E3A478D-B09B-4E42-A090-D466458ED183}"/>
              </a:ext>
            </a:extLst>
          </p:cNvPr>
          <p:cNvCxnSpPr>
            <a:cxnSpLocks/>
          </p:cNvCxnSpPr>
          <p:nvPr/>
        </p:nvCxnSpPr>
        <p:spPr>
          <a:xfrm>
            <a:off x="7524750" y="0"/>
            <a:ext cx="0" cy="6858000"/>
          </a:xfrm>
          <a:prstGeom prst="line">
            <a:avLst/>
          </a:prstGeom>
          <a:ln w="12700">
            <a:solidFill>
              <a:srgbClr val="D93A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8988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4AEB3F3-67F4-4CCF-9787-F70B4CA81FD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43675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4AEB3F3-67F4-4CCF-9787-F70B4CA81F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A picture containing outdoor&#10;&#10;Description automatically generated">
            <a:extLst>
              <a:ext uri="{FF2B5EF4-FFF2-40B4-BE49-F238E27FC236}">
                <a16:creationId xmlns:a16="http://schemas.microsoft.com/office/drawing/2014/main" id="{7409ECC2-5076-44C8-BE01-98417D34BD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2792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20" name="!!Straight Connector 15">
            <a:extLst>
              <a:ext uri="{FF2B5EF4-FFF2-40B4-BE49-F238E27FC236}">
                <a16:creationId xmlns:a16="http://schemas.microsoft.com/office/drawing/2014/main" id="{4CCBF5D2-335F-4E9A-9250-776C8FA5FBFA}"/>
              </a:ext>
            </a:extLst>
          </p:cNvPr>
          <p:cNvCxnSpPr>
            <a:cxnSpLocks/>
          </p:cNvCxnSpPr>
          <p:nvPr/>
        </p:nvCxnSpPr>
        <p:spPr>
          <a:xfrm>
            <a:off x="-33396494" y="0"/>
            <a:ext cx="0" cy="6858000"/>
          </a:xfrm>
          <a:prstGeom prst="line">
            <a:avLst/>
          </a:prstGeom>
          <a:ln w="12700">
            <a:solidFill>
              <a:srgbClr val="C9C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61F7713-DE26-4498-A4EA-2E2D849A6337}"/>
              </a:ext>
            </a:extLst>
          </p:cNvPr>
          <p:cNvSpPr txBox="1"/>
          <p:nvPr/>
        </p:nvSpPr>
        <p:spPr>
          <a:xfrm>
            <a:off x="21107400" y="646614"/>
            <a:ext cx="4663440" cy="1200329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D93A19"/>
                </a:solidFill>
                <a:latin typeface="Impact" panose="020B0806030902050204" pitchFamily="34" charset="0"/>
              </a:rPr>
              <a:t>A fruitful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0C345F8-4477-401D-A25E-9510A50E5D2A}"/>
              </a:ext>
            </a:extLst>
          </p:cNvPr>
          <p:cNvSpPr txBox="1"/>
          <p:nvPr/>
        </p:nvSpPr>
        <p:spPr>
          <a:xfrm>
            <a:off x="21107400" y="1934027"/>
            <a:ext cx="4663440" cy="1200329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D93A19"/>
                </a:solidFill>
                <a:latin typeface="Impact" panose="020B0806030902050204" pitchFamily="34" charset="0"/>
              </a:rPr>
              <a:t>yule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03C83FD-04D1-4A52-BE2A-EBD36D95673C}"/>
              </a:ext>
            </a:extLst>
          </p:cNvPr>
          <p:cNvCxnSpPr>
            <a:cxnSpLocks/>
          </p:cNvCxnSpPr>
          <p:nvPr/>
        </p:nvCxnSpPr>
        <p:spPr>
          <a:xfrm>
            <a:off x="21107400" y="0"/>
            <a:ext cx="0" cy="6858000"/>
          </a:xfrm>
          <a:prstGeom prst="line">
            <a:avLst/>
          </a:prstGeom>
          <a:ln w="12700">
            <a:solidFill>
              <a:srgbClr val="D93A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4AFC047-0D83-4E10-9089-4AC292C9D7E1}"/>
              </a:ext>
            </a:extLst>
          </p:cNvPr>
          <p:cNvCxnSpPr>
            <a:cxnSpLocks/>
          </p:cNvCxnSpPr>
          <p:nvPr/>
        </p:nvCxnSpPr>
        <p:spPr>
          <a:xfrm>
            <a:off x="21107400" y="0"/>
            <a:ext cx="0" cy="6858000"/>
          </a:xfrm>
          <a:prstGeom prst="line">
            <a:avLst/>
          </a:prstGeom>
          <a:ln w="12700">
            <a:solidFill>
              <a:srgbClr val="D93A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!!Rectangle 5">
            <a:extLst>
              <a:ext uri="{FF2B5EF4-FFF2-40B4-BE49-F238E27FC236}">
                <a16:creationId xmlns:a16="http://schemas.microsoft.com/office/drawing/2014/main" id="{69BDA17F-8390-1E18-8D1D-4928805C9B8A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3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!!Picture 2" descr="A picture containing person&#10;&#10;Description automatically generated">
            <a:extLst>
              <a:ext uri="{FF2B5EF4-FFF2-40B4-BE49-F238E27FC236}">
                <a16:creationId xmlns:a16="http://schemas.microsoft.com/office/drawing/2014/main" id="{AC73312D-8859-7FF4-2AA8-24A00353BDA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9143" t="35117" r="12194" b="12107"/>
          <a:stretch/>
        </p:blipFill>
        <p:spPr>
          <a:xfrm>
            <a:off x="-1" y="1"/>
            <a:ext cx="1219199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D586E4-7D2B-288D-9191-2EDE11950DB8}"/>
              </a:ext>
            </a:extLst>
          </p:cNvPr>
          <p:cNvSpPr txBox="1"/>
          <p:nvPr/>
        </p:nvSpPr>
        <p:spPr>
          <a:xfrm>
            <a:off x="-7455333" y="2185129"/>
            <a:ext cx="4608000" cy="1200329"/>
          </a:xfrm>
          <a:prstGeom prst="rect">
            <a:avLst/>
          </a:prstGeom>
          <a:solidFill>
            <a:schemeClr val="tx1">
              <a:alpha val="25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C9C6B7"/>
                </a:solidFill>
                <a:latin typeface="Impact" panose="020B0806030902050204" pitchFamily="34" charset="0"/>
              </a:rPr>
              <a:t>A wicked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ED2FDB-D5F1-AA5F-C0AA-BF84C35922AF}"/>
              </a:ext>
            </a:extLst>
          </p:cNvPr>
          <p:cNvSpPr txBox="1">
            <a:spLocks/>
          </p:cNvSpPr>
          <p:nvPr/>
        </p:nvSpPr>
        <p:spPr>
          <a:xfrm>
            <a:off x="-10236633" y="3472542"/>
            <a:ext cx="4608000" cy="1200329"/>
          </a:xfrm>
          <a:prstGeom prst="rect">
            <a:avLst/>
          </a:prstGeom>
          <a:solidFill>
            <a:schemeClr val="tx1">
              <a:alpha val="25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 err="1">
                <a:solidFill>
                  <a:srgbClr val="C9C6B7"/>
                </a:solidFill>
                <a:latin typeface="Impact" panose="020B0806030902050204" pitchFamily="34" charset="0"/>
              </a:rPr>
              <a:t>christmas</a:t>
            </a:r>
            <a:endParaRPr lang="en-US" sz="6600" cap="all" dirty="0">
              <a:solidFill>
                <a:srgbClr val="C9C6B7"/>
              </a:solidFill>
              <a:latin typeface="Impact" panose="020B080603090205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4D4B67-7CCE-7503-3BAB-B81B19988AB5}"/>
              </a:ext>
            </a:extLst>
          </p:cNvPr>
          <p:cNvSpPr>
            <a:spLocks/>
          </p:cNvSpPr>
          <p:nvPr/>
        </p:nvSpPr>
        <p:spPr>
          <a:xfrm>
            <a:off x="0" y="0"/>
            <a:ext cx="1288018" cy="6858000"/>
          </a:xfrm>
          <a:prstGeom prst="rect">
            <a:avLst/>
          </a:prstGeom>
          <a:solidFill>
            <a:srgbClr val="D93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!!Straight Connector 15">
            <a:extLst>
              <a:ext uri="{FF2B5EF4-FFF2-40B4-BE49-F238E27FC236}">
                <a16:creationId xmlns:a16="http://schemas.microsoft.com/office/drawing/2014/main" id="{CD7DAF13-1618-7810-00E5-973E04678A86}"/>
              </a:ext>
            </a:extLst>
          </p:cNvPr>
          <p:cNvCxnSpPr>
            <a:cxnSpLocks/>
          </p:cNvCxnSpPr>
          <p:nvPr/>
        </p:nvCxnSpPr>
        <p:spPr>
          <a:xfrm>
            <a:off x="-16080131" y="0"/>
            <a:ext cx="0" cy="6858000"/>
          </a:xfrm>
          <a:prstGeom prst="line">
            <a:avLst/>
          </a:prstGeom>
          <a:ln w="12700">
            <a:solidFill>
              <a:srgbClr val="C9C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!!Straight Connector 15">
            <a:extLst>
              <a:ext uri="{FF2B5EF4-FFF2-40B4-BE49-F238E27FC236}">
                <a16:creationId xmlns:a16="http://schemas.microsoft.com/office/drawing/2014/main" id="{844F0DAA-F862-7BE3-5745-C899607146C8}"/>
              </a:ext>
            </a:extLst>
          </p:cNvPr>
          <p:cNvCxnSpPr>
            <a:cxnSpLocks/>
          </p:cNvCxnSpPr>
          <p:nvPr/>
        </p:nvCxnSpPr>
        <p:spPr>
          <a:xfrm>
            <a:off x="1288026" y="0"/>
            <a:ext cx="0" cy="6858000"/>
          </a:xfrm>
          <a:prstGeom prst="line">
            <a:avLst/>
          </a:prstGeom>
          <a:ln w="12700">
            <a:solidFill>
              <a:srgbClr val="C9C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260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250" fill="hold"/>
                                        <p:tgtEl>
                                          <p:spTgt spid="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" fill="hold"/>
                                        <p:tgtEl>
                                          <p:spTgt spid="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250" fill="hold"/>
                                        <p:tgtEl>
                                          <p:spTgt spid="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3A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4AEB3F3-67F4-4CCF-9787-F70B4CA81FD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951884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4AEB3F3-67F4-4CCF-9787-F70B4CA81F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1B4A40BB-5922-D37B-C785-5EA5DA017586}"/>
              </a:ext>
            </a:extLst>
          </p:cNvPr>
          <p:cNvSpPr txBox="1">
            <a:spLocks/>
          </p:cNvSpPr>
          <p:nvPr/>
        </p:nvSpPr>
        <p:spPr>
          <a:xfrm>
            <a:off x="-11316633" y="2185129"/>
            <a:ext cx="5688000" cy="1200329"/>
          </a:xfrm>
          <a:prstGeom prst="rect">
            <a:avLst/>
          </a:prstGeom>
          <a:solidFill>
            <a:schemeClr val="tx1">
              <a:alpha val="25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C9C6B7"/>
                </a:solidFill>
                <a:latin typeface="Impact" panose="020B0806030902050204" pitchFamily="34" charset="0"/>
              </a:rPr>
              <a:t>celebrate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DA5A3C-5178-6148-7B43-834187972255}"/>
              </a:ext>
            </a:extLst>
          </p:cNvPr>
          <p:cNvSpPr txBox="1">
            <a:spLocks/>
          </p:cNvSpPr>
          <p:nvPr/>
        </p:nvSpPr>
        <p:spPr>
          <a:xfrm>
            <a:off x="-42850733" y="3472542"/>
            <a:ext cx="5688000" cy="1200329"/>
          </a:xfrm>
          <a:prstGeom prst="rect">
            <a:avLst/>
          </a:prstGeom>
          <a:solidFill>
            <a:schemeClr val="tx1">
              <a:alpha val="50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D93A19"/>
                </a:solidFill>
                <a:latin typeface="Impact" panose="020B0806030902050204" pitchFamily="34" charset="0"/>
              </a:rPr>
              <a:t>Make it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231B27-EDF2-1FEE-28B7-53DA2C0E2300}"/>
              </a:ext>
            </a:extLst>
          </p:cNvPr>
          <p:cNvSpPr txBox="1">
            <a:spLocks/>
          </p:cNvSpPr>
          <p:nvPr/>
        </p:nvSpPr>
        <p:spPr>
          <a:xfrm>
            <a:off x="-45632033" y="4757244"/>
            <a:ext cx="5688000" cy="1200329"/>
          </a:xfrm>
          <a:prstGeom prst="rect">
            <a:avLst/>
          </a:prstGeom>
          <a:solidFill>
            <a:schemeClr val="tx1">
              <a:alpha val="50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D93A19"/>
                </a:solidFill>
                <a:latin typeface="Impact" panose="020B0806030902050204" pitchFamily="34" charset="0"/>
              </a:rPr>
              <a:t>legendary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2B82CE-DCFE-E26F-466A-F11DCD91E3BA}"/>
              </a:ext>
            </a:extLst>
          </p:cNvPr>
          <p:cNvSpPr txBox="1"/>
          <p:nvPr/>
        </p:nvSpPr>
        <p:spPr>
          <a:xfrm>
            <a:off x="-8535333" y="900427"/>
            <a:ext cx="5688000" cy="1200329"/>
          </a:xfrm>
          <a:prstGeom prst="rect">
            <a:avLst/>
          </a:prstGeom>
          <a:solidFill>
            <a:schemeClr val="tx1">
              <a:alpha val="25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C9C6B7"/>
                </a:solidFill>
                <a:latin typeface="Impact" panose="020B0806030902050204" pitchFamily="34" charset="0"/>
              </a:rPr>
              <a:t>Whatever you</a:t>
            </a:r>
          </a:p>
        </p:txBody>
      </p:sp>
      <p:sp>
        <p:nvSpPr>
          <p:cNvPr id="23" name="!!Rectangle 5">
            <a:extLst>
              <a:ext uri="{FF2B5EF4-FFF2-40B4-BE49-F238E27FC236}">
                <a16:creationId xmlns:a16="http://schemas.microsoft.com/office/drawing/2014/main" id="{42E63012-D2E5-7F9A-51B3-A31E8F95005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3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!!Picture 2" descr="A picture containing person&#10;&#10;Description automatically generated">
            <a:extLst>
              <a:ext uri="{FF2B5EF4-FFF2-40B4-BE49-F238E27FC236}">
                <a16:creationId xmlns:a16="http://schemas.microsoft.com/office/drawing/2014/main" id="{8B21AC3E-2374-39C5-997E-90C126E3C17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3896" r="-7696"/>
          <a:stretch/>
        </p:blipFill>
        <p:spPr>
          <a:xfrm>
            <a:off x="-1" y="1"/>
            <a:ext cx="12191997" cy="6858000"/>
          </a:xfrm>
          <a:prstGeom prst="rect">
            <a:avLst/>
          </a:prstGeom>
        </p:spPr>
      </p:pic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F65350A9-15F8-AB58-35C0-D37DCDB144E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alphaModFix amt="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72"/>
          <a:stretch/>
        </p:blipFill>
        <p:spPr>
          <a:xfrm>
            <a:off x="6210000" y="183667"/>
            <a:ext cx="5269841" cy="667433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50F5507-9679-4AEA-89F7-988EB45682B9}"/>
              </a:ext>
            </a:extLst>
          </p:cNvPr>
          <p:cNvSpPr txBox="1"/>
          <p:nvPr/>
        </p:nvSpPr>
        <p:spPr>
          <a:xfrm>
            <a:off x="1288026" y="2185129"/>
            <a:ext cx="4608000" cy="1200329"/>
          </a:xfrm>
          <a:prstGeom prst="rect">
            <a:avLst/>
          </a:prstGeom>
          <a:solidFill>
            <a:schemeClr val="tx1">
              <a:alpha val="25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C9C6B7"/>
                </a:solidFill>
                <a:latin typeface="Impact" panose="020B0806030902050204" pitchFamily="34" charset="0"/>
              </a:rPr>
              <a:t>A wicked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32E03-18B2-4E5A-9C62-169478978E4E}"/>
              </a:ext>
            </a:extLst>
          </p:cNvPr>
          <p:cNvSpPr txBox="1">
            <a:spLocks/>
          </p:cNvSpPr>
          <p:nvPr/>
        </p:nvSpPr>
        <p:spPr>
          <a:xfrm>
            <a:off x="1288026" y="3472542"/>
            <a:ext cx="4608000" cy="1200329"/>
          </a:xfrm>
          <a:prstGeom prst="rect">
            <a:avLst/>
          </a:prstGeom>
          <a:solidFill>
            <a:schemeClr val="tx1">
              <a:alpha val="25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 err="1">
                <a:solidFill>
                  <a:srgbClr val="C9C6B7"/>
                </a:solidFill>
                <a:latin typeface="Impact" panose="020B0806030902050204" pitchFamily="34" charset="0"/>
              </a:rPr>
              <a:t>christmas</a:t>
            </a:r>
            <a:endParaRPr lang="en-US" sz="6600" cap="all" dirty="0">
              <a:solidFill>
                <a:srgbClr val="C9C6B7"/>
              </a:solidFill>
              <a:latin typeface="Impact" panose="020B080603090205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901E06-87FC-4BDE-B35D-F01B7466187E}"/>
              </a:ext>
            </a:extLst>
          </p:cNvPr>
          <p:cNvSpPr>
            <a:spLocks/>
          </p:cNvSpPr>
          <p:nvPr/>
        </p:nvSpPr>
        <p:spPr>
          <a:xfrm>
            <a:off x="0" y="0"/>
            <a:ext cx="1288018" cy="6858000"/>
          </a:xfrm>
          <a:prstGeom prst="rect">
            <a:avLst/>
          </a:prstGeom>
          <a:solidFill>
            <a:srgbClr val="D93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!!Straight Connector 15">
            <a:extLst>
              <a:ext uri="{FF2B5EF4-FFF2-40B4-BE49-F238E27FC236}">
                <a16:creationId xmlns:a16="http://schemas.microsoft.com/office/drawing/2014/main" id="{2CC88EED-5FE4-45D0-AD62-97B608CCF67D}"/>
              </a:ext>
            </a:extLst>
          </p:cNvPr>
          <p:cNvCxnSpPr>
            <a:cxnSpLocks/>
          </p:cNvCxnSpPr>
          <p:nvPr/>
        </p:nvCxnSpPr>
        <p:spPr>
          <a:xfrm>
            <a:off x="1288026" y="0"/>
            <a:ext cx="0" cy="6858000"/>
          </a:xfrm>
          <a:prstGeom prst="line">
            <a:avLst/>
          </a:prstGeom>
          <a:ln w="12700">
            <a:solidFill>
              <a:srgbClr val="C9C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155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4000">
        <p159:morph option="byObject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3A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4AEB3F3-67F4-4CCF-9787-F70B4CA81FD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2166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4AEB3F3-67F4-4CCF-9787-F70B4CA81F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7F38A56-E925-4F0B-A557-EB7EDB715B3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3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588E0A-3619-1D02-8CDC-79559D59EECC}"/>
              </a:ext>
            </a:extLst>
          </p:cNvPr>
          <p:cNvSpPr txBox="1"/>
          <p:nvPr/>
        </p:nvSpPr>
        <p:spPr>
          <a:xfrm>
            <a:off x="1288029" y="-2963922"/>
            <a:ext cx="4608000" cy="1200329"/>
          </a:xfrm>
          <a:prstGeom prst="rect">
            <a:avLst/>
          </a:prstGeom>
          <a:solidFill>
            <a:schemeClr val="tx1">
              <a:alpha val="25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C9C6B7"/>
                </a:solidFill>
                <a:latin typeface="Impact" panose="020B0806030902050204" pitchFamily="34" charset="0"/>
              </a:rPr>
              <a:t>A wicked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4BE683-3394-B718-6E32-8A77D749FA74}"/>
              </a:ext>
            </a:extLst>
          </p:cNvPr>
          <p:cNvSpPr txBox="1"/>
          <p:nvPr/>
        </p:nvSpPr>
        <p:spPr>
          <a:xfrm>
            <a:off x="1288029" y="8626816"/>
            <a:ext cx="4608000" cy="1200329"/>
          </a:xfrm>
          <a:prstGeom prst="rect">
            <a:avLst/>
          </a:prstGeom>
          <a:solidFill>
            <a:schemeClr val="tx1">
              <a:alpha val="25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 err="1">
                <a:solidFill>
                  <a:srgbClr val="C9C6B7"/>
                </a:solidFill>
                <a:latin typeface="Impact" panose="020B0806030902050204" pitchFamily="34" charset="0"/>
              </a:rPr>
              <a:t>christmas</a:t>
            </a:r>
            <a:endParaRPr lang="en-US" sz="6600" cap="all" dirty="0">
              <a:solidFill>
                <a:srgbClr val="C9C6B7"/>
              </a:solidFill>
              <a:latin typeface="Impact" panose="020B080603090205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81D00A-A698-B88F-4F86-1A657CF5A9B2}"/>
              </a:ext>
            </a:extLst>
          </p:cNvPr>
          <p:cNvSpPr txBox="1">
            <a:spLocks/>
          </p:cNvSpPr>
          <p:nvPr/>
        </p:nvSpPr>
        <p:spPr>
          <a:xfrm>
            <a:off x="1288026" y="2185129"/>
            <a:ext cx="5688000" cy="1200329"/>
          </a:xfrm>
          <a:prstGeom prst="rect">
            <a:avLst/>
          </a:prstGeom>
          <a:solidFill>
            <a:schemeClr val="tx1">
              <a:alpha val="25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C9C6B7"/>
                </a:solidFill>
                <a:latin typeface="Impact" panose="020B0806030902050204" pitchFamily="34" charset="0"/>
              </a:rPr>
              <a:t>celebrate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334452-0D4A-A78A-AE19-0A3C0353EDF2}"/>
              </a:ext>
            </a:extLst>
          </p:cNvPr>
          <p:cNvSpPr txBox="1">
            <a:spLocks/>
          </p:cNvSpPr>
          <p:nvPr/>
        </p:nvSpPr>
        <p:spPr>
          <a:xfrm>
            <a:off x="1288026" y="3472542"/>
            <a:ext cx="5688000" cy="1200329"/>
          </a:xfrm>
          <a:prstGeom prst="rect">
            <a:avLst/>
          </a:prstGeom>
          <a:solidFill>
            <a:schemeClr val="tx1">
              <a:alpha val="50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D93A19"/>
                </a:solidFill>
                <a:latin typeface="Impact" panose="020B0806030902050204" pitchFamily="34" charset="0"/>
              </a:rPr>
              <a:t>Make it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9321BD8-BE2C-392A-8FC5-E0121BA609A2}"/>
              </a:ext>
            </a:extLst>
          </p:cNvPr>
          <p:cNvSpPr txBox="1">
            <a:spLocks/>
          </p:cNvSpPr>
          <p:nvPr/>
        </p:nvSpPr>
        <p:spPr>
          <a:xfrm>
            <a:off x="1288026" y="4757244"/>
            <a:ext cx="5688000" cy="1200329"/>
          </a:xfrm>
          <a:prstGeom prst="rect">
            <a:avLst/>
          </a:prstGeom>
          <a:solidFill>
            <a:schemeClr val="tx1">
              <a:alpha val="50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D93A19"/>
                </a:solidFill>
                <a:latin typeface="Impact" panose="020B0806030902050204" pitchFamily="34" charset="0"/>
              </a:rPr>
              <a:t>legendary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0559B1-3EA1-1ADE-BAAC-58D0FF46E3BB}"/>
              </a:ext>
            </a:extLst>
          </p:cNvPr>
          <p:cNvSpPr txBox="1"/>
          <p:nvPr/>
        </p:nvSpPr>
        <p:spPr>
          <a:xfrm>
            <a:off x="1288026" y="900427"/>
            <a:ext cx="5688000" cy="1200329"/>
          </a:xfrm>
          <a:prstGeom prst="rect">
            <a:avLst/>
          </a:prstGeom>
          <a:solidFill>
            <a:schemeClr val="tx1">
              <a:alpha val="25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C9C6B7"/>
                </a:solidFill>
                <a:latin typeface="Impact" panose="020B0806030902050204" pitchFamily="34" charset="0"/>
              </a:rPr>
              <a:t>Whatever you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901E06-87FC-4BDE-B35D-F01B7466187E}"/>
              </a:ext>
            </a:extLst>
          </p:cNvPr>
          <p:cNvSpPr>
            <a:spLocks/>
          </p:cNvSpPr>
          <p:nvPr/>
        </p:nvSpPr>
        <p:spPr>
          <a:xfrm>
            <a:off x="0" y="0"/>
            <a:ext cx="1288018" cy="6858000"/>
          </a:xfrm>
          <a:prstGeom prst="rect">
            <a:avLst/>
          </a:prstGeom>
          <a:solidFill>
            <a:srgbClr val="D93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!!Straight Connector 15">
            <a:extLst>
              <a:ext uri="{FF2B5EF4-FFF2-40B4-BE49-F238E27FC236}">
                <a16:creationId xmlns:a16="http://schemas.microsoft.com/office/drawing/2014/main" id="{2CC88EED-5FE4-45D0-AD62-97B608CCF67D}"/>
              </a:ext>
            </a:extLst>
          </p:cNvPr>
          <p:cNvCxnSpPr>
            <a:cxnSpLocks/>
          </p:cNvCxnSpPr>
          <p:nvPr/>
        </p:nvCxnSpPr>
        <p:spPr>
          <a:xfrm>
            <a:off x="1288026" y="0"/>
            <a:ext cx="0" cy="6858000"/>
          </a:xfrm>
          <a:prstGeom prst="line">
            <a:avLst/>
          </a:prstGeom>
          <a:ln w="12700">
            <a:solidFill>
              <a:srgbClr val="C9C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3185806-41F5-4D71-69B0-6CA043E99271}"/>
              </a:ext>
            </a:extLst>
          </p:cNvPr>
          <p:cNvSpPr txBox="1"/>
          <p:nvPr/>
        </p:nvSpPr>
        <p:spPr>
          <a:xfrm>
            <a:off x="1288026" y="11595962"/>
            <a:ext cx="4608000" cy="1200329"/>
          </a:xfrm>
          <a:prstGeom prst="rect">
            <a:avLst/>
          </a:prstGeom>
          <a:solidFill>
            <a:srgbClr val="C9C6B7"/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D93A19"/>
                </a:solidFill>
                <a:latin typeface="Impact" panose="020B0806030902050204" pitchFamily="34" charset="0"/>
              </a:rPr>
              <a:t>Season’s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AEDBF3-A596-8D78-F850-9BEFBB8CB8CE}"/>
              </a:ext>
            </a:extLst>
          </p:cNvPr>
          <p:cNvSpPr txBox="1">
            <a:spLocks/>
          </p:cNvSpPr>
          <p:nvPr/>
        </p:nvSpPr>
        <p:spPr>
          <a:xfrm>
            <a:off x="1288026" y="19510452"/>
            <a:ext cx="4608000" cy="1200329"/>
          </a:xfrm>
          <a:prstGeom prst="rect">
            <a:avLst/>
          </a:prstGeom>
          <a:solidFill>
            <a:srgbClr val="C9C6B7"/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D93A19"/>
                </a:solidFill>
                <a:latin typeface="Impact" panose="020B0806030902050204" pitchFamily="34" charset="0"/>
              </a:rPr>
              <a:t>greetings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F62E0E-FEEC-5BB9-B81B-8F34D139C01D}"/>
              </a:ext>
            </a:extLst>
          </p:cNvPr>
          <p:cNvSpPr txBox="1">
            <a:spLocks/>
          </p:cNvSpPr>
          <p:nvPr/>
        </p:nvSpPr>
        <p:spPr>
          <a:xfrm>
            <a:off x="1288023" y="32966788"/>
            <a:ext cx="4608000" cy="677108"/>
          </a:xfrm>
          <a:prstGeom prst="rect">
            <a:avLst/>
          </a:prstGeom>
          <a:solidFill>
            <a:srgbClr val="49151C"/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3200" cap="all" dirty="0">
                <a:solidFill>
                  <a:srgbClr val="D93A19"/>
                </a:solidFill>
                <a:latin typeface="Impact" panose="020B0806030902050204" pitchFamily="34" charset="0"/>
              </a:rPr>
              <a:t>From </a:t>
            </a:r>
            <a:r>
              <a:rPr lang="en-US" sz="3200" cap="all" dirty="0" err="1">
                <a:solidFill>
                  <a:srgbClr val="D93A19"/>
                </a:solidFill>
                <a:latin typeface="Impact" panose="020B0806030902050204" pitchFamily="34" charset="0"/>
              </a:rPr>
              <a:t>brightcarbon</a:t>
            </a:r>
            <a:endParaRPr lang="en-US" sz="3200" cap="all" dirty="0">
              <a:solidFill>
                <a:srgbClr val="D93A19"/>
              </a:solidFill>
              <a:latin typeface="Impact" panose="020B0806030902050204" pitchFamily="34" charset="0"/>
            </a:endParaRPr>
          </a:p>
        </p:txBody>
      </p:sp>
      <p:pic>
        <p:nvPicPr>
          <p:cNvPr id="5" name="!!Picture 2" descr="A picture containing person&#10;&#10;Description automatically generated">
            <a:extLst>
              <a:ext uri="{FF2B5EF4-FFF2-40B4-BE49-F238E27FC236}">
                <a16:creationId xmlns:a16="http://schemas.microsoft.com/office/drawing/2014/main" id="{AF4C2BC3-C3E5-E827-6763-E5FAD42821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7211" r="2770" b="7739"/>
          <a:stretch/>
        </p:blipFill>
        <p:spPr>
          <a:xfrm>
            <a:off x="-1" y="1"/>
            <a:ext cx="121919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216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3000">
        <p159:morph option="byObjec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3A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4AEB3F3-67F4-4CCF-9787-F70B4CA81FD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971870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4AEB3F3-67F4-4CCF-9787-F70B4CA81F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7F38A56-E925-4F0B-A557-EB7EDB715B3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3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81D00A-A698-B88F-4F86-1A657CF5A9B2}"/>
              </a:ext>
            </a:extLst>
          </p:cNvPr>
          <p:cNvSpPr txBox="1">
            <a:spLocks/>
          </p:cNvSpPr>
          <p:nvPr/>
        </p:nvSpPr>
        <p:spPr>
          <a:xfrm>
            <a:off x="1288026" y="-12675111"/>
            <a:ext cx="5688000" cy="1200329"/>
          </a:xfrm>
          <a:prstGeom prst="rect">
            <a:avLst/>
          </a:prstGeom>
          <a:solidFill>
            <a:schemeClr val="tx1">
              <a:alpha val="15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chemeClr val="bg1"/>
                </a:solidFill>
                <a:latin typeface="Impact" panose="020B0806030902050204" pitchFamily="34" charset="0"/>
              </a:rPr>
              <a:t>celebrate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334452-0D4A-A78A-AE19-0A3C0353EDF2}"/>
              </a:ext>
            </a:extLst>
          </p:cNvPr>
          <p:cNvSpPr txBox="1">
            <a:spLocks/>
          </p:cNvSpPr>
          <p:nvPr/>
        </p:nvSpPr>
        <p:spPr>
          <a:xfrm>
            <a:off x="1288026" y="-6258221"/>
            <a:ext cx="5688000" cy="1200329"/>
          </a:xfrm>
          <a:prstGeom prst="rect">
            <a:avLst/>
          </a:prstGeom>
          <a:solidFill>
            <a:schemeClr val="tx1">
              <a:alpha val="50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D93A19"/>
                </a:solidFill>
                <a:latin typeface="Impact" panose="020B0806030902050204" pitchFamily="34" charset="0"/>
              </a:rPr>
              <a:t>Make it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9321BD8-BE2C-392A-8FC5-E0121BA609A2}"/>
              </a:ext>
            </a:extLst>
          </p:cNvPr>
          <p:cNvSpPr txBox="1">
            <a:spLocks/>
          </p:cNvSpPr>
          <p:nvPr/>
        </p:nvSpPr>
        <p:spPr>
          <a:xfrm>
            <a:off x="1288026" y="-2819695"/>
            <a:ext cx="5688000" cy="1200329"/>
          </a:xfrm>
          <a:prstGeom prst="rect">
            <a:avLst/>
          </a:prstGeom>
          <a:solidFill>
            <a:schemeClr val="tx1">
              <a:alpha val="50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D93A19"/>
                </a:solidFill>
                <a:latin typeface="Impact" panose="020B0806030902050204" pitchFamily="34" charset="0"/>
              </a:rPr>
              <a:t>legendary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0559B1-3EA1-1ADE-BAAC-58D0FF46E3BB}"/>
              </a:ext>
            </a:extLst>
          </p:cNvPr>
          <p:cNvSpPr txBox="1"/>
          <p:nvPr/>
        </p:nvSpPr>
        <p:spPr>
          <a:xfrm>
            <a:off x="1288026" y="-21510112"/>
            <a:ext cx="5688000" cy="1200329"/>
          </a:xfrm>
          <a:prstGeom prst="rect">
            <a:avLst/>
          </a:prstGeom>
          <a:solidFill>
            <a:schemeClr val="tx1">
              <a:alpha val="15000"/>
            </a:schemeClr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chemeClr val="bg1"/>
                </a:solidFill>
                <a:latin typeface="Impact" panose="020B0806030902050204" pitchFamily="34" charset="0"/>
              </a:rPr>
              <a:t>Whatever you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D5EDE-5198-4CFF-F7BA-C01647B70FB9}"/>
              </a:ext>
            </a:extLst>
          </p:cNvPr>
          <p:cNvSpPr txBox="1"/>
          <p:nvPr/>
        </p:nvSpPr>
        <p:spPr>
          <a:xfrm>
            <a:off x="1288026" y="1803033"/>
            <a:ext cx="4608000" cy="1200329"/>
          </a:xfrm>
          <a:prstGeom prst="rect">
            <a:avLst/>
          </a:prstGeom>
          <a:solidFill>
            <a:srgbClr val="C9C6B7"/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D93A19"/>
                </a:solidFill>
                <a:latin typeface="Impact" panose="020B0806030902050204" pitchFamily="34" charset="0"/>
              </a:rPr>
              <a:t>Season’s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D36B52-D9FA-4573-B641-25D9A5C10C83}"/>
              </a:ext>
            </a:extLst>
          </p:cNvPr>
          <p:cNvSpPr txBox="1">
            <a:spLocks/>
          </p:cNvSpPr>
          <p:nvPr/>
        </p:nvSpPr>
        <p:spPr>
          <a:xfrm>
            <a:off x="1288026" y="3090446"/>
            <a:ext cx="4608000" cy="1200329"/>
          </a:xfrm>
          <a:prstGeom prst="rect">
            <a:avLst/>
          </a:prstGeom>
          <a:solidFill>
            <a:srgbClr val="C9C6B7"/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6600" cap="all" dirty="0">
                <a:solidFill>
                  <a:srgbClr val="D93A19"/>
                </a:solidFill>
                <a:latin typeface="Impact" panose="020B0806030902050204" pitchFamily="34" charset="0"/>
              </a:rPr>
              <a:t>greetings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593ABA-64F0-62B9-7B69-33D5B17DB82D}"/>
              </a:ext>
            </a:extLst>
          </p:cNvPr>
          <p:cNvSpPr txBox="1">
            <a:spLocks/>
          </p:cNvSpPr>
          <p:nvPr/>
        </p:nvSpPr>
        <p:spPr>
          <a:xfrm>
            <a:off x="1288023" y="4377859"/>
            <a:ext cx="4608000" cy="677108"/>
          </a:xfrm>
          <a:prstGeom prst="rect">
            <a:avLst/>
          </a:prstGeom>
          <a:solidFill>
            <a:srgbClr val="49151C"/>
          </a:solidFill>
          <a:ln w="50800">
            <a:noFill/>
          </a:ln>
        </p:spPr>
        <p:txBody>
          <a:bodyPr wrap="square" lIns="365760" tIns="91440" rIns="274320" bIns="91440" rtlCol="0">
            <a:spAutoFit/>
          </a:bodyPr>
          <a:lstStyle/>
          <a:p>
            <a:r>
              <a:rPr lang="en-US" sz="3200" cap="all" dirty="0">
                <a:solidFill>
                  <a:srgbClr val="D93A19"/>
                </a:solidFill>
                <a:latin typeface="Impact" panose="020B0806030902050204" pitchFamily="34" charset="0"/>
              </a:rPr>
              <a:t>From </a:t>
            </a:r>
            <a:r>
              <a:rPr lang="en-US" sz="3200" cap="all" dirty="0" err="1">
                <a:solidFill>
                  <a:srgbClr val="D93A19"/>
                </a:solidFill>
                <a:latin typeface="Impact" panose="020B0806030902050204" pitchFamily="34" charset="0"/>
              </a:rPr>
              <a:t>brightcarbon</a:t>
            </a:r>
            <a:endParaRPr lang="en-US" sz="3200" cap="all" dirty="0">
              <a:solidFill>
                <a:srgbClr val="D93A19"/>
              </a:solidFill>
              <a:latin typeface="Impact" panose="020B080603090205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901E06-87FC-4BDE-B35D-F01B7466187E}"/>
              </a:ext>
            </a:extLst>
          </p:cNvPr>
          <p:cNvSpPr>
            <a:spLocks/>
          </p:cNvSpPr>
          <p:nvPr/>
        </p:nvSpPr>
        <p:spPr>
          <a:xfrm>
            <a:off x="0" y="0"/>
            <a:ext cx="1288018" cy="6858000"/>
          </a:xfrm>
          <a:prstGeom prst="rect">
            <a:avLst/>
          </a:prstGeom>
          <a:solidFill>
            <a:srgbClr val="D93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!!Straight Connector 15">
            <a:extLst>
              <a:ext uri="{FF2B5EF4-FFF2-40B4-BE49-F238E27FC236}">
                <a16:creationId xmlns:a16="http://schemas.microsoft.com/office/drawing/2014/main" id="{2CC88EED-5FE4-45D0-AD62-97B608CCF67D}"/>
              </a:ext>
            </a:extLst>
          </p:cNvPr>
          <p:cNvCxnSpPr>
            <a:cxnSpLocks/>
          </p:cNvCxnSpPr>
          <p:nvPr/>
        </p:nvCxnSpPr>
        <p:spPr>
          <a:xfrm>
            <a:off x="1288026" y="0"/>
            <a:ext cx="0" cy="6858000"/>
          </a:xfrm>
          <a:prstGeom prst="line">
            <a:avLst/>
          </a:prstGeom>
          <a:ln w="12700">
            <a:solidFill>
              <a:srgbClr val="C9C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!!Picture 2" descr="A picture containing person&#10;&#10;Description automatically generated">
            <a:extLst>
              <a:ext uri="{FF2B5EF4-FFF2-40B4-BE49-F238E27FC236}">
                <a16:creationId xmlns:a16="http://schemas.microsoft.com/office/drawing/2014/main" id="{F51ECAF3-66E1-5169-EB8E-D272C453AA6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7211" r="2770" b="7739"/>
          <a:stretch/>
        </p:blipFill>
        <p:spPr>
          <a:xfrm>
            <a:off x="-1" y="1"/>
            <a:ext cx="121919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90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53</Words>
  <Application>Microsoft Office PowerPoint</Application>
  <PresentationFormat>Widescreen</PresentationFormat>
  <Paragraphs>36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Impact</vt:lpstr>
      <vt:lpstr>Office Theme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James</dc:creator>
  <cp:lastModifiedBy>Steve James</cp:lastModifiedBy>
  <cp:revision>33</cp:revision>
  <dcterms:created xsi:type="dcterms:W3CDTF">2020-11-27T12:03:14Z</dcterms:created>
  <dcterms:modified xsi:type="dcterms:W3CDTF">2022-12-04T23:08:08Z</dcterms:modified>
</cp:coreProperties>
</file>