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58" r:id="rId3"/>
    <p:sldId id="274" r:id="rId4"/>
    <p:sldId id="280" r:id="rId5"/>
    <p:sldId id="264" r:id="rId6"/>
    <p:sldId id="263" r:id="rId7"/>
    <p:sldId id="276" r:id="rId8"/>
    <p:sldId id="277" r:id="rId9"/>
    <p:sldId id="281" r:id="rId10"/>
    <p:sldId id="278" r:id="rId11"/>
    <p:sldId id="2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6A2C"/>
    <a:srgbClr val="6B6767"/>
    <a:srgbClr val="AA9640"/>
    <a:srgbClr val="C7B56B"/>
    <a:srgbClr val="FDCFD2"/>
    <a:srgbClr val="FCC0C4"/>
    <a:srgbClr val="233E6F"/>
    <a:srgbClr val="345DA6"/>
    <a:srgbClr val="283F19"/>
    <a:srgbClr val="3F6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96081" autoAdjust="0"/>
  </p:normalViewPr>
  <p:slideViewPr>
    <p:cSldViewPr snapToGrid="0">
      <p:cViewPr varScale="1">
        <p:scale>
          <a:sx n="98" d="100"/>
          <a:sy n="98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Judge" userId="e603bab7-ca61-4c16-8957-389cad65be4d" providerId="ADAL" clId="{27F68EA9-8CD7-47D2-AF6D-94B2019C03E9}"/>
    <pc:docChg chg="undo redo custSel addSld delSld modSld sldOrd">
      <pc:chgData name="Charlotte Judge" userId="e603bab7-ca61-4c16-8957-389cad65be4d" providerId="ADAL" clId="{27F68EA9-8CD7-47D2-AF6D-94B2019C03E9}" dt="2022-11-22T11:37:01.910" v="5952"/>
      <pc:docMkLst>
        <pc:docMk/>
      </pc:docMkLst>
      <pc:sldChg chg="modSp del mod">
        <pc:chgData name="Charlotte Judge" userId="e603bab7-ca61-4c16-8957-389cad65be4d" providerId="ADAL" clId="{27F68EA9-8CD7-47D2-AF6D-94B2019C03E9}" dt="2022-11-22T11:34:49.526" v="5944" actId="47"/>
        <pc:sldMkLst>
          <pc:docMk/>
          <pc:sldMk cId="3861598582" sldId="256"/>
        </pc:sldMkLst>
        <pc:spChg chg="mod">
          <ac:chgData name="Charlotte Judge" userId="e603bab7-ca61-4c16-8957-389cad65be4d" providerId="ADAL" clId="{27F68EA9-8CD7-47D2-AF6D-94B2019C03E9}" dt="2022-11-21T10:57:57.457" v="1784" actId="20577"/>
          <ac:spMkLst>
            <pc:docMk/>
            <pc:sldMk cId="3861598582" sldId="256"/>
            <ac:spMk id="4" creationId="{F90994A4-101D-B66E-E24E-0F7A04DA3995}"/>
          </ac:spMkLst>
        </pc:spChg>
      </pc:sldChg>
      <pc:sldChg chg="addSp delSp modSp del mod">
        <pc:chgData name="Charlotte Judge" userId="e603bab7-ca61-4c16-8957-389cad65be4d" providerId="ADAL" clId="{27F68EA9-8CD7-47D2-AF6D-94B2019C03E9}" dt="2022-11-22T11:34:50.295" v="5945" actId="47"/>
        <pc:sldMkLst>
          <pc:docMk/>
          <pc:sldMk cId="49662336" sldId="257"/>
        </pc:sldMkLst>
        <pc:spChg chg="mod">
          <ac:chgData name="Charlotte Judge" userId="e603bab7-ca61-4c16-8957-389cad65be4d" providerId="ADAL" clId="{27F68EA9-8CD7-47D2-AF6D-94B2019C03E9}" dt="2022-11-21T09:08:01.284" v="854"/>
          <ac:spMkLst>
            <pc:docMk/>
            <pc:sldMk cId="49662336" sldId="257"/>
            <ac:spMk id="4" creationId="{27A5DBBC-1711-4EC9-6BA7-01BB333C9378}"/>
          </ac:spMkLst>
        </pc:spChg>
        <pc:spChg chg="mod">
          <ac:chgData name="Charlotte Judge" userId="e603bab7-ca61-4c16-8957-389cad65be4d" providerId="ADAL" clId="{27F68EA9-8CD7-47D2-AF6D-94B2019C03E9}" dt="2022-11-21T09:08:04.054" v="857"/>
          <ac:spMkLst>
            <pc:docMk/>
            <pc:sldMk cId="49662336" sldId="257"/>
            <ac:spMk id="6" creationId="{DC4AF2A7-CA1C-769C-F68E-1A0FFDCFAAB5}"/>
          </ac:spMkLst>
        </pc:spChg>
        <pc:spChg chg="mod">
          <ac:chgData name="Charlotte Judge" userId="e603bab7-ca61-4c16-8957-389cad65be4d" providerId="ADAL" clId="{27F68EA9-8CD7-47D2-AF6D-94B2019C03E9}" dt="2022-11-21T09:08:07.327" v="859"/>
          <ac:spMkLst>
            <pc:docMk/>
            <pc:sldMk cId="49662336" sldId="257"/>
            <ac:spMk id="31" creationId="{9F847CB5-CB75-3D8A-EB8F-3930D18BFB1C}"/>
          </ac:spMkLst>
        </pc:spChg>
        <pc:spChg chg="mod">
          <ac:chgData name="Charlotte Judge" userId="e603bab7-ca61-4c16-8957-389cad65be4d" providerId="ADAL" clId="{27F68EA9-8CD7-47D2-AF6D-94B2019C03E9}" dt="2022-11-21T09:08:09.674" v="861"/>
          <ac:spMkLst>
            <pc:docMk/>
            <pc:sldMk cId="49662336" sldId="257"/>
            <ac:spMk id="33" creationId="{8FD145B2-3CA5-3BED-A57B-8EEDCE43A1CC}"/>
          </ac:spMkLst>
        </pc:spChg>
        <pc:spChg chg="add del mod">
          <ac:chgData name="Charlotte Judge" userId="e603bab7-ca61-4c16-8957-389cad65be4d" providerId="ADAL" clId="{27F68EA9-8CD7-47D2-AF6D-94B2019C03E9}" dt="2022-11-18T16:28:34.777" v="525"/>
          <ac:spMkLst>
            <pc:docMk/>
            <pc:sldMk cId="49662336" sldId="257"/>
            <ac:spMk id="44" creationId="{7C9E9FBF-0728-8322-8334-21F5BCAB1935}"/>
          </ac:spMkLst>
        </pc:spChg>
        <pc:spChg chg="add del mod">
          <ac:chgData name="Charlotte Judge" userId="e603bab7-ca61-4c16-8957-389cad65be4d" providerId="ADAL" clId="{27F68EA9-8CD7-47D2-AF6D-94B2019C03E9}" dt="2022-11-18T16:28:34.777" v="525"/>
          <ac:spMkLst>
            <pc:docMk/>
            <pc:sldMk cId="49662336" sldId="257"/>
            <ac:spMk id="45" creationId="{8EAE9F02-3849-041B-5057-59B3E7DB95E5}"/>
          </ac:spMkLst>
        </pc:spChg>
        <pc:spChg chg="add del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46" creationId="{50C3B01B-C53D-AE10-FC98-3E5D316CEA7E}"/>
          </ac:spMkLst>
        </pc:spChg>
        <pc:spChg chg="add del mod or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47" creationId="{2DFE12D7-FBA2-8A49-9DA8-49A4981FBAFD}"/>
          </ac:spMkLst>
        </pc:spChg>
        <pc:spChg chg="add mod or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48" creationId="{9218945B-346D-B5DB-48BA-18E3860B41D2}"/>
          </ac:spMkLst>
        </pc:spChg>
        <pc:spChg chg="add del mod">
          <ac:chgData name="Charlotte Judge" userId="e603bab7-ca61-4c16-8957-389cad65be4d" providerId="ADAL" clId="{27F68EA9-8CD7-47D2-AF6D-94B2019C03E9}" dt="2022-11-18T16:33:05.287" v="586"/>
          <ac:spMkLst>
            <pc:docMk/>
            <pc:sldMk cId="49662336" sldId="257"/>
            <ac:spMk id="49" creationId="{AE4F68F7-F247-F530-0E21-81F34135DBE9}"/>
          </ac:spMkLst>
        </pc:spChg>
        <pc:spChg chg="add del mod">
          <ac:chgData name="Charlotte Judge" userId="e603bab7-ca61-4c16-8957-389cad65be4d" providerId="ADAL" clId="{27F68EA9-8CD7-47D2-AF6D-94B2019C03E9}" dt="2022-11-18T16:33:05.287" v="586"/>
          <ac:spMkLst>
            <pc:docMk/>
            <pc:sldMk cId="49662336" sldId="257"/>
            <ac:spMk id="50" creationId="{C20B1C42-308F-0165-F153-81E3D14659EF}"/>
          </ac:spMkLst>
        </pc:spChg>
        <pc:spChg chg="add del mod">
          <ac:chgData name="Charlotte Judge" userId="e603bab7-ca61-4c16-8957-389cad65be4d" providerId="ADAL" clId="{27F68EA9-8CD7-47D2-AF6D-94B2019C03E9}" dt="2022-11-18T16:33:37.987" v="590"/>
          <ac:spMkLst>
            <pc:docMk/>
            <pc:sldMk cId="49662336" sldId="257"/>
            <ac:spMk id="51" creationId="{05A3EE5E-CA04-2EF4-1BA9-034F5ACFCD9B}"/>
          </ac:spMkLst>
        </pc:spChg>
        <pc:spChg chg="add del">
          <ac:chgData name="Charlotte Judge" userId="e603bab7-ca61-4c16-8957-389cad65be4d" providerId="ADAL" clId="{27F68EA9-8CD7-47D2-AF6D-94B2019C03E9}" dt="2022-11-18T16:33:37.987" v="590"/>
          <ac:spMkLst>
            <pc:docMk/>
            <pc:sldMk cId="49662336" sldId="257"/>
            <ac:spMk id="52" creationId="{54F8B5F3-D617-5DDF-A9AC-EDA78EBA9845}"/>
          </ac:spMkLst>
        </pc:spChg>
        <pc:spChg chg="mod or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53" creationId="{640BBB50-C25A-EB2F-A1A3-ADD8ACCA0E87}"/>
          </ac:spMkLst>
        </pc:spChg>
        <pc:spChg chg="add mod or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54" creationId="{E5B61C1E-BED2-4B19-C15F-10726EC32886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55" creationId="{798AA181-BEA3-D57A-10E4-B34DEC8C98CA}"/>
          </ac:spMkLst>
        </pc:spChg>
        <pc:spChg chg="add del mod">
          <ac:chgData name="Charlotte Judge" userId="e603bab7-ca61-4c16-8957-389cad65be4d" providerId="ADAL" clId="{27F68EA9-8CD7-47D2-AF6D-94B2019C03E9}" dt="2022-11-18T16:35:28.057" v="612" actId="478"/>
          <ac:spMkLst>
            <pc:docMk/>
            <pc:sldMk cId="49662336" sldId="257"/>
            <ac:spMk id="56" creationId="{0EC53475-B3DA-22BD-3EA4-2F52A030180F}"/>
          </ac:spMkLst>
        </pc:spChg>
        <pc:spChg chg="add del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57" creationId="{A7A8FEE1-8A4E-E970-20F1-F8C2356E7394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58" creationId="{7526F95F-14B2-9C3D-475D-9CB160BEA233}"/>
          </ac:spMkLst>
        </pc:spChg>
        <pc:spChg chg="add del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59" creationId="{A74F43D3-3E5B-B1F0-DFFA-BD81E0BF7DEF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60" creationId="{E297CFCE-A661-CC22-A781-F13D6297350C}"/>
          </ac:spMkLst>
        </pc:spChg>
        <pc:spChg chg="add mod or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61" creationId="{1C229A6A-BE9C-A89B-BEE5-9C988F7528B6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62" creationId="{3BEAC530-5585-E5FA-043F-33848B52415D}"/>
          </ac:spMkLst>
        </pc:spChg>
        <pc:spChg chg="add del">
          <ac:chgData name="Charlotte Judge" userId="e603bab7-ca61-4c16-8957-389cad65be4d" providerId="ADAL" clId="{27F68EA9-8CD7-47D2-AF6D-94B2019C03E9}" dt="2022-11-18T16:39:10.377" v="665" actId="478"/>
          <ac:spMkLst>
            <pc:docMk/>
            <pc:sldMk cId="49662336" sldId="257"/>
            <ac:spMk id="63" creationId="{94406697-DE5C-2407-1492-7DA7C8520EB6}"/>
          </ac:spMkLst>
        </pc:spChg>
        <pc:spChg chg="add del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24" creationId="{136FE4E2-0B5C-935D-C329-35EFD3A19339}"/>
          </ac:spMkLst>
        </pc:spChg>
        <pc:spChg chg="add mod or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25" creationId="{F6794E38-54DF-FD07-638E-E67AD076A03D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27" creationId="{7B9E6F51-7150-3FFA-9EC5-27A69FB59657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29" creationId="{BC2F5701-41FD-EF35-A2F2-A10E90C0A4D2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30" creationId="{CA598C4A-C81A-D650-83DC-67772A91EAC0}"/>
          </ac:spMkLst>
        </pc:spChg>
        <pc:spChg chg="add del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31" creationId="{EEA4A908-346D-5C12-D1B4-54D67F0323B6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32" creationId="{9B4B76EE-8627-98B1-74C3-D0C04EF66EFF}"/>
          </ac:spMkLst>
        </pc:spChg>
        <pc:spChg chg="add mod or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33" creationId="{1AFCAC6F-1F8C-2944-EB8C-BCF6BBCFDF55}"/>
          </ac:spMkLst>
        </pc:spChg>
        <pc:spChg chg="mod">
          <ac:chgData name="Charlotte Judge" userId="e603bab7-ca61-4c16-8957-389cad65be4d" providerId="ADAL" clId="{27F68EA9-8CD7-47D2-AF6D-94B2019C03E9}" dt="2022-11-18T16:42:50.517" v="712"/>
          <ac:spMkLst>
            <pc:docMk/>
            <pc:sldMk cId="49662336" sldId="257"/>
            <ac:spMk id="1034" creationId="{92E932E8-8534-5412-FA12-A9D2F7BAAAC7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35" creationId="{51FE433C-6B2F-2589-A1BE-EFC2FE04209C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36" creationId="{DE1B07A1-E523-B0BE-A8F3-E399C19CC427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37" creationId="{BBFF0587-07E8-C72A-F6F5-E6E0C2E7BF31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38" creationId="{E26B9FB1-B336-77D9-2F77-569444C7A417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39" creationId="{D08EB5EB-1695-0AA4-5DA7-70407A8BB398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40" creationId="{1479AF30-BC0F-BC89-F735-9C889C2B9A66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41" creationId="{BC3B213F-38C0-4192-ED4B-BC1DE7235E5A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42" creationId="{B640CE75-0B9D-D17C-AB8E-A6687ED5C61F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43" creationId="{807B8BD9-1AF9-DFBC-A22E-2D59CEF62362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44" creationId="{6E059F51-F3D9-EB6C-894A-1B410112081E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45" creationId="{C6E3120A-78A3-13A1-1C71-BC12CE3E0CD3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46" creationId="{43BDEB21-904D-015E-3BFE-BAF6C4F8DC2B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47" creationId="{1A067D43-9323-B34D-40CC-EAE3C8F7FBF7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48" creationId="{A480AF9D-7E86-DA2A-5980-5D396359488F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49" creationId="{C92C189F-9BCC-98F7-0925-B49DDC224455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50" creationId="{925D1FC1-533C-FE3F-FBE0-100CA8583700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51" creationId="{F0E11507-0D6C-3B56-BC8A-7395D47D8300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52" creationId="{BF69C663-EE4B-5DC2-9173-7B5781E59014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53" creationId="{5E87883F-CBE4-2F5B-2445-D12EFB65ACA6}"/>
          </ac:spMkLst>
        </pc:spChg>
        <pc:spChg chg="add del mod">
          <ac:chgData name="Charlotte Judge" userId="e603bab7-ca61-4c16-8957-389cad65be4d" providerId="ADAL" clId="{27F68EA9-8CD7-47D2-AF6D-94B2019C03E9}" dt="2022-11-18T16:49:21.348" v="716"/>
          <ac:spMkLst>
            <pc:docMk/>
            <pc:sldMk cId="49662336" sldId="257"/>
            <ac:spMk id="1054" creationId="{7AAD9546-C527-6CCA-00B4-C075B3DD700F}"/>
          </ac:spMkLst>
        </pc:spChg>
        <pc:spChg chg="del mod">
          <ac:chgData name="Charlotte Judge" userId="e603bab7-ca61-4c16-8957-389cad65be4d" providerId="ADAL" clId="{27F68EA9-8CD7-47D2-AF6D-94B2019C03E9}" dt="2022-11-21T10:01:38.049" v="1225" actId="478"/>
          <ac:spMkLst>
            <pc:docMk/>
            <pc:sldMk cId="49662336" sldId="257"/>
            <ac:spMk id="1055" creationId="{F429CFD5-D134-66A7-E691-6D5CE62A268B}"/>
          </ac:spMkLst>
        </pc:spChg>
        <pc:spChg chg="add del">
          <ac:chgData name="Charlotte Judge" userId="e603bab7-ca61-4c16-8957-389cad65be4d" providerId="ADAL" clId="{27F68EA9-8CD7-47D2-AF6D-94B2019C03E9}" dt="2022-11-18T16:50:08.278" v="726" actId="478"/>
          <ac:spMkLst>
            <pc:docMk/>
            <pc:sldMk cId="49662336" sldId="257"/>
            <ac:spMk id="1056" creationId="{B8F912A5-662F-8CD7-C10B-517744454AC4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57" creationId="{A4EB0FB1-A803-76C7-754B-4DF4D6144E4F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58" creationId="{7DAE9E30-4BA3-E46C-392C-CEEF322DF2A7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59" creationId="{7F6503AD-BF64-D0AB-3C14-9282447C77CA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60" creationId="{F62F5C2B-97F4-4132-84A6-3C58EF86D241}"/>
          </ac:spMkLst>
        </pc:spChg>
        <pc:spChg chg="add mod or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61" creationId="{781B495E-2003-39BF-06C0-8EAB2832E789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62" creationId="{E4BCBB8E-7530-F4CC-40A5-9631A5D0D953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63" creationId="{F5C50DD2-9D18-8907-2B61-1551D62525F0}"/>
          </ac:spMkLst>
        </pc:spChg>
        <pc:spChg chg="add mod">
          <ac:chgData name="Charlotte Judge" userId="e603bab7-ca61-4c16-8957-389cad65be4d" providerId="ADAL" clId="{27F68EA9-8CD7-47D2-AF6D-94B2019C03E9}" dt="2022-11-18T16:55:38.290" v="772" actId="164"/>
          <ac:spMkLst>
            <pc:docMk/>
            <pc:sldMk cId="49662336" sldId="257"/>
            <ac:spMk id="1064" creationId="{F7FC271A-9A85-076D-DDF5-8B8C41D04767}"/>
          </ac:spMkLst>
        </pc:spChg>
        <pc:spChg chg="add del mod">
          <ac:chgData name="Charlotte Judge" userId="e603bab7-ca61-4c16-8957-389cad65be4d" providerId="ADAL" clId="{27F68EA9-8CD7-47D2-AF6D-94B2019C03E9}" dt="2022-11-21T10:07:25.079" v="1292" actId="478"/>
          <ac:spMkLst>
            <pc:docMk/>
            <pc:sldMk cId="49662336" sldId="257"/>
            <ac:spMk id="1067" creationId="{64271056-14D5-3DAD-9557-9A9C4BF7986E}"/>
          </ac:spMkLst>
        </pc:spChg>
        <pc:spChg chg="add del mod">
          <ac:chgData name="Charlotte Judge" userId="e603bab7-ca61-4c16-8957-389cad65be4d" providerId="ADAL" clId="{27F68EA9-8CD7-47D2-AF6D-94B2019C03E9}" dt="2022-11-21T10:07:26.179" v="1294" actId="478"/>
          <ac:spMkLst>
            <pc:docMk/>
            <pc:sldMk cId="49662336" sldId="257"/>
            <ac:spMk id="1068" creationId="{D2DA2CE9-9C3A-5977-386B-138FF15612C9}"/>
          </ac:spMkLst>
        </pc:spChg>
        <pc:spChg chg="add del mod">
          <ac:chgData name="Charlotte Judge" userId="e603bab7-ca61-4c16-8957-389cad65be4d" providerId="ADAL" clId="{27F68EA9-8CD7-47D2-AF6D-94B2019C03E9}" dt="2022-11-21T10:07:26.729" v="1295" actId="478"/>
          <ac:spMkLst>
            <pc:docMk/>
            <pc:sldMk cId="49662336" sldId="257"/>
            <ac:spMk id="1069" creationId="{4CB0FFCD-C739-1B25-2DD1-CAF1A03D7905}"/>
          </ac:spMkLst>
        </pc:spChg>
        <pc:spChg chg="add del mod">
          <ac:chgData name="Charlotte Judge" userId="e603bab7-ca61-4c16-8957-389cad65be4d" providerId="ADAL" clId="{27F68EA9-8CD7-47D2-AF6D-94B2019C03E9}" dt="2022-11-21T10:07:25.649" v="1293" actId="478"/>
          <ac:spMkLst>
            <pc:docMk/>
            <pc:sldMk cId="49662336" sldId="257"/>
            <ac:spMk id="1070" creationId="{7D2A1478-9062-3C63-D3A4-356E2A4DC927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72" creationId="{1D304251-3F8D-40DC-4A7C-321408ADB11C}"/>
          </ac:spMkLst>
        </pc:spChg>
        <pc:spChg chg="add del">
          <ac:chgData name="Charlotte Judge" userId="e603bab7-ca61-4c16-8957-389cad65be4d" providerId="ADAL" clId="{27F68EA9-8CD7-47D2-AF6D-94B2019C03E9}" dt="2022-11-21T10:09:09.091" v="1300" actId="478"/>
          <ac:spMkLst>
            <pc:docMk/>
            <pc:sldMk cId="49662336" sldId="257"/>
            <ac:spMk id="1073" creationId="{639084BF-7C69-7446-6BD1-4507A259A4B2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74" creationId="{676281B1-2C4F-3EEC-37FB-F6B6F05E2587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75" creationId="{217A42F5-5551-A23A-E588-B2C307DE36DF}"/>
          </ac:spMkLst>
        </pc:spChg>
        <pc:spChg chg="add del mod">
          <ac:chgData name="Charlotte Judge" userId="e603bab7-ca61-4c16-8957-389cad65be4d" providerId="ADAL" clId="{27F68EA9-8CD7-47D2-AF6D-94B2019C03E9}" dt="2022-11-21T10:11:08.779" v="1312" actId="478"/>
          <ac:spMkLst>
            <pc:docMk/>
            <pc:sldMk cId="49662336" sldId="257"/>
            <ac:spMk id="1076" creationId="{CDACEEB9-B9C3-00AA-2D72-F1FA1DD4C999}"/>
          </ac:spMkLst>
        </pc:spChg>
        <pc:spChg chg="add mod or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77" creationId="{CD5AB623-4DF9-F3B4-69B4-3BBA8742AB53}"/>
          </ac:spMkLst>
        </pc:spChg>
        <pc:spChg chg="add del">
          <ac:chgData name="Charlotte Judge" userId="e603bab7-ca61-4c16-8957-389cad65be4d" providerId="ADAL" clId="{27F68EA9-8CD7-47D2-AF6D-94B2019C03E9}" dt="2022-11-21T10:12:32.869" v="1323" actId="11529"/>
          <ac:spMkLst>
            <pc:docMk/>
            <pc:sldMk cId="49662336" sldId="257"/>
            <ac:spMk id="1078" creationId="{5C0A85B0-90F5-5623-285C-0274ED95B805}"/>
          </ac:spMkLst>
        </pc:spChg>
        <pc:spChg chg="add del mod">
          <ac:chgData name="Charlotte Judge" userId="e603bab7-ca61-4c16-8957-389cad65be4d" providerId="ADAL" clId="{27F68EA9-8CD7-47D2-AF6D-94B2019C03E9}" dt="2022-11-21T10:12:52.501" v="1331" actId="478"/>
          <ac:spMkLst>
            <pc:docMk/>
            <pc:sldMk cId="49662336" sldId="257"/>
            <ac:spMk id="1079" creationId="{A2EC4CAF-AE61-571F-B54F-190A8A778409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80" creationId="{877589BD-25DE-73E1-8D9B-A7BD9A57242A}"/>
          </ac:spMkLst>
        </pc:spChg>
        <pc:spChg chg="add mod or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81" creationId="{691589C5-F5B9-3F91-DD1E-0524CA4E0EEF}"/>
          </ac:spMkLst>
        </pc:spChg>
        <pc:spChg chg="add mod or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82" creationId="{27A6499D-038C-099F-51A8-23A1D24632D6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83" creationId="{76A31B8A-CAD5-BDA9-B03A-2238925F1BD9}"/>
          </ac:spMkLst>
        </pc:spChg>
        <pc:spChg chg="add mod or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84" creationId="{EB0B9062-DB28-223C-A36C-9C4C3A24F06F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85" creationId="{A3C8DAFD-8F19-BDBF-8358-8437A146193B}"/>
          </ac:spMkLst>
        </pc:spChg>
        <pc:spChg chg="add del mod">
          <ac:chgData name="Charlotte Judge" userId="e603bab7-ca61-4c16-8957-389cad65be4d" providerId="ADAL" clId="{27F68EA9-8CD7-47D2-AF6D-94B2019C03E9}" dt="2022-11-21T10:20:30.188" v="1407" actId="478"/>
          <ac:spMkLst>
            <pc:docMk/>
            <pc:sldMk cId="49662336" sldId="257"/>
            <ac:spMk id="1086" creationId="{B4080D03-B640-5DF3-A9A9-A96C84D60AF8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87" creationId="{97597C81-669A-6AA8-A3DE-AA1784352BE5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88" creationId="{C5467446-3E0D-F2FB-1742-076D67619F3B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89" creationId="{C62D94B3-B152-8080-C272-DF9AF15BC554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90" creationId="{69E4FAFA-AE9D-6888-DEAB-66C79BBEA005}"/>
          </ac:spMkLst>
        </pc:spChg>
        <pc:spChg chg="add mod">
          <ac:chgData name="Charlotte Judge" userId="e603bab7-ca61-4c16-8957-389cad65be4d" providerId="ADAL" clId="{27F68EA9-8CD7-47D2-AF6D-94B2019C03E9}" dt="2022-11-21T10:22:59.821" v="1427" actId="164"/>
          <ac:spMkLst>
            <pc:docMk/>
            <pc:sldMk cId="49662336" sldId="257"/>
            <ac:spMk id="1091" creationId="{65AD0115-25E2-E033-55AE-29C533DAEB1E}"/>
          </ac:spMkLst>
        </pc:spChg>
        <pc:spChg chg="add mod">
          <ac:chgData name="Charlotte Judge" userId="e603bab7-ca61-4c16-8957-389cad65be4d" providerId="ADAL" clId="{27F68EA9-8CD7-47D2-AF6D-94B2019C03E9}" dt="2022-11-21T10:22:59.821" v="1427" actId="164"/>
          <ac:spMkLst>
            <pc:docMk/>
            <pc:sldMk cId="49662336" sldId="257"/>
            <ac:spMk id="1092" creationId="{04C8E7EB-3CDA-1E79-8907-19F18AF03621}"/>
          </ac:spMkLst>
        </pc:spChg>
        <pc:spChg chg="add mod">
          <ac:chgData name="Charlotte Judge" userId="e603bab7-ca61-4c16-8957-389cad65be4d" providerId="ADAL" clId="{27F68EA9-8CD7-47D2-AF6D-94B2019C03E9}" dt="2022-11-21T10:24:16.109" v="1440" actId="164"/>
          <ac:spMkLst>
            <pc:docMk/>
            <pc:sldMk cId="49662336" sldId="257"/>
            <ac:spMk id="1094" creationId="{3451D881-1A36-078C-87F6-CB7AD33C8DFC}"/>
          </ac:spMkLst>
        </pc:spChg>
        <pc:spChg chg="add mod">
          <ac:chgData name="Charlotte Judge" userId="e603bab7-ca61-4c16-8957-389cad65be4d" providerId="ADAL" clId="{27F68EA9-8CD7-47D2-AF6D-94B2019C03E9}" dt="2022-11-21T10:55:09.910" v="1723" actId="164"/>
          <ac:spMkLst>
            <pc:docMk/>
            <pc:sldMk cId="49662336" sldId="257"/>
            <ac:spMk id="1096" creationId="{D70AA752-FDE2-F709-5CC9-7FC3504BA969}"/>
          </ac:spMkLst>
        </pc:spChg>
        <pc:spChg chg="add del mod">
          <ac:chgData name="Charlotte Judge" userId="e603bab7-ca61-4c16-8957-389cad65be4d" providerId="ADAL" clId="{27F68EA9-8CD7-47D2-AF6D-94B2019C03E9}" dt="2022-11-21T10:32:45.788" v="1546" actId="478"/>
          <ac:spMkLst>
            <pc:docMk/>
            <pc:sldMk cId="49662336" sldId="257"/>
            <ac:spMk id="1098" creationId="{A4ADA170-BF30-8AEB-0B30-6BF6D28A39BD}"/>
          </ac:spMkLst>
        </pc:spChg>
        <pc:spChg chg="add del mod">
          <ac:chgData name="Charlotte Judge" userId="e603bab7-ca61-4c16-8957-389cad65be4d" providerId="ADAL" clId="{27F68EA9-8CD7-47D2-AF6D-94B2019C03E9}" dt="2022-11-21T10:34:45.159" v="1559" actId="478"/>
          <ac:spMkLst>
            <pc:docMk/>
            <pc:sldMk cId="49662336" sldId="257"/>
            <ac:spMk id="1099" creationId="{C6661EDF-50B6-D991-743E-27D99FD27698}"/>
          </ac:spMkLst>
        </pc:spChg>
        <pc:spChg chg="add del mod">
          <ac:chgData name="Charlotte Judge" userId="e603bab7-ca61-4c16-8957-389cad65be4d" providerId="ADAL" clId="{27F68EA9-8CD7-47D2-AF6D-94B2019C03E9}" dt="2022-11-21T10:34:59.409" v="1564" actId="478"/>
          <ac:spMkLst>
            <pc:docMk/>
            <pc:sldMk cId="49662336" sldId="257"/>
            <ac:spMk id="1100" creationId="{86622200-1CFD-D916-84CE-6739662DB959}"/>
          </ac:spMkLst>
        </pc:spChg>
        <pc:spChg chg="add mod">
          <ac:chgData name="Charlotte Judge" userId="e603bab7-ca61-4c16-8957-389cad65be4d" providerId="ADAL" clId="{27F68EA9-8CD7-47D2-AF6D-94B2019C03E9}" dt="2022-11-21T10:55:09.910" v="1723" actId="164"/>
          <ac:spMkLst>
            <pc:docMk/>
            <pc:sldMk cId="49662336" sldId="257"/>
            <ac:spMk id="1101" creationId="{894B90A6-F6B9-4B38-B3FB-3D81099D58F1}"/>
          </ac:spMkLst>
        </pc:spChg>
        <pc:spChg chg="add mod">
          <ac:chgData name="Charlotte Judge" userId="e603bab7-ca61-4c16-8957-389cad65be4d" providerId="ADAL" clId="{27F68EA9-8CD7-47D2-AF6D-94B2019C03E9}" dt="2022-11-21T10:55:09.910" v="1723" actId="164"/>
          <ac:spMkLst>
            <pc:docMk/>
            <pc:sldMk cId="49662336" sldId="257"/>
            <ac:spMk id="1102" creationId="{F58F92B7-B402-CF8A-EA70-48D4F8568132}"/>
          </ac:spMkLst>
        </pc:spChg>
        <pc:spChg chg="add mod ord">
          <ac:chgData name="Charlotte Judge" userId="e603bab7-ca61-4c16-8957-389cad65be4d" providerId="ADAL" clId="{27F68EA9-8CD7-47D2-AF6D-94B2019C03E9}" dt="2022-11-21T10:55:09.910" v="1723" actId="164"/>
          <ac:spMkLst>
            <pc:docMk/>
            <pc:sldMk cId="49662336" sldId="257"/>
            <ac:spMk id="1103" creationId="{865F7FD2-1E54-517B-1FB4-E8F451ABD948}"/>
          </ac:spMkLst>
        </pc:spChg>
        <pc:spChg chg="add mod">
          <ac:chgData name="Charlotte Judge" userId="e603bab7-ca61-4c16-8957-389cad65be4d" providerId="ADAL" clId="{27F68EA9-8CD7-47D2-AF6D-94B2019C03E9}" dt="2022-11-21T10:55:09.910" v="1723" actId="164"/>
          <ac:spMkLst>
            <pc:docMk/>
            <pc:sldMk cId="49662336" sldId="257"/>
            <ac:spMk id="1104" creationId="{6FC0B8B3-C7A1-9E6C-713E-54E079618725}"/>
          </ac:spMkLst>
        </pc:spChg>
        <pc:spChg chg="add mod">
          <ac:chgData name="Charlotte Judge" userId="e603bab7-ca61-4c16-8957-389cad65be4d" providerId="ADAL" clId="{27F68EA9-8CD7-47D2-AF6D-94B2019C03E9}" dt="2022-11-21T10:48:22.548" v="1655" actId="164"/>
          <ac:spMkLst>
            <pc:docMk/>
            <pc:sldMk cId="49662336" sldId="257"/>
            <ac:spMk id="1105" creationId="{1288A6DA-4A6A-A5FA-9F35-8881CA4F8B13}"/>
          </ac:spMkLst>
        </pc:spChg>
        <pc:spChg chg="add mod">
          <ac:chgData name="Charlotte Judge" userId="e603bab7-ca61-4c16-8957-389cad65be4d" providerId="ADAL" clId="{27F68EA9-8CD7-47D2-AF6D-94B2019C03E9}" dt="2022-11-21T10:48:22.548" v="1655" actId="164"/>
          <ac:spMkLst>
            <pc:docMk/>
            <pc:sldMk cId="49662336" sldId="257"/>
            <ac:spMk id="1106" creationId="{EDBA33D1-3E3B-E050-80B2-40207D7ACB2E}"/>
          </ac:spMkLst>
        </pc:spChg>
        <pc:spChg chg="add mod ord">
          <ac:chgData name="Charlotte Judge" userId="e603bab7-ca61-4c16-8957-389cad65be4d" providerId="ADAL" clId="{27F68EA9-8CD7-47D2-AF6D-94B2019C03E9}" dt="2022-11-21T10:48:25.788" v="1656" actId="164"/>
          <ac:spMkLst>
            <pc:docMk/>
            <pc:sldMk cId="49662336" sldId="257"/>
            <ac:spMk id="1107" creationId="{C05B8BE4-AE46-00F9-6235-13059655A296}"/>
          </ac:spMkLst>
        </pc:spChg>
        <pc:spChg chg="add mod ord">
          <ac:chgData name="Charlotte Judge" userId="e603bab7-ca61-4c16-8957-389cad65be4d" providerId="ADAL" clId="{27F68EA9-8CD7-47D2-AF6D-94B2019C03E9}" dt="2022-11-21T10:48:25.788" v="1656" actId="164"/>
          <ac:spMkLst>
            <pc:docMk/>
            <pc:sldMk cId="49662336" sldId="257"/>
            <ac:spMk id="1108" creationId="{E5C584C3-C395-7FD6-2F7F-B0320C82885B}"/>
          </ac:spMkLst>
        </pc:spChg>
        <pc:spChg chg="mod">
          <ac:chgData name="Charlotte Judge" userId="e603bab7-ca61-4c16-8957-389cad65be4d" providerId="ADAL" clId="{27F68EA9-8CD7-47D2-AF6D-94B2019C03E9}" dt="2022-11-21T10:50:10.066" v="1680" actId="206"/>
          <ac:spMkLst>
            <pc:docMk/>
            <pc:sldMk cId="49662336" sldId="257"/>
            <ac:spMk id="1112" creationId="{D9F2964B-9EBD-E240-9DDF-48A950BCD797}"/>
          </ac:spMkLst>
        </pc:spChg>
        <pc:spChg chg="mod">
          <ac:chgData name="Charlotte Judge" userId="e603bab7-ca61-4c16-8957-389cad65be4d" providerId="ADAL" clId="{27F68EA9-8CD7-47D2-AF6D-94B2019C03E9}" dt="2022-11-21T10:50:10.066" v="1680" actId="206"/>
          <ac:spMkLst>
            <pc:docMk/>
            <pc:sldMk cId="49662336" sldId="257"/>
            <ac:spMk id="1113" creationId="{7FB554A7-1DF2-DD91-0738-3DD9DBD879E0}"/>
          </ac:spMkLst>
        </pc:spChg>
        <pc:spChg chg="add mod">
          <ac:chgData name="Charlotte Judge" userId="e603bab7-ca61-4c16-8957-389cad65be4d" providerId="ADAL" clId="{27F68EA9-8CD7-47D2-AF6D-94B2019C03E9}" dt="2022-11-21T10:51:09.048" v="1681" actId="207"/>
          <ac:spMkLst>
            <pc:docMk/>
            <pc:sldMk cId="49662336" sldId="257"/>
            <ac:spMk id="1114" creationId="{21351E6E-4FE1-3519-DCB8-EAE44B9930E7}"/>
          </ac:spMkLst>
        </pc:spChg>
        <pc:spChg chg="mod">
          <ac:chgData name="Charlotte Judge" userId="e603bab7-ca61-4c16-8957-389cad65be4d" providerId="ADAL" clId="{27F68EA9-8CD7-47D2-AF6D-94B2019C03E9}" dt="2022-11-21T10:51:20.168" v="1683" actId="207"/>
          <ac:spMkLst>
            <pc:docMk/>
            <pc:sldMk cId="49662336" sldId="257"/>
            <ac:spMk id="1116" creationId="{AB71FBE7-8F03-91C0-6A12-5001A7BA9AE7}"/>
          </ac:spMkLst>
        </pc:spChg>
        <pc:spChg chg="mod">
          <ac:chgData name="Charlotte Judge" userId="e603bab7-ca61-4c16-8957-389cad65be4d" providerId="ADAL" clId="{27F68EA9-8CD7-47D2-AF6D-94B2019C03E9}" dt="2022-11-21T10:55:04.884" v="1722" actId="1037"/>
          <ac:spMkLst>
            <pc:docMk/>
            <pc:sldMk cId="49662336" sldId="257"/>
            <ac:spMk id="1117" creationId="{1AE791AE-8DA4-9817-6089-98A2D041E415}"/>
          </ac:spMkLst>
        </pc:spChg>
        <pc:spChg chg="mod">
          <ac:chgData name="Charlotte Judge" userId="e603bab7-ca61-4c16-8957-389cad65be4d" providerId="ADAL" clId="{27F68EA9-8CD7-47D2-AF6D-94B2019C03E9}" dt="2022-11-21T10:51:20.168" v="1683" actId="207"/>
          <ac:spMkLst>
            <pc:docMk/>
            <pc:sldMk cId="49662336" sldId="257"/>
            <ac:spMk id="1118" creationId="{971C9201-873C-3B58-929C-8890B1D99505}"/>
          </ac:spMkLst>
        </pc:spChg>
        <pc:spChg chg="add del">
          <ac:chgData name="Charlotte Judge" userId="e603bab7-ca61-4c16-8957-389cad65be4d" providerId="ADAL" clId="{27F68EA9-8CD7-47D2-AF6D-94B2019C03E9}" dt="2022-11-21T10:52:23.118" v="1695" actId="478"/>
          <ac:spMkLst>
            <pc:docMk/>
            <pc:sldMk cId="49662336" sldId="257"/>
            <ac:spMk id="1119" creationId="{19CC67C2-FC57-FC66-6844-50E2E94D58C7}"/>
          </ac:spMkLst>
        </pc:spChg>
        <pc:spChg chg="add mod">
          <ac:chgData name="Charlotte Judge" userId="e603bab7-ca61-4c16-8957-389cad65be4d" providerId="ADAL" clId="{27F68EA9-8CD7-47D2-AF6D-94B2019C03E9}" dt="2022-11-21T10:55:09.910" v="1723" actId="164"/>
          <ac:spMkLst>
            <pc:docMk/>
            <pc:sldMk cId="49662336" sldId="257"/>
            <ac:spMk id="1120" creationId="{028B720F-364F-8FAC-F6D0-AB16F49FB191}"/>
          </ac:spMkLst>
        </pc:spChg>
        <pc:spChg chg="add mod">
          <ac:chgData name="Charlotte Judge" userId="e603bab7-ca61-4c16-8957-389cad65be4d" providerId="ADAL" clId="{27F68EA9-8CD7-47D2-AF6D-94B2019C03E9}" dt="2022-11-21T10:54:03.068" v="1707" actId="164"/>
          <ac:spMkLst>
            <pc:docMk/>
            <pc:sldMk cId="49662336" sldId="257"/>
            <ac:spMk id="1121" creationId="{DAA7B04E-4AE1-1224-D1F2-56005B38E98F}"/>
          </ac:spMkLst>
        </pc:spChg>
        <pc:spChg chg="add mod">
          <ac:chgData name="Charlotte Judge" userId="e603bab7-ca61-4c16-8957-389cad65be4d" providerId="ADAL" clId="{27F68EA9-8CD7-47D2-AF6D-94B2019C03E9}" dt="2022-11-21T10:54:03.068" v="1707" actId="164"/>
          <ac:spMkLst>
            <pc:docMk/>
            <pc:sldMk cId="49662336" sldId="257"/>
            <ac:spMk id="1122" creationId="{F4C42A62-02D8-7CDE-B9E5-1384929E223B}"/>
          </ac:spMkLst>
        </pc:spChg>
        <pc:spChg chg="add mod">
          <ac:chgData name="Charlotte Judge" userId="e603bab7-ca61-4c16-8957-389cad65be4d" providerId="ADAL" clId="{27F68EA9-8CD7-47D2-AF6D-94B2019C03E9}" dt="2022-11-21T10:55:09.910" v="1723" actId="164"/>
          <ac:spMkLst>
            <pc:docMk/>
            <pc:sldMk cId="49662336" sldId="257"/>
            <ac:spMk id="1124" creationId="{EBD02A7A-690C-F997-E8F2-AF5941CE59F8}"/>
          </ac:spMkLst>
        </pc:spChg>
        <pc:spChg chg="add mod topLvl">
          <ac:chgData name="Charlotte Judge" userId="e603bab7-ca61-4c16-8957-389cad65be4d" providerId="ADAL" clId="{27F68EA9-8CD7-47D2-AF6D-94B2019C03E9}" dt="2022-11-21T12:24:50.149" v="3082" actId="339"/>
          <ac:spMkLst>
            <pc:docMk/>
            <pc:sldMk cId="49662336" sldId="257"/>
            <ac:spMk id="1126" creationId="{40B31244-A6C0-F9C9-FA27-27EB3E5E4A34}"/>
          </ac:spMkLst>
        </pc:spChg>
        <pc:spChg chg="add mod topLvl">
          <ac:chgData name="Charlotte Judge" userId="e603bab7-ca61-4c16-8957-389cad65be4d" providerId="ADAL" clId="{27F68EA9-8CD7-47D2-AF6D-94B2019C03E9}" dt="2022-11-21T12:24:13.619" v="3079" actId="1076"/>
          <ac:spMkLst>
            <pc:docMk/>
            <pc:sldMk cId="49662336" sldId="257"/>
            <ac:spMk id="1127" creationId="{817E2F39-5FE7-83F9-69EF-B6D7EE03D5BA}"/>
          </ac:spMkLst>
        </pc:spChg>
        <pc:spChg chg="add mod topLvl">
          <ac:chgData name="Charlotte Judge" userId="e603bab7-ca61-4c16-8957-389cad65be4d" providerId="ADAL" clId="{27F68EA9-8CD7-47D2-AF6D-94B2019C03E9}" dt="2022-11-21T12:22:31.859" v="3043" actId="1076"/>
          <ac:spMkLst>
            <pc:docMk/>
            <pc:sldMk cId="49662336" sldId="257"/>
            <ac:spMk id="1132" creationId="{B9091F91-D27E-31EE-DA99-9C64F9429165}"/>
          </ac:spMkLst>
        </pc:spChg>
        <pc:spChg chg="add mod topLvl">
          <ac:chgData name="Charlotte Judge" userId="e603bab7-ca61-4c16-8957-389cad65be4d" providerId="ADAL" clId="{27F68EA9-8CD7-47D2-AF6D-94B2019C03E9}" dt="2022-11-21T12:22:32.859" v="3044" actId="1076"/>
          <ac:spMkLst>
            <pc:docMk/>
            <pc:sldMk cId="49662336" sldId="257"/>
            <ac:spMk id="1133" creationId="{767B4BEA-9837-62AC-F6F3-33202091EFFF}"/>
          </ac:spMkLst>
        </pc:spChg>
        <pc:spChg chg="add mod topLvl">
          <ac:chgData name="Charlotte Judge" userId="e603bab7-ca61-4c16-8957-389cad65be4d" providerId="ADAL" clId="{27F68EA9-8CD7-47D2-AF6D-94B2019C03E9}" dt="2022-11-21T12:25:54.699" v="3173" actId="339"/>
          <ac:spMkLst>
            <pc:docMk/>
            <pc:sldMk cId="49662336" sldId="257"/>
            <ac:spMk id="1135" creationId="{12BAC7CB-0AF5-D90B-95C6-8C473A806E45}"/>
          </ac:spMkLst>
        </pc:spChg>
        <pc:spChg chg="add mod topLvl">
          <ac:chgData name="Charlotte Judge" userId="e603bab7-ca61-4c16-8957-389cad65be4d" providerId="ADAL" clId="{27F68EA9-8CD7-47D2-AF6D-94B2019C03E9}" dt="2022-11-21T12:11:03.219" v="2823" actId="165"/>
          <ac:spMkLst>
            <pc:docMk/>
            <pc:sldMk cId="49662336" sldId="257"/>
            <ac:spMk id="1136" creationId="{BFBC5E8A-3EB7-4F58-0052-ECFADE2008CC}"/>
          </ac:spMkLst>
        </pc:spChg>
        <pc:spChg chg="mod topLvl">
          <ac:chgData name="Charlotte Judge" userId="e603bab7-ca61-4c16-8957-389cad65be4d" providerId="ADAL" clId="{27F68EA9-8CD7-47D2-AF6D-94B2019C03E9}" dt="2022-11-21T11:33:44.501" v="2530" actId="164"/>
          <ac:spMkLst>
            <pc:docMk/>
            <pc:sldMk cId="49662336" sldId="257"/>
            <ac:spMk id="1140" creationId="{DF56179C-FF8B-A880-3260-DCF6F542683F}"/>
          </ac:spMkLst>
        </pc:spChg>
        <pc:spChg chg="mod topLvl">
          <ac:chgData name="Charlotte Judge" userId="e603bab7-ca61-4c16-8957-389cad65be4d" providerId="ADAL" clId="{27F68EA9-8CD7-47D2-AF6D-94B2019C03E9}" dt="2022-11-21T11:33:44.501" v="2530" actId="164"/>
          <ac:spMkLst>
            <pc:docMk/>
            <pc:sldMk cId="49662336" sldId="257"/>
            <ac:spMk id="1141" creationId="{CEC33642-6DFF-540E-B37F-1D46D97B7619}"/>
          </ac:spMkLst>
        </pc:spChg>
        <pc:spChg chg="mod">
          <ac:chgData name="Charlotte Judge" userId="e603bab7-ca61-4c16-8957-389cad65be4d" providerId="ADAL" clId="{27F68EA9-8CD7-47D2-AF6D-94B2019C03E9}" dt="2022-11-21T11:33:40.870" v="2529" actId="165"/>
          <ac:spMkLst>
            <pc:docMk/>
            <pc:sldMk cId="49662336" sldId="257"/>
            <ac:spMk id="1142" creationId="{1AF15C61-8BC0-4B1E-1A84-D8D74E0A3D46}"/>
          </ac:spMkLst>
        </pc:spChg>
        <pc:spChg chg="mod">
          <ac:chgData name="Charlotte Judge" userId="e603bab7-ca61-4c16-8957-389cad65be4d" providerId="ADAL" clId="{27F68EA9-8CD7-47D2-AF6D-94B2019C03E9}" dt="2022-11-21T11:33:40.870" v="2529" actId="165"/>
          <ac:spMkLst>
            <pc:docMk/>
            <pc:sldMk cId="49662336" sldId="257"/>
            <ac:spMk id="1143" creationId="{A561070D-7F74-28BB-3E23-044E141F7031}"/>
          </ac:spMkLst>
        </pc:spChg>
        <pc:spChg chg="mod">
          <ac:chgData name="Charlotte Judge" userId="e603bab7-ca61-4c16-8957-389cad65be4d" providerId="ADAL" clId="{27F68EA9-8CD7-47D2-AF6D-94B2019C03E9}" dt="2022-11-21T11:33:40.870" v="2529" actId="165"/>
          <ac:spMkLst>
            <pc:docMk/>
            <pc:sldMk cId="49662336" sldId="257"/>
            <ac:spMk id="1144" creationId="{0229BB13-5EA0-30D8-09BA-10BB538F50A1}"/>
          </ac:spMkLst>
        </pc:spChg>
        <pc:spChg chg="mod">
          <ac:chgData name="Charlotte Judge" userId="e603bab7-ca61-4c16-8957-389cad65be4d" providerId="ADAL" clId="{27F68EA9-8CD7-47D2-AF6D-94B2019C03E9}" dt="2022-11-21T11:33:40.870" v="2529" actId="165"/>
          <ac:spMkLst>
            <pc:docMk/>
            <pc:sldMk cId="49662336" sldId="257"/>
            <ac:spMk id="1145" creationId="{F80766FA-4041-2672-B613-5DCE1A5905B6}"/>
          </ac:spMkLst>
        </pc:spChg>
        <pc:spChg chg="add del mod">
          <ac:chgData name="Charlotte Judge" userId="e603bab7-ca61-4c16-8957-389cad65be4d" providerId="ADAL" clId="{27F68EA9-8CD7-47D2-AF6D-94B2019C03E9}" dt="2022-11-21T11:22:25.931" v="2452" actId="478"/>
          <ac:spMkLst>
            <pc:docMk/>
            <pc:sldMk cId="49662336" sldId="257"/>
            <ac:spMk id="1146" creationId="{21352C9C-9F45-C6A1-9F2E-D37A6445E77A}"/>
          </ac:spMkLst>
        </pc:spChg>
        <pc:spChg chg="add del mod topLvl">
          <ac:chgData name="Charlotte Judge" userId="e603bab7-ca61-4c16-8957-389cad65be4d" providerId="ADAL" clId="{27F68EA9-8CD7-47D2-AF6D-94B2019C03E9}" dt="2022-11-21T12:21:55.509" v="3019" actId="478"/>
          <ac:spMkLst>
            <pc:docMk/>
            <pc:sldMk cId="49662336" sldId="257"/>
            <ac:spMk id="1147" creationId="{DFCDBEAF-9385-C0E2-1369-4EC9EE0126B2}"/>
          </ac:spMkLst>
        </pc:spChg>
        <pc:spChg chg="add del mod topLvl">
          <ac:chgData name="Charlotte Judge" userId="e603bab7-ca61-4c16-8957-389cad65be4d" providerId="ADAL" clId="{27F68EA9-8CD7-47D2-AF6D-94B2019C03E9}" dt="2022-11-21T12:21:54.429" v="3018" actId="478"/>
          <ac:spMkLst>
            <pc:docMk/>
            <pc:sldMk cId="49662336" sldId="257"/>
            <ac:spMk id="1148" creationId="{EF19DC3A-719D-D0B8-41E1-1B63F7D5904F}"/>
          </ac:spMkLst>
        </pc:spChg>
        <pc:spChg chg="add mod">
          <ac:chgData name="Charlotte Judge" userId="e603bab7-ca61-4c16-8957-389cad65be4d" providerId="ADAL" clId="{27F68EA9-8CD7-47D2-AF6D-94B2019C03E9}" dt="2022-11-21T11:33:44.501" v="2530" actId="164"/>
          <ac:spMkLst>
            <pc:docMk/>
            <pc:sldMk cId="49662336" sldId="257"/>
            <ac:spMk id="1149" creationId="{52EDEFC2-4D78-4171-FDD3-01858EFEF4B0}"/>
          </ac:spMkLst>
        </pc:spChg>
        <pc:spChg chg="add mod">
          <ac:chgData name="Charlotte Judge" userId="e603bab7-ca61-4c16-8957-389cad65be4d" providerId="ADAL" clId="{27F68EA9-8CD7-47D2-AF6D-94B2019C03E9}" dt="2022-11-21T11:33:44.501" v="2530" actId="164"/>
          <ac:spMkLst>
            <pc:docMk/>
            <pc:sldMk cId="49662336" sldId="257"/>
            <ac:spMk id="1150" creationId="{1285A7AC-E704-A24E-A99C-2EC65188A7B6}"/>
          </ac:spMkLst>
        </pc:spChg>
        <pc:grpChg chg="mod">
          <ac:chgData name="Charlotte Judge" userId="e603bab7-ca61-4c16-8957-389cad65be4d" providerId="ADAL" clId="{27F68EA9-8CD7-47D2-AF6D-94B2019C03E9}" dt="2022-11-21T10:01:55.579" v="1235" actId="14100"/>
          <ac:grpSpMkLst>
            <pc:docMk/>
            <pc:sldMk cId="49662336" sldId="257"/>
            <ac:grpSpMk id="42" creationId="{C5F1C974-D8F0-1242-FAEF-A0B92426E229}"/>
          </ac:grpSpMkLst>
        </pc:grpChg>
        <pc:grpChg chg="mod">
          <ac:chgData name="Charlotte Judge" userId="e603bab7-ca61-4c16-8957-389cad65be4d" providerId="ADAL" clId="{27F68EA9-8CD7-47D2-AF6D-94B2019C03E9}" dt="2022-11-21T10:01:53.039" v="1233" actId="1076"/>
          <ac:grpSpMkLst>
            <pc:docMk/>
            <pc:sldMk cId="49662336" sldId="257"/>
            <ac:grpSpMk id="43" creationId="{D55C6DD1-4BEA-439E-D061-4F7A33F45655}"/>
          </ac:grpSpMkLst>
        </pc:grpChg>
        <pc:grpChg chg="add mod">
          <ac:chgData name="Charlotte Judge" userId="e603bab7-ca61-4c16-8957-389cad65be4d" providerId="ADAL" clId="{27F68EA9-8CD7-47D2-AF6D-94B2019C03E9}" dt="2022-11-21T10:02:00.288" v="1236" actId="1076"/>
          <ac:grpSpMkLst>
            <pc:docMk/>
            <pc:sldMk cId="49662336" sldId="257"/>
            <ac:grpSpMk id="1065" creationId="{95260BB9-D567-E892-A4AA-0707978B44DB}"/>
          </ac:grpSpMkLst>
        </pc:grpChg>
        <pc:grpChg chg="add mod">
          <ac:chgData name="Charlotte Judge" userId="e603bab7-ca61-4c16-8957-389cad65be4d" providerId="ADAL" clId="{27F68EA9-8CD7-47D2-AF6D-94B2019C03E9}" dt="2022-11-21T10:24:16.109" v="1440" actId="164"/>
          <ac:grpSpMkLst>
            <pc:docMk/>
            <pc:sldMk cId="49662336" sldId="257"/>
            <ac:grpSpMk id="1093" creationId="{CA56E14C-BECB-EDBE-5399-288230F509FA}"/>
          </ac:grpSpMkLst>
        </pc:grpChg>
        <pc:grpChg chg="add mod">
          <ac:chgData name="Charlotte Judge" userId="e603bab7-ca61-4c16-8957-389cad65be4d" providerId="ADAL" clId="{27F68EA9-8CD7-47D2-AF6D-94B2019C03E9}" dt="2022-11-21T10:31:23.369" v="1531" actId="1076"/>
          <ac:grpSpMkLst>
            <pc:docMk/>
            <pc:sldMk cId="49662336" sldId="257"/>
            <ac:grpSpMk id="1095" creationId="{E59AD051-781D-3BCB-D131-30F6BBD61359}"/>
          </ac:grpSpMkLst>
        </pc:grpChg>
        <pc:grpChg chg="add mod">
          <ac:chgData name="Charlotte Judge" userId="e603bab7-ca61-4c16-8957-389cad65be4d" providerId="ADAL" clId="{27F68EA9-8CD7-47D2-AF6D-94B2019C03E9}" dt="2022-11-21T10:55:09.910" v="1723" actId="164"/>
          <ac:grpSpMkLst>
            <pc:docMk/>
            <pc:sldMk cId="49662336" sldId="257"/>
            <ac:grpSpMk id="1109" creationId="{ACF15DD1-03CC-6939-FE4C-84D3D7880E3C}"/>
          </ac:grpSpMkLst>
        </pc:grpChg>
        <pc:grpChg chg="add mod ord">
          <ac:chgData name="Charlotte Judge" userId="e603bab7-ca61-4c16-8957-389cad65be4d" providerId="ADAL" clId="{27F68EA9-8CD7-47D2-AF6D-94B2019C03E9}" dt="2022-11-21T10:55:09.910" v="1723" actId="164"/>
          <ac:grpSpMkLst>
            <pc:docMk/>
            <pc:sldMk cId="49662336" sldId="257"/>
            <ac:grpSpMk id="1110" creationId="{40740A8E-E7DE-3FDB-8469-F5C0DD37528A}"/>
          </ac:grpSpMkLst>
        </pc:grpChg>
        <pc:grpChg chg="add mod">
          <ac:chgData name="Charlotte Judge" userId="e603bab7-ca61-4c16-8957-389cad65be4d" providerId="ADAL" clId="{27F68EA9-8CD7-47D2-AF6D-94B2019C03E9}" dt="2022-11-21T10:55:09.910" v="1723" actId="164"/>
          <ac:grpSpMkLst>
            <pc:docMk/>
            <pc:sldMk cId="49662336" sldId="257"/>
            <ac:grpSpMk id="1111" creationId="{004B0341-A29A-53DF-D92C-3C1EE95A2A4E}"/>
          </ac:grpSpMkLst>
        </pc:grpChg>
        <pc:grpChg chg="add mod ord">
          <ac:chgData name="Charlotte Judge" userId="e603bab7-ca61-4c16-8957-389cad65be4d" providerId="ADAL" clId="{27F68EA9-8CD7-47D2-AF6D-94B2019C03E9}" dt="2022-11-21T10:55:09.910" v="1723" actId="164"/>
          <ac:grpSpMkLst>
            <pc:docMk/>
            <pc:sldMk cId="49662336" sldId="257"/>
            <ac:grpSpMk id="1115" creationId="{A9C997C6-5AC9-0F90-F1C1-79C3798D5276}"/>
          </ac:grpSpMkLst>
        </pc:grpChg>
        <pc:grpChg chg="add mod">
          <ac:chgData name="Charlotte Judge" userId="e603bab7-ca61-4c16-8957-389cad65be4d" providerId="ADAL" clId="{27F68EA9-8CD7-47D2-AF6D-94B2019C03E9}" dt="2022-11-21T10:55:09.910" v="1723" actId="164"/>
          <ac:grpSpMkLst>
            <pc:docMk/>
            <pc:sldMk cId="49662336" sldId="257"/>
            <ac:grpSpMk id="1123" creationId="{6A9566D1-A359-8B4A-A5A1-D0FB29FAE784}"/>
          </ac:grpSpMkLst>
        </pc:grpChg>
        <pc:grpChg chg="add mod">
          <ac:chgData name="Charlotte Judge" userId="e603bab7-ca61-4c16-8957-389cad65be4d" providerId="ADAL" clId="{27F68EA9-8CD7-47D2-AF6D-94B2019C03E9}" dt="2022-11-21T11:18:59.108" v="2406" actId="1076"/>
          <ac:grpSpMkLst>
            <pc:docMk/>
            <pc:sldMk cId="49662336" sldId="257"/>
            <ac:grpSpMk id="1125" creationId="{2A3C6181-0806-D083-C95C-6524E8CDC221}"/>
          </ac:grpSpMkLst>
        </pc:grpChg>
        <pc:grpChg chg="add del mod topLvl">
          <ac:chgData name="Charlotte Judge" userId="e603bab7-ca61-4c16-8957-389cad65be4d" providerId="ADAL" clId="{27F68EA9-8CD7-47D2-AF6D-94B2019C03E9}" dt="2022-11-21T11:22:32.565" v="2454" actId="165"/>
          <ac:grpSpMkLst>
            <pc:docMk/>
            <pc:sldMk cId="49662336" sldId="257"/>
            <ac:grpSpMk id="1134" creationId="{B3A19FC2-54D6-0F60-D9E3-3D3462495E15}"/>
          </ac:grpSpMkLst>
        </pc:grpChg>
        <pc:grpChg chg="add del mod">
          <ac:chgData name="Charlotte Judge" userId="e603bab7-ca61-4c16-8957-389cad65be4d" providerId="ADAL" clId="{27F68EA9-8CD7-47D2-AF6D-94B2019C03E9}" dt="2022-11-21T11:22:28.425" v="2453" actId="165"/>
          <ac:grpSpMkLst>
            <pc:docMk/>
            <pc:sldMk cId="49662336" sldId="257"/>
            <ac:grpSpMk id="1137" creationId="{4DB65D32-35BC-E966-B0A3-665B5E0C8C51}"/>
          </ac:grpSpMkLst>
        </pc:grpChg>
        <pc:grpChg chg="add del mod">
          <ac:chgData name="Charlotte Judge" userId="e603bab7-ca61-4c16-8957-389cad65be4d" providerId="ADAL" clId="{27F68EA9-8CD7-47D2-AF6D-94B2019C03E9}" dt="2022-11-21T11:33:40.870" v="2529" actId="165"/>
          <ac:grpSpMkLst>
            <pc:docMk/>
            <pc:sldMk cId="49662336" sldId="257"/>
            <ac:grpSpMk id="1138" creationId="{5D16C6E9-D6A5-E3ED-5035-74369A969525}"/>
          </ac:grpSpMkLst>
        </pc:grpChg>
        <pc:grpChg chg="mod topLvl">
          <ac:chgData name="Charlotte Judge" userId="e603bab7-ca61-4c16-8957-389cad65be4d" providerId="ADAL" clId="{27F68EA9-8CD7-47D2-AF6D-94B2019C03E9}" dt="2022-11-21T11:33:44.501" v="2530" actId="164"/>
          <ac:grpSpMkLst>
            <pc:docMk/>
            <pc:sldMk cId="49662336" sldId="257"/>
            <ac:grpSpMk id="1139" creationId="{B43BBEC1-0229-5AAD-CC96-6087BDDFFA09}"/>
          </ac:grpSpMkLst>
        </pc:grpChg>
        <pc:grpChg chg="add del mod">
          <ac:chgData name="Charlotte Judge" userId="e603bab7-ca61-4c16-8957-389cad65be4d" providerId="ADAL" clId="{27F68EA9-8CD7-47D2-AF6D-94B2019C03E9}" dt="2022-11-21T12:11:03.219" v="2823" actId="165"/>
          <ac:grpSpMkLst>
            <pc:docMk/>
            <pc:sldMk cId="49662336" sldId="257"/>
            <ac:grpSpMk id="1151" creationId="{48416015-0196-169F-16E5-6C06331D847F}"/>
          </ac:grpSpMkLst>
        </pc:grpChg>
        <pc:grpChg chg="add mod">
          <ac:chgData name="Charlotte Judge" userId="e603bab7-ca61-4c16-8957-389cad65be4d" providerId="ADAL" clId="{27F68EA9-8CD7-47D2-AF6D-94B2019C03E9}" dt="2022-11-21T11:33:44.501" v="2530" actId="164"/>
          <ac:grpSpMkLst>
            <pc:docMk/>
            <pc:sldMk cId="49662336" sldId="257"/>
            <ac:grpSpMk id="1152" creationId="{3FE76D63-F700-4E53-E1CC-80BA8D820883}"/>
          </ac:grpSpMkLst>
        </pc:grpChg>
        <pc:picChg chg="del">
          <ac:chgData name="Charlotte Judge" userId="e603bab7-ca61-4c16-8957-389cad65be4d" providerId="ADAL" clId="{27F68EA9-8CD7-47D2-AF6D-94B2019C03E9}" dt="2022-11-21T10:01:29.779" v="1222" actId="478"/>
          <ac:picMkLst>
            <pc:docMk/>
            <pc:sldMk cId="49662336" sldId="257"/>
            <ac:picMk id="1026" creationId="{ED7F081D-128E-BE53-A070-95B974529C8F}"/>
          </ac:picMkLst>
        </pc:picChg>
        <pc:picChg chg="add del mod">
          <ac:chgData name="Charlotte Judge" userId="e603bab7-ca61-4c16-8957-389cad65be4d" providerId="ADAL" clId="{27F68EA9-8CD7-47D2-AF6D-94B2019C03E9}" dt="2022-11-21T10:01:28.911" v="1221" actId="478"/>
          <ac:picMkLst>
            <pc:docMk/>
            <pc:sldMk cId="49662336" sldId="257"/>
            <ac:picMk id="1028" creationId="{6B5EDD7D-3DB5-0AC4-CF37-8B9D031CB9D2}"/>
          </ac:picMkLst>
        </pc:picChg>
        <pc:picChg chg="add del mod">
          <ac:chgData name="Charlotte Judge" userId="e603bab7-ca61-4c16-8957-389cad65be4d" providerId="ADAL" clId="{27F68EA9-8CD7-47D2-AF6D-94B2019C03E9}" dt="2022-11-21T10:31:25.379" v="1533" actId="478"/>
          <ac:picMkLst>
            <pc:docMk/>
            <pc:sldMk cId="49662336" sldId="257"/>
            <ac:picMk id="1066" creationId="{49689DF2-B7D6-FF43-316B-1C1CA699F807}"/>
          </ac:picMkLst>
        </pc:picChg>
        <pc:picChg chg="add del mod">
          <ac:chgData name="Charlotte Judge" userId="e603bab7-ca61-4c16-8957-389cad65be4d" providerId="ADAL" clId="{27F68EA9-8CD7-47D2-AF6D-94B2019C03E9}" dt="2022-11-21T10:31:24.598" v="1532" actId="478"/>
          <ac:picMkLst>
            <pc:docMk/>
            <pc:sldMk cId="49662336" sldId="257"/>
            <ac:picMk id="1071" creationId="{E18C6029-3FC6-49C0-1D7D-5F49130359B1}"/>
          </ac:picMkLst>
        </pc:picChg>
        <pc:picChg chg="add del mod">
          <ac:chgData name="Charlotte Judge" userId="e603bab7-ca61-4c16-8957-389cad65be4d" providerId="ADAL" clId="{27F68EA9-8CD7-47D2-AF6D-94B2019C03E9}" dt="2022-11-21T11:18:46.987" v="2402" actId="478"/>
          <ac:picMkLst>
            <pc:docMk/>
            <pc:sldMk cId="49662336" sldId="257"/>
            <ac:picMk id="1097" creationId="{D6D71519-29FD-DC30-D716-46FDCA5B4E86}"/>
          </ac:picMkLst>
        </pc:picChg>
        <pc:cxnChg chg="add del mod">
          <ac:chgData name="Charlotte Judge" userId="e603bab7-ca61-4c16-8957-389cad65be4d" providerId="ADAL" clId="{27F68EA9-8CD7-47D2-AF6D-94B2019C03E9}" dt="2022-11-21T11:19:35.477" v="2415" actId="478"/>
          <ac:cxnSpMkLst>
            <pc:docMk/>
            <pc:sldMk cId="49662336" sldId="257"/>
            <ac:cxnSpMk id="1129" creationId="{3E818E81-1F52-21CF-2A6B-46DABBC57826}"/>
          </ac:cxnSpMkLst>
        </pc:cxnChg>
        <pc:cxnChg chg="add del mod">
          <ac:chgData name="Charlotte Judge" userId="e603bab7-ca61-4c16-8957-389cad65be4d" providerId="ADAL" clId="{27F68EA9-8CD7-47D2-AF6D-94B2019C03E9}" dt="2022-11-21T11:20:41.187" v="2430" actId="478"/>
          <ac:cxnSpMkLst>
            <pc:docMk/>
            <pc:sldMk cId="49662336" sldId="257"/>
            <ac:cxnSpMk id="1131" creationId="{DC81F943-1FFB-2D15-32C4-A1F7FD8F9D4B}"/>
          </ac:cxnSpMkLst>
        </pc:cxnChg>
      </pc:sldChg>
      <pc:sldChg chg="addSp delSp modSp mod modTransition modAnim modNotesTx">
        <pc:chgData name="Charlotte Judge" userId="e603bab7-ca61-4c16-8957-389cad65be4d" providerId="ADAL" clId="{27F68EA9-8CD7-47D2-AF6D-94B2019C03E9}" dt="2022-11-22T11:11:51.117" v="5813"/>
        <pc:sldMkLst>
          <pc:docMk/>
          <pc:sldMk cId="243752284" sldId="258"/>
        </pc:sldMkLst>
        <pc:spChg chg="mod ord">
          <ac:chgData name="Charlotte Judge" userId="e603bab7-ca61-4c16-8957-389cad65be4d" providerId="ADAL" clId="{27F68EA9-8CD7-47D2-AF6D-94B2019C03E9}" dt="2022-11-21T14:09:27.750" v="3887" actId="167"/>
          <ac:spMkLst>
            <pc:docMk/>
            <pc:sldMk cId="243752284" sldId="258"/>
            <ac:spMk id="4" creationId="{21DF9A56-6AE2-4DD2-7563-228B3C6D1711}"/>
          </ac:spMkLst>
        </pc:spChg>
        <pc:spChg chg="mod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5" creationId="{A9D46805-711E-A51D-3210-121A7D9D66CB}"/>
          </ac:spMkLst>
        </pc:spChg>
        <pc:spChg chg="add del mod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" creationId="{092BB6A2-7C92-7EE9-51B1-7ED174A2D497}"/>
          </ac:spMkLst>
        </pc:spChg>
        <pc:spChg chg="del mod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7" creationId="{693B9303-8CE7-527E-163D-D8775DA05029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8" creationId="{F3B106CB-4D30-CBC9-F225-9509C804C1AE}"/>
          </ac:spMkLst>
        </pc:spChg>
        <pc:spChg chg="mod or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9" creationId="{7DBE5C49-7287-F710-82EB-4A74B43E9ADE}"/>
          </ac:spMkLst>
        </pc:spChg>
        <pc:spChg chg="mod or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10" creationId="{94695425-0FFD-D45D-F055-71B50C4939D4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11" creationId="{0DC9796B-3F49-738A-74E3-739166619657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12" creationId="{5E346F86-5C16-53F0-F5F7-B498658EE460}"/>
          </ac:spMkLst>
        </pc:spChg>
        <pc:spChg chg="mod or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13" creationId="{77A3C16C-D75B-998C-798B-17F4D0758FA0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14" creationId="{D1424B2E-1A67-6AEB-38CA-EE9D735E54C9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15" creationId="{49F4B505-0343-85B7-83A0-01BFDB2242C1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16" creationId="{04184BAC-3EC6-A8E9-A6FE-69F2346D3EA2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17" creationId="{738DAA23-B7ED-9DBB-A6DE-F8E6B0FB1FD8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18" creationId="{63B552C9-7075-4E6D-BBA1-E30D1110AECA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19" creationId="{6ACFB8CA-2004-FF43-983B-AF2C7721CE3D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20" creationId="{70F55F74-B5A0-8B99-48E4-6FB6C5AD381B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21" creationId="{EC4403B9-638C-A567-679D-DF8F2A1E683A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22" creationId="{25804252-C3B5-9F6B-A0B5-E74212BF2A0F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23" creationId="{BC32B459-424B-C2B8-4A7B-24BC7FBDD965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24" creationId="{69CF3FC4-E471-9137-09E9-CA20A63EDD0C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25" creationId="{BBA76B6F-1352-F2CF-8DA6-82AD64EAD4D5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26" creationId="{D1339B81-9727-469B-9A16-978F7D71CD43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27" creationId="{D870258B-E0EA-4540-D806-BCC3FCB5F373}"/>
          </ac:spMkLst>
        </pc:spChg>
        <pc:spChg chg="mod topLvl">
          <ac:chgData name="Charlotte Judge" userId="e603bab7-ca61-4c16-8957-389cad65be4d" providerId="ADAL" clId="{27F68EA9-8CD7-47D2-AF6D-94B2019C03E9}" dt="2022-11-21T14:08:43.951" v="3882" actId="164"/>
          <ac:spMkLst>
            <pc:docMk/>
            <pc:sldMk cId="243752284" sldId="258"/>
            <ac:spMk id="28" creationId="{977BB6BE-21CF-E8EF-9535-8DD01D92DC3B}"/>
          </ac:spMkLst>
        </pc:spChg>
        <pc:spChg chg="mod">
          <ac:chgData name="Charlotte Judge" userId="e603bab7-ca61-4c16-8957-389cad65be4d" providerId="ADAL" clId="{27F68EA9-8CD7-47D2-AF6D-94B2019C03E9}" dt="2022-11-18T16:03:00.471" v="272" actId="165"/>
          <ac:spMkLst>
            <pc:docMk/>
            <pc:sldMk cId="243752284" sldId="258"/>
            <ac:spMk id="30" creationId="{8F53BBB7-448C-3EB8-5792-A9D200B1C6D1}"/>
          </ac:spMkLst>
        </pc:spChg>
        <pc:spChg chg="del">
          <ac:chgData name="Charlotte Judge" userId="e603bab7-ca61-4c16-8957-389cad65be4d" providerId="ADAL" clId="{27F68EA9-8CD7-47D2-AF6D-94B2019C03E9}" dt="2022-11-18T16:02:52.946" v="270" actId="478"/>
          <ac:spMkLst>
            <pc:docMk/>
            <pc:sldMk cId="243752284" sldId="258"/>
            <ac:spMk id="36" creationId="{AF00ADBC-814A-B745-94A2-7315681B2451}"/>
          </ac:spMkLst>
        </pc:spChg>
        <pc:spChg chg="mod">
          <ac:chgData name="Charlotte Judge" userId="e603bab7-ca61-4c16-8957-389cad65be4d" providerId="ADAL" clId="{27F68EA9-8CD7-47D2-AF6D-94B2019C03E9}" dt="2022-11-18T16:03:00.471" v="272" actId="165"/>
          <ac:spMkLst>
            <pc:docMk/>
            <pc:sldMk cId="243752284" sldId="258"/>
            <ac:spMk id="38" creationId="{FA051773-F44B-0450-038F-19BF5E5EE11F}"/>
          </ac:spMkLst>
        </pc:spChg>
        <pc:spChg chg="del mod topLvl">
          <ac:chgData name="Charlotte Judge" userId="e603bab7-ca61-4c16-8957-389cad65be4d" providerId="ADAL" clId="{27F68EA9-8CD7-47D2-AF6D-94B2019C03E9}" dt="2022-11-21T12:06:08.190" v="2798" actId="478"/>
          <ac:spMkLst>
            <pc:docMk/>
            <pc:sldMk cId="243752284" sldId="258"/>
            <ac:spMk id="39" creationId="{2A785A96-1D31-D072-2A13-2B4B232BA37A}"/>
          </ac:spMkLst>
        </pc:spChg>
        <pc:spChg chg="del mod topLvl">
          <ac:chgData name="Charlotte Judge" userId="e603bab7-ca61-4c16-8957-389cad65be4d" providerId="ADAL" clId="{27F68EA9-8CD7-47D2-AF6D-94B2019C03E9}" dt="2022-11-21T12:05:31.662" v="2789" actId="478"/>
          <ac:spMkLst>
            <pc:docMk/>
            <pc:sldMk cId="243752284" sldId="258"/>
            <ac:spMk id="40" creationId="{38873A13-BB23-B960-39BD-CD68C4D50A0B}"/>
          </ac:spMkLst>
        </pc:spChg>
        <pc:spChg chg="del mod topLvl">
          <ac:chgData name="Charlotte Judge" userId="e603bab7-ca61-4c16-8957-389cad65be4d" providerId="ADAL" clId="{27F68EA9-8CD7-47D2-AF6D-94B2019C03E9}" dt="2022-11-21T12:26:25.519" v="3175" actId="478"/>
          <ac:spMkLst>
            <pc:docMk/>
            <pc:sldMk cId="243752284" sldId="258"/>
            <ac:spMk id="43" creationId="{FB72CFE8-5B46-DA10-0186-BF7945E6F69E}"/>
          </ac:spMkLst>
        </pc:spChg>
        <pc:spChg chg="del mod topLvl">
          <ac:chgData name="Charlotte Judge" userId="e603bab7-ca61-4c16-8957-389cad65be4d" providerId="ADAL" clId="{27F68EA9-8CD7-47D2-AF6D-94B2019C03E9}" dt="2022-11-21T12:26:26.829" v="3176" actId="478"/>
          <ac:spMkLst>
            <pc:docMk/>
            <pc:sldMk cId="243752284" sldId="258"/>
            <ac:spMk id="45" creationId="{8821CAC7-3B41-7CCC-7D24-6CFED2C534D1}"/>
          </ac:spMkLst>
        </pc:spChg>
        <pc:spChg chg="mod">
          <ac:chgData name="Charlotte Judge" userId="e603bab7-ca61-4c16-8957-389cad65be4d" providerId="ADAL" clId="{27F68EA9-8CD7-47D2-AF6D-94B2019C03E9}" dt="2022-11-21T12:26:22.049" v="3174" actId="165"/>
          <ac:spMkLst>
            <pc:docMk/>
            <pc:sldMk cId="243752284" sldId="258"/>
            <ac:spMk id="47" creationId="{F8795B73-C41C-D7E1-B9E0-177A51DF9699}"/>
          </ac:spMkLst>
        </pc:spChg>
        <pc:spChg chg="mod">
          <ac:chgData name="Charlotte Judge" userId="e603bab7-ca61-4c16-8957-389cad65be4d" providerId="ADAL" clId="{27F68EA9-8CD7-47D2-AF6D-94B2019C03E9}" dt="2022-11-21T12:26:22.049" v="3174" actId="165"/>
          <ac:spMkLst>
            <pc:docMk/>
            <pc:sldMk cId="243752284" sldId="258"/>
            <ac:spMk id="48" creationId="{A97DC376-2CB7-9D94-8F3A-0C9EC6850359}"/>
          </ac:spMkLst>
        </pc:spChg>
        <pc:spChg chg="mod">
          <ac:chgData name="Charlotte Judge" userId="e603bab7-ca61-4c16-8957-389cad65be4d" providerId="ADAL" clId="{27F68EA9-8CD7-47D2-AF6D-94B2019C03E9}" dt="2022-11-21T12:26:22.049" v="3174" actId="165"/>
          <ac:spMkLst>
            <pc:docMk/>
            <pc:sldMk cId="243752284" sldId="258"/>
            <ac:spMk id="49" creationId="{15670B04-DE45-B883-0DF9-7792EA3253C6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50" creationId="{885A54FF-FC1B-3493-0B09-AD0D1F09E5B3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51" creationId="{0D453C58-2D2F-CDE1-248C-8D5376130AFC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52" creationId="{978DAD84-9123-9580-15CE-44783B9C485A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53" creationId="{94CCB3E8-C3DF-3189-B88B-084ADFD001EE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54" creationId="{611AEAC6-EF37-AF16-260A-56985404FAF3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55" creationId="{1C6354CC-9FD5-1E86-788D-7FB78A696AB5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56" creationId="{0F2BEC33-828C-50F9-239E-BA8B585BAF77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57" creationId="{6D8EC139-D3FF-E1BC-71C4-8A6904045B13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58" creationId="{FADB8872-F53F-549B-3072-6EEB88E78166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59" creationId="{61BF676B-BEB1-9566-0CB8-3E2E14849619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0" creationId="{6029A825-5A00-2FC0-C7D8-B0E693022F4F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1" creationId="{98A76B99-D16E-A877-3D3A-3B84A8BFA2CA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2" creationId="{36D40454-8119-389F-5A8D-4A4EEAD68C44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3" creationId="{235F8E1D-0934-F89A-D2FB-8B900B884FDE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4" creationId="{AEF00887-5F36-C0DB-4C43-B90759C72F3C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5" creationId="{4A46B81A-56A5-4273-1625-5480BE6C7562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6" creationId="{FC3F423F-1784-C40A-06FB-1D8C000075EF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7" creationId="{80B9E667-C2BF-1CB2-C576-B8091A93F210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8" creationId="{EA68D291-EA23-6F11-8B51-A1AB4802EB42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69" creationId="{C8548729-ED49-C469-5A92-289F0401F0D2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70" creationId="{26314001-2833-C409-98EB-CC6138B50576}"/>
          </ac:spMkLst>
        </pc:spChg>
        <pc:spChg chg="del mod topLvl">
          <ac:chgData name="Charlotte Judge" userId="e603bab7-ca61-4c16-8957-389cad65be4d" providerId="ADAL" clId="{27F68EA9-8CD7-47D2-AF6D-94B2019C03E9}" dt="2022-11-21T12:28:40.289" v="3198" actId="478"/>
          <ac:spMkLst>
            <pc:docMk/>
            <pc:sldMk cId="243752284" sldId="258"/>
            <ac:spMk id="73" creationId="{8AB0D10A-47B3-BE10-E138-8DC541942F15}"/>
          </ac:spMkLst>
        </pc:spChg>
        <pc:spChg chg="del mod topLvl">
          <ac:chgData name="Charlotte Judge" userId="e603bab7-ca61-4c16-8957-389cad65be4d" providerId="ADAL" clId="{27F68EA9-8CD7-47D2-AF6D-94B2019C03E9}" dt="2022-11-21T12:28:33.819" v="3196" actId="478"/>
          <ac:spMkLst>
            <pc:docMk/>
            <pc:sldMk cId="243752284" sldId="258"/>
            <ac:spMk id="75" creationId="{713B6C71-7B75-581E-6E74-CD6B2EECBDF7}"/>
          </ac:spMkLst>
        </pc:spChg>
        <pc:spChg chg="mod">
          <ac:chgData name="Charlotte Judge" userId="e603bab7-ca61-4c16-8957-389cad65be4d" providerId="ADAL" clId="{27F68EA9-8CD7-47D2-AF6D-94B2019C03E9}" dt="2022-11-21T12:28:29.401" v="3194" actId="165"/>
          <ac:spMkLst>
            <pc:docMk/>
            <pc:sldMk cId="243752284" sldId="258"/>
            <ac:spMk id="77" creationId="{E82EEA54-FBEC-303F-E96A-237C4F1B7341}"/>
          </ac:spMkLst>
        </pc:spChg>
        <pc:spChg chg="mod">
          <ac:chgData name="Charlotte Judge" userId="e603bab7-ca61-4c16-8957-389cad65be4d" providerId="ADAL" clId="{27F68EA9-8CD7-47D2-AF6D-94B2019C03E9}" dt="2022-11-21T12:28:29.401" v="3194" actId="165"/>
          <ac:spMkLst>
            <pc:docMk/>
            <pc:sldMk cId="243752284" sldId="258"/>
            <ac:spMk id="78" creationId="{79D71C59-CD5C-A69A-58C7-0B33ACE00ECD}"/>
          </ac:spMkLst>
        </pc:spChg>
        <pc:spChg chg="mod">
          <ac:chgData name="Charlotte Judge" userId="e603bab7-ca61-4c16-8957-389cad65be4d" providerId="ADAL" clId="{27F68EA9-8CD7-47D2-AF6D-94B2019C03E9}" dt="2022-11-21T12:28:29.401" v="3194" actId="165"/>
          <ac:spMkLst>
            <pc:docMk/>
            <pc:sldMk cId="243752284" sldId="258"/>
            <ac:spMk id="79" creationId="{2BF95604-C247-C68C-9784-8A66ABEE9A83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80" creationId="{73639113-292F-8C83-6542-B3AFBA5E5CAD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81" creationId="{F6A2C5A1-3918-8A3D-126E-EB9808FB5891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82" creationId="{B7A78358-2152-1FF4-D154-591311833379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83" creationId="{0685B4F9-23B0-E63B-1FA0-56F3C0CEFC86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84" creationId="{0A80CD6F-FDE9-3C7E-C11A-0BE7DE77B8A5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85" creationId="{E13D9C5C-9144-7CEB-6471-8594DD99290D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86" creationId="{C7E7FF51-D9FF-96AC-61EF-E46EE7E886EA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87" creationId="{097B826D-B44A-E4D0-961E-B933FF1F2D5C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88" creationId="{1866CBD8-0B9C-B3B0-2D92-C3DAD4077263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89" creationId="{C03ECADD-3EDE-1001-596C-81F43A0B77E4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90" creationId="{F11732FD-F2DE-2FCA-0722-70D1EB4D8FBC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91" creationId="{B8B844E9-001C-3270-DEA2-26205D2EB9C8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92" creationId="{6AAED190-6AB6-45D2-ACD5-F7F584429A0C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93" creationId="{2895E0B6-560B-E520-63D5-3FACAE023284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94" creationId="{0C0C168B-C768-97E4-F70D-1A8C17448696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95" creationId="{393A14A2-1A63-B514-6C7A-5F4CAE20D197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96" creationId="{C5886B26-9297-7A21-DEF9-441769922ADF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97" creationId="{3479718B-B5CB-776C-1BAA-41D5C16C7134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98" creationId="{BCADF4A6-A3E8-0A7F-9632-635C6B0BB883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99" creationId="{CB09466D-6E10-5089-6481-6A17170BD4C6}"/>
          </ac:spMkLst>
        </pc:spChg>
        <pc:spChg chg="del mod topLvl">
          <ac:chgData name="Charlotte Judge" userId="e603bab7-ca61-4c16-8957-389cad65be4d" providerId="ADAL" clId="{27F68EA9-8CD7-47D2-AF6D-94B2019C03E9}" dt="2022-11-21T13:55:07.337" v="3711" actId="478"/>
          <ac:spMkLst>
            <pc:docMk/>
            <pc:sldMk cId="243752284" sldId="258"/>
            <ac:spMk id="100" creationId="{4D8F2AB4-1EF2-AD03-9A24-882A0DB13D5D}"/>
          </ac:spMkLst>
        </pc:spChg>
        <pc:spChg chg="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01" creationId="{9D93AA93-FF17-6B86-2C31-34A0768502C6}"/>
          </ac:spMkLst>
        </pc:spChg>
        <pc:spChg chg="add mod or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02" creationId="{91D5F68B-C364-23C8-A79F-656A89D9AD7C}"/>
          </ac:spMkLst>
        </pc:spChg>
        <pc:spChg chg="add mod or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03" creationId="{5A80B684-869C-DA97-E31C-BFF2B6CE9870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04" creationId="{272A2412-5578-8310-133A-238EB27494BF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05" creationId="{57DD33F1-C8FD-9FE2-A7AC-B42E6DF840E5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06" creationId="{2184E4EE-7A1E-4FC7-67D2-64739C4AD223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07" creationId="{2D9A3FD9-42BE-EEB6-08CF-846A04F7087B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08" creationId="{C19CEDA0-B98F-C183-6CB2-12FEF14EA00A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09" creationId="{F983C2A4-6062-A5AB-354B-D1A25256A41F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10" creationId="{9A6A0D4B-6F65-3A99-4F54-A614C651D6E3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11" creationId="{81C169C4-B07D-B93D-BADA-8E303E00F45F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12" creationId="{5CCBFF0A-5632-7B1D-C9C2-74B9C5B0B6BC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13" creationId="{9EA697C2-E66C-5531-4BF9-CAC90C9D3F49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14" creationId="{7FA4CB07-06E2-D8BB-0BAD-45C0D73B0A68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15" creationId="{BC3D96C1-9324-063A-4DC4-BE88FCB1382C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16" creationId="{06CF2DEF-2348-8A52-C28B-8BB0DF050818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17" creationId="{55AEFC00-8F3F-1775-9F59-CDD86650C560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18" creationId="{FD246B8B-A84A-C3F8-DB97-DBC3B55EE73C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19" creationId="{44656C8C-B024-9DB0-3FF2-1773D255B0DC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20" creationId="{9EA95778-E153-19C1-9E58-25C2ED4FFDED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21" creationId="{CC29CEE9-3CC7-752B-86E6-7527A9E1C97E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22" creationId="{DB5A2266-1E8A-4EB6-EF6C-065001B20013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23" creationId="{B4F8F980-DBEC-F51F-FE31-B5C9B864E9A6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24" creationId="{A77753FD-0300-CDF0-5F81-0A17A5539041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25" creationId="{7D56EDE9-BB05-2938-424B-A9679E8B1007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26" creationId="{976313A6-0DD6-3D23-DC9A-319502283D50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27" creationId="{FF2C9A75-01B5-7093-E9F2-19CDDC2F029F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28" creationId="{A6581468-6FCE-B88F-2832-27A5D17B705F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29" creationId="{C6745FC6-B131-0BDF-B789-017B144646C8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30" creationId="{1948ECF1-010F-F91E-4395-01C61283825F}"/>
          </ac:spMkLst>
        </pc:spChg>
        <pc:spChg chg="add mod">
          <ac:chgData name="Charlotte Judge" userId="e603bab7-ca61-4c16-8957-389cad65be4d" providerId="ADAL" clId="{27F68EA9-8CD7-47D2-AF6D-94B2019C03E9}" dt="2022-11-18T15:53:01.366" v="90" actId="164"/>
          <ac:spMkLst>
            <pc:docMk/>
            <pc:sldMk cId="243752284" sldId="258"/>
            <ac:spMk id="131" creationId="{0AD1E840-2757-8EF6-ED68-AE429ED231D0}"/>
          </ac:spMkLst>
        </pc:spChg>
        <pc:spChg chg="add del mod">
          <ac:chgData name="Charlotte Judge" userId="e603bab7-ca61-4c16-8957-389cad65be4d" providerId="ADAL" clId="{27F68EA9-8CD7-47D2-AF6D-94B2019C03E9}" dt="2022-11-18T15:52:08.786" v="81" actId="478"/>
          <ac:spMkLst>
            <pc:docMk/>
            <pc:sldMk cId="243752284" sldId="258"/>
            <ac:spMk id="132" creationId="{5952DD8A-04F6-F0A2-A169-458BDAA74856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35" creationId="{04ED6E7A-2A51-6103-64BF-93C3AA77BACC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36" creationId="{4F0A304D-F49F-0FCF-1C22-97ACF7BD9422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37" creationId="{022D31A1-3DB1-3DA3-37B1-F9D9041AEAB4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38" creationId="{2F0CD8F7-F3BA-E51F-A787-C48EE6842A01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39" creationId="{44CBD846-C7BE-B858-F72D-9C3CE8A6A98C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40" creationId="{C471CA6A-CF8D-AF75-A8E0-2E1659DD73CE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41" creationId="{5BC88BEE-C88D-F2C8-A648-4381B7486075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42" creationId="{0B9B625E-45BA-9558-1635-B5823831EAB2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43" creationId="{332AD732-D0A7-1E3C-508E-9E60D84BE0FE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44" creationId="{787B9099-FFC7-4D56-B195-D4F6257B0210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45" creationId="{9B894E6C-E09C-A73F-8EF4-869378555BC3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46" creationId="{29970512-E92C-DCB1-A0A6-991C24B9E0E8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47" creationId="{0BE8FD6A-ED6B-AA93-FE12-D14C484FFBF7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48" creationId="{233737F4-1C27-A706-2664-41D612F7E16C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49" creationId="{9A3E2C5A-CA8C-54C3-A23A-44EAD2F280E0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50" creationId="{1000743E-A44F-99DC-C157-63827BD80D42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51" creationId="{590BAF9B-A55D-173F-492C-CA1931C954EE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52" creationId="{52BADE75-E8AB-E5A7-7F89-D2D0C50F6506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53" creationId="{C1FB730E-00B7-EC25-6F52-4FCA139BA4B5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54" creationId="{A1B710D4-6994-F68E-EA93-E399C528FDCC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55" creationId="{50AB8291-5D86-CB69-F652-B23B88A70604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56" creationId="{6A771A3F-1777-3167-BD3C-8F08F145F736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57" creationId="{9C8A5C4B-9B7D-8698-E77A-FA451D9B6993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58" creationId="{55F425DA-A20F-9EA0-8D2A-475E8B3F8FFC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59" creationId="{0CA71EE3-5430-CB21-9764-21CA62A3E742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60" creationId="{962BB275-91BC-C017-6163-2149105EF9C4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61" creationId="{49802C92-F019-B398-3DCB-3110E62AFB51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62" creationId="{5DF31032-834B-B85F-2A66-4BDB3F904FB2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63" creationId="{EE164A80-4D14-4D0D-1B5A-ADD0AAC157B0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64" creationId="{AF8CA78B-6D23-101B-312F-A516161A2BD7}"/>
          </ac:spMkLst>
        </pc:spChg>
        <pc:spChg chg="mod">
          <ac:chgData name="Charlotte Judge" userId="e603bab7-ca61-4c16-8957-389cad65be4d" providerId="ADAL" clId="{27F68EA9-8CD7-47D2-AF6D-94B2019C03E9}" dt="2022-11-18T15:53:10.306" v="91" actId="571"/>
          <ac:spMkLst>
            <pc:docMk/>
            <pc:sldMk cId="243752284" sldId="258"/>
            <ac:spMk id="165" creationId="{31CDBC2A-D82A-CE9B-EF0C-AF511B2CCD23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67" creationId="{3901425A-7597-F157-4756-33E9EA44C476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68" creationId="{87DCBBE6-6D7F-EF3E-1527-7F7D9EB0A982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69" creationId="{DFFA506B-94EC-5AE7-4D2A-084B73A2A9B2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70" creationId="{0F9CBB26-5FC2-5152-138B-8359B5A94DB1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71" creationId="{8C88D31E-F011-01AF-AB13-3341D7EDD618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72" creationId="{497296EF-D359-5615-A00A-A45F06310EDC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73" creationId="{154B5560-5F9A-4874-840C-05FDB02544EA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74" creationId="{D47938A1-EB86-BCA2-8BDA-C708562F868E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75" creationId="{27458ECE-F307-4B72-D347-EA1039662469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76" creationId="{8E490720-C744-168C-22E7-BFCFE2D4951E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77" creationId="{4CC2D08F-7783-F68E-2943-463342B85C1E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78" creationId="{58F89B23-20C1-4CE3-32AC-F3B121133958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79" creationId="{4E3D5A4D-113B-C6C4-5313-B3657B80DF86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80" creationId="{A86F0720-475B-2EC8-A6B5-502A5B7CEBFA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81" creationId="{60188DA8-D1DA-6F79-E21E-9C2E89FC3781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82" creationId="{8B847374-7FB4-8CCD-7B3A-7EFAF03F75C5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83" creationId="{018E5665-D9A6-7605-2DD0-C51278916D0D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84" creationId="{F36267DF-469A-6B63-33E4-8ACE7D1FA0BC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85" creationId="{3E481787-D3D3-E9B7-D412-183D48EF3014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86" creationId="{9B59B419-EC31-03A0-F717-4A1C117E46F1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87" creationId="{58CAF980-1560-EB31-1141-8E40F7C9374C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88" creationId="{17D66F77-D6AE-D914-1682-C2F86940FF00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89" creationId="{8FA4F893-CC32-6ACF-787D-6B2DF40DC1B8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90" creationId="{95334CC4-806B-5A99-9CF6-F79C6B11A85E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91" creationId="{0A42A982-C29C-D446-189E-8F35EAABFCEF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92" creationId="{4366D7DF-0F69-E131-C409-28CF423853BA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93" creationId="{DBBBE154-7F7F-F9D5-9378-0D6F38A54B75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94" creationId="{26D96E8B-10C6-47D4-D1F9-0D95B2B37A05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95" creationId="{CB213CEC-5598-DFF5-525F-C0AF646BDB9C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96" creationId="{A1142C4C-D77C-4B71-9C95-1264B6FEE0FA}"/>
          </ac:spMkLst>
        </pc:spChg>
        <pc:spChg chg="mod">
          <ac:chgData name="Charlotte Judge" userId="e603bab7-ca61-4c16-8957-389cad65be4d" providerId="ADAL" clId="{27F68EA9-8CD7-47D2-AF6D-94B2019C03E9}" dt="2022-11-18T15:53:15.270" v="92" actId="571"/>
          <ac:spMkLst>
            <pc:docMk/>
            <pc:sldMk cId="243752284" sldId="258"/>
            <ac:spMk id="197" creationId="{978FCE7F-7AA4-CD31-32FF-1E5513F86A5B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199" creationId="{290A67A0-340E-F126-DC53-06F3491938E6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00" creationId="{FD5EBF1A-EDEC-82CA-2BC8-17A193F708E0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01" creationId="{061BD56B-0AB0-E38E-E3D3-98A22F201713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02" creationId="{B2205855-8856-7CC6-F187-1433AC551D29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03" creationId="{461923D8-FA91-019F-8DBA-5D49F157111C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04" creationId="{E49C7142-FC4F-2E91-2C5C-E952332D8E35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05" creationId="{3911D2FF-1551-3B65-3DD6-C0A620A29718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06" creationId="{516C97EC-4206-5CE0-A630-9BA0BF8B2523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07" creationId="{07418FCE-F00E-CB53-1A5B-32E69C7C8DFF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08" creationId="{53243D5E-1C34-9625-2318-3C66756B664E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09" creationId="{7E685C17-259F-6F69-7579-64D99BC67483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10" creationId="{D6BE9C29-4E07-104F-2373-ED2C8BD436FC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11" creationId="{BED8B758-A1C9-28F2-444D-6D5ED248D837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12" creationId="{6E60D14D-D2E8-861F-9962-250E6F133858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13" creationId="{6E4B7DC7-1C31-3C67-9BE5-33019ABB5778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14" creationId="{230B9E62-CA5B-AB6C-F782-161A21441F60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15" creationId="{E451DBD2-28ED-CF93-2B09-895557BFE62F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16" creationId="{516EDA52-3950-D703-E620-93A7157A4758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17" creationId="{DF183B05-65B7-B130-6B59-E7BADA7AC24E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18" creationId="{280AA52E-CAC9-7A16-66D3-C2B1E3C3ADEC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19" creationId="{74932394-BB7C-5ACB-0895-927B484CB705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20" creationId="{0019F373-83D7-2692-1393-6E1BF0DBBC7B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21" creationId="{670B3EBB-1EA0-B777-14D7-550F55F3E47E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22" creationId="{01773908-7752-2661-C26F-85487A26AE8E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23" creationId="{96FD13AB-650C-F75E-5D6B-E24402E97A4E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24" creationId="{E206D159-46AA-22EC-EB9B-7CCE698A8024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25" creationId="{568CD29A-1D72-D944-9436-A77FCFE3BE69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26" creationId="{F83A5DAE-758E-3A73-A709-B1C9A5EDD7E6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27" creationId="{BE5BD751-B393-61E9-DFE5-4B943A8BAAF8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28" creationId="{13A514A6-BF18-4198-96A8-DA3FA850BC26}"/>
          </ac:spMkLst>
        </pc:spChg>
        <pc:spChg chg="mod">
          <ac:chgData name="Charlotte Judge" userId="e603bab7-ca61-4c16-8957-389cad65be4d" providerId="ADAL" clId="{27F68EA9-8CD7-47D2-AF6D-94B2019C03E9}" dt="2022-11-18T15:53:20.649" v="93" actId="571"/>
          <ac:spMkLst>
            <pc:docMk/>
            <pc:sldMk cId="243752284" sldId="258"/>
            <ac:spMk id="229" creationId="{A467E781-43F4-97DE-DAF6-BD303F9D8EC6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31" creationId="{6B264717-E985-DF98-F5CA-5933567B6A02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32" creationId="{0CC93D60-2142-CC9B-7A2E-B0A66DD74052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33" creationId="{ADA6DEF7-D9D7-A574-DE93-69F2713E3DCA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34" creationId="{00AE6405-9BB0-2217-3B5A-CA7FF5CCE641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35" creationId="{C3A29E7B-C5F2-41BC-D846-4A4885720EE4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36" creationId="{07D0E59D-FB68-0508-163E-CDC57082390F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37" creationId="{C3F646AD-56BA-F737-88C0-679A1F0B3058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38" creationId="{CEB5EFF1-D99F-1B35-C149-ACF5BE704B13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39" creationId="{86C65BAD-71F1-C2D3-8DCD-CD4199E63044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40" creationId="{C2E6FFF9-9537-27CA-B11E-A2E3D2434115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41" creationId="{2B5D1988-B583-3087-D52D-64F193AF64BF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42" creationId="{675A78EF-E3A2-3F34-A498-E1E91B0A43FB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43" creationId="{2EA67F59-E85A-739D-46E2-FF70841C5B14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44" creationId="{E3543508-F550-122F-EB8A-BDD291589DB1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45" creationId="{5352F240-F411-4426-EC3A-76F7F3162713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46" creationId="{30601FD5-B953-C827-D14A-6DA2650B6951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47" creationId="{2DD7F60F-162F-6736-1262-D947F9AB8E97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48" creationId="{BFA91B7C-8390-0E2F-91C6-386D9094DDD3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49" creationId="{1CD30A22-B269-DB95-5E36-8790EE2B99F0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50" creationId="{567E182B-A637-BBF1-E414-C42AD0846F4F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51" creationId="{542A9875-B636-415D-0757-65A26E236FE7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52" creationId="{17140B7C-19FE-1A9C-F9B6-8DC9D8C60113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53" creationId="{9C17955B-C55D-D527-B893-A9D054980ABA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54" creationId="{6B875855-C94C-8C92-FAE5-08694260BB17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55" creationId="{DB0931DE-1266-A022-AF53-30CC62A8F6CD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56" creationId="{2108F886-7608-57BE-EC2B-F8A77478ED0C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57" creationId="{3B213986-E88A-5A0F-5FEB-E80DB9697DB9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58" creationId="{06B0B5D4-8F03-3CC3-10ED-1E8BE5E3BF2E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59" creationId="{FCE0EECD-590F-9F8C-4A79-A322777792BB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60" creationId="{1930C2D0-A7FC-EC85-8124-493DC8A6E855}"/>
          </ac:spMkLst>
        </pc:spChg>
        <pc:spChg chg="mod">
          <ac:chgData name="Charlotte Judge" userId="e603bab7-ca61-4c16-8957-389cad65be4d" providerId="ADAL" clId="{27F68EA9-8CD7-47D2-AF6D-94B2019C03E9}" dt="2022-11-18T15:53:24.976" v="94" actId="571"/>
          <ac:spMkLst>
            <pc:docMk/>
            <pc:sldMk cId="243752284" sldId="258"/>
            <ac:spMk id="261" creationId="{6E5F091A-C532-D9CA-1808-5C863EC4D0C1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63" creationId="{8B268DE5-E9CB-30A2-2DF7-CDEE8AB459AF}"/>
          </ac:spMkLst>
        </pc:spChg>
        <pc:spChg chg="del mod topLvl">
          <ac:chgData name="Charlotte Judge" userId="e603bab7-ca61-4c16-8957-389cad65be4d" providerId="ADAL" clId="{27F68EA9-8CD7-47D2-AF6D-94B2019C03E9}" dt="2022-11-18T15:56:41.447" v="203" actId="478"/>
          <ac:spMkLst>
            <pc:docMk/>
            <pc:sldMk cId="243752284" sldId="258"/>
            <ac:spMk id="264" creationId="{70489683-3963-EECA-9ED1-E623C485F9C8}"/>
          </ac:spMkLst>
        </pc:spChg>
        <pc:spChg chg="del mod topLvl">
          <ac:chgData name="Charlotte Judge" userId="e603bab7-ca61-4c16-8957-389cad65be4d" providerId="ADAL" clId="{27F68EA9-8CD7-47D2-AF6D-94B2019C03E9}" dt="2022-11-18T15:56:42.316" v="204" actId="478"/>
          <ac:spMkLst>
            <pc:docMk/>
            <pc:sldMk cId="243752284" sldId="258"/>
            <ac:spMk id="265" creationId="{FA74DE7F-A9BE-F165-634B-9CAE24897EBD}"/>
          </ac:spMkLst>
        </pc:spChg>
        <pc:spChg chg="del mod topLvl">
          <ac:chgData name="Charlotte Judge" userId="e603bab7-ca61-4c16-8957-389cad65be4d" providerId="ADAL" clId="{27F68EA9-8CD7-47D2-AF6D-94B2019C03E9}" dt="2022-11-18T15:56:39.746" v="202" actId="478"/>
          <ac:spMkLst>
            <pc:docMk/>
            <pc:sldMk cId="243752284" sldId="258"/>
            <ac:spMk id="266" creationId="{0E95DCE7-3DF9-1EFF-82A6-25E8E8B47DAA}"/>
          </ac:spMkLst>
        </pc:spChg>
        <pc:spChg chg="del mod topLvl">
          <ac:chgData name="Charlotte Judge" userId="e603bab7-ca61-4c16-8957-389cad65be4d" providerId="ADAL" clId="{27F68EA9-8CD7-47D2-AF6D-94B2019C03E9}" dt="2022-11-18T15:56:38.987" v="201" actId="478"/>
          <ac:spMkLst>
            <pc:docMk/>
            <pc:sldMk cId="243752284" sldId="258"/>
            <ac:spMk id="267" creationId="{5F637F58-1026-21FB-4154-2FF0AE1BF369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68" creationId="{27109C9B-3636-92A8-2ED1-31B86F837410}"/>
          </ac:spMkLst>
        </pc:spChg>
        <pc:spChg chg="del mod topLvl">
          <ac:chgData name="Charlotte Judge" userId="e603bab7-ca61-4c16-8957-389cad65be4d" providerId="ADAL" clId="{27F68EA9-8CD7-47D2-AF6D-94B2019C03E9}" dt="2022-11-18T15:56:43.766" v="205" actId="478"/>
          <ac:spMkLst>
            <pc:docMk/>
            <pc:sldMk cId="243752284" sldId="258"/>
            <ac:spMk id="269" creationId="{5E9E60A1-71BB-75F5-90B1-4C633B809542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70" creationId="{084F7761-9097-D981-2A28-4333F0F1767E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71" creationId="{2E67FA53-E975-E96B-5DEE-DD1B77E7E248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72" creationId="{7E15F2F1-54D6-8AB2-F270-258E449B01D3}"/>
          </ac:spMkLst>
        </pc:spChg>
        <pc:spChg chg="del mod topLvl">
          <ac:chgData name="Charlotte Judge" userId="e603bab7-ca61-4c16-8957-389cad65be4d" providerId="ADAL" clId="{27F68EA9-8CD7-47D2-AF6D-94B2019C03E9}" dt="2022-11-18T15:56:46.226" v="207" actId="478"/>
          <ac:spMkLst>
            <pc:docMk/>
            <pc:sldMk cId="243752284" sldId="258"/>
            <ac:spMk id="273" creationId="{64749564-D042-2F83-E7EF-6508DBCFAF85}"/>
          </ac:spMkLst>
        </pc:spChg>
        <pc:spChg chg="del mod topLvl">
          <ac:chgData name="Charlotte Judge" userId="e603bab7-ca61-4c16-8957-389cad65be4d" providerId="ADAL" clId="{27F68EA9-8CD7-47D2-AF6D-94B2019C03E9}" dt="2022-11-18T15:56:47.296" v="208" actId="478"/>
          <ac:spMkLst>
            <pc:docMk/>
            <pc:sldMk cId="243752284" sldId="258"/>
            <ac:spMk id="274" creationId="{E247C989-78FA-848E-F015-12D48C3DA0F6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75" creationId="{D141DA3F-B6C8-9E50-5741-0E0F8390243B}"/>
          </ac:spMkLst>
        </pc:spChg>
        <pc:spChg chg="del mod topLvl">
          <ac:chgData name="Charlotte Judge" userId="e603bab7-ca61-4c16-8957-389cad65be4d" providerId="ADAL" clId="{27F68EA9-8CD7-47D2-AF6D-94B2019C03E9}" dt="2022-11-18T15:56:37.776" v="200" actId="478"/>
          <ac:spMkLst>
            <pc:docMk/>
            <pc:sldMk cId="243752284" sldId="258"/>
            <ac:spMk id="276" creationId="{58A08C8A-E385-9534-454D-9C0D843DABF2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77" creationId="{7B87B8D1-6086-8EBB-BD07-55B2A72E330C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78" creationId="{D5DD51F5-0A85-7133-3C86-96AA56FD2AE6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79" creationId="{8B5C9FF0-01DB-DE2F-D77E-94F24182B2BE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80" creationId="{F5D3D6EC-8C80-797D-FFBD-AC52A3F74851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81" creationId="{B58CE424-9D37-CEF0-583C-06648890A9C3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82" creationId="{D4667565-B188-07F3-A64A-55C985CE1EED}"/>
          </ac:spMkLst>
        </pc:spChg>
        <pc:spChg chg="del mod topLvl">
          <ac:chgData name="Charlotte Judge" userId="e603bab7-ca61-4c16-8957-389cad65be4d" providerId="ADAL" clId="{27F68EA9-8CD7-47D2-AF6D-94B2019C03E9}" dt="2022-11-18T15:56:45.406" v="206" actId="478"/>
          <ac:spMkLst>
            <pc:docMk/>
            <pc:sldMk cId="243752284" sldId="258"/>
            <ac:spMk id="283" creationId="{A89FA033-DFF2-5147-36F7-526FD7B30621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84" creationId="{9270EB66-B169-48F6-8375-AE3BDF680923}"/>
          </ac:spMkLst>
        </pc:spChg>
        <pc:spChg chg="del mod topLvl">
          <ac:chgData name="Charlotte Judge" userId="e603bab7-ca61-4c16-8957-389cad65be4d" providerId="ADAL" clId="{27F68EA9-8CD7-47D2-AF6D-94B2019C03E9}" dt="2022-11-18T15:56:47.996" v="209" actId="478"/>
          <ac:spMkLst>
            <pc:docMk/>
            <pc:sldMk cId="243752284" sldId="258"/>
            <ac:spMk id="285" creationId="{F24051AF-A2DA-7547-DC38-32DA9D3BC21D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86" creationId="{D655E8E2-0860-76AD-B1D2-4C64ACE7BF66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87" creationId="{A2280BB5-8718-F520-8104-08308BB77546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88" creationId="{01F8F9B6-E42C-D8BD-8F80-C1242D2A4310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89" creationId="{3BC96BB5-8284-72EF-0170-149CB0BBC32E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90" creationId="{B3A7E709-9EDB-47AA-C556-535A106E8550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91" creationId="{38822A72-CDE5-258D-69EC-271458D28F19}"/>
          </ac:spMkLst>
        </pc:spChg>
        <pc:spChg chg="mo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92" creationId="{BD3F82B3-8ADE-F8FE-33AE-3A40EEFF1A5E}"/>
          </ac:spMkLst>
        </pc:spChg>
        <pc:spChg chg="mod ord topLvl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93" creationId="{2FB5D5EF-ED0A-AD55-A9D5-62230C906B22}"/>
          </ac:spMkLst>
        </pc:spChg>
        <pc:spChg chg="add del mod topLvl">
          <ac:chgData name="Charlotte Judge" userId="e603bab7-ca61-4c16-8957-389cad65be4d" providerId="ADAL" clId="{27F68EA9-8CD7-47D2-AF6D-94B2019C03E9}" dt="2022-11-18T15:57:40.586" v="213"/>
          <ac:spMkLst>
            <pc:docMk/>
            <pc:sldMk cId="243752284" sldId="258"/>
            <ac:spMk id="294" creationId="{82B9E293-E06C-2795-3E74-3D8E69555CE9}"/>
          </ac:spMkLst>
        </pc:spChg>
        <pc:spChg chg="add del mod topLvl">
          <ac:chgData name="Charlotte Judge" userId="e603bab7-ca61-4c16-8957-389cad65be4d" providerId="ADAL" clId="{27F68EA9-8CD7-47D2-AF6D-94B2019C03E9}" dt="2022-11-18T15:57:40.586" v="213"/>
          <ac:spMkLst>
            <pc:docMk/>
            <pc:sldMk cId="243752284" sldId="258"/>
            <ac:spMk id="295" creationId="{B6EC88EB-0CAC-F37E-887A-8953E59F187D}"/>
          </ac:spMkLst>
        </pc:spChg>
        <pc:spChg chg="add del mod topLvl">
          <ac:chgData name="Charlotte Judge" userId="e603bab7-ca61-4c16-8957-389cad65be4d" providerId="ADAL" clId="{27F68EA9-8CD7-47D2-AF6D-94B2019C03E9}" dt="2022-11-18T15:57:40.586" v="213"/>
          <ac:spMkLst>
            <pc:docMk/>
            <pc:sldMk cId="243752284" sldId="258"/>
            <ac:spMk id="296" creationId="{95B6CA39-682F-85E4-9CBC-D3A2F315CEBD}"/>
          </ac:spMkLst>
        </pc:spChg>
        <pc:spChg chg="add mod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298" creationId="{71548330-DDE7-7DCA-7CED-78B88AB65B8C}"/>
          </ac:spMkLst>
        </pc:spChg>
        <pc:spChg chg="add del">
          <ac:chgData name="Charlotte Judge" userId="e603bab7-ca61-4c16-8957-389cad65be4d" providerId="ADAL" clId="{27F68EA9-8CD7-47D2-AF6D-94B2019C03E9}" dt="2022-11-18T15:57:48.418" v="214"/>
          <ac:spMkLst>
            <pc:docMk/>
            <pc:sldMk cId="243752284" sldId="258"/>
            <ac:spMk id="299" creationId="{E9B114F6-6569-4D0C-DBE1-19F87C2CCED9}"/>
          </ac:spMkLst>
        </pc:spChg>
        <pc:spChg chg="del mod">
          <ac:chgData name="Charlotte Judge" userId="e603bab7-ca61-4c16-8957-389cad65be4d" providerId="ADAL" clId="{27F68EA9-8CD7-47D2-AF6D-94B2019C03E9}" dt="2022-11-18T15:57:48.418" v="214"/>
          <ac:spMkLst>
            <pc:docMk/>
            <pc:sldMk cId="243752284" sldId="258"/>
            <ac:spMk id="300" creationId="{03F5F69B-6B21-D772-23E5-C99F8803C4CC}"/>
          </ac:spMkLst>
        </pc:spChg>
        <pc:spChg chg="mod ord">
          <ac:chgData name="Charlotte Judge" userId="e603bab7-ca61-4c16-8957-389cad65be4d" providerId="ADAL" clId="{27F68EA9-8CD7-47D2-AF6D-94B2019C03E9}" dt="2022-11-21T14:07:30.122" v="3877" actId="164"/>
          <ac:spMkLst>
            <pc:docMk/>
            <pc:sldMk cId="243752284" sldId="258"/>
            <ac:spMk id="301" creationId="{AE8047D1-0F7A-580A-E9D5-4C36DF3FFD5D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03" creationId="{0301FEDD-B5EF-0C93-3DB1-2D81B4480482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04" creationId="{BA170EE6-96E3-7DDA-7737-913974B28613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05" creationId="{C48073B7-98A4-DF42-8C89-61523F011BDE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06" creationId="{135A62F7-9C6C-4D97-0E90-4E55C0A71ACE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07" creationId="{7EE46351-B8B6-93BF-46E9-CBB1B07E5673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08" creationId="{569E4132-30C7-E84C-5579-D36488F2F323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09" creationId="{B94B0D47-FF3E-F06C-2DB5-2BFD5D7AACC0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10" creationId="{8CAB1112-0E47-EF6F-18C8-442804C27CE8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11" creationId="{E1F2FAA2-008F-D3AA-F80C-8E243BE5B7C5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12" creationId="{26A9DBAA-3CF8-4EDB-5E78-E9CD19154990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13" creationId="{44CE5A76-EA76-A8EC-EA4F-EE18218885ED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14" creationId="{3731117F-8878-1982-B9E5-0F004123278B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15" creationId="{4AF0319A-B403-358F-B5A6-214C10B1AB06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16" creationId="{F048D6FF-D6DE-72ED-0E01-2D2D98837AD4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17" creationId="{555B2F1E-670A-6C80-9FF7-6B0FA4AB2A2B}"/>
          </ac:spMkLst>
        </pc:spChg>
        <pc:spChg chg="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18" creationId="{218329BC-6F44-EC2C-A944-F7521BE078D0}"/>
          </ac:spMkLst>
        </pc:spChg>
        <pc:spChg chg="add del">
          <ac:chgData name="Charlotte Judge" userId="e603bab7-ca61-4c16-8957-389cad65be4d" providerId="ADAL" clId="{27F68EA9-8CD7-47D2-AF6D-94B2019C03E9}" dt="2022-11-18T16:00:36.666" v="259" actId="478"/>
          <ac:spMkLst>
            <pc:docMk/>
            <pc:sldMk cId="243752284" sldId="258"/>
            <ac:spMk id="319" creationId="{4911BE73-9050-37E5-CD12-309C986C6B21}"/>
          </ac:spMkLst>
        </pc:spChg>
        <pc:spChg chg="add mod">
          <ac:chgData name="Charlotte Judge" userId="e603bab7-ca61-4c16-8957-389cad65be4d" providerId="ADAL" clId="{27F68EA9-8CD7-47D2-AF6D-94B2019C03E9}" dt="2022-11-18T16:01:21.759" v="266" actId="206"/>
          <ac:spMkLst>
            <pc:docMk/>
            <pc:sldMk cId="243752284" sldId="258"/>
            <ac:spMk id="320" creationId="{05DDD0B9-BC27-3897-7251-31159EEAC6C6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22" creationId="{561E30B5-0353-ABF8-5768-0B40D18264FB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23" creationId="{3F55FDC5-87B8-E2F5-8D34-BD05A8664137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24" creationId="{3DCA2239-9921-0BC8-3940-3BF49E80B009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25" creationId="{39B0C159-27DD-DAFE-824A-A03064A64722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26" creationId="{5ED2137E-740C-9E9B-955D-2BDE2BBA8D9D}"/>
          </ac:spMkLst>
        </pc:spChg>
        <pc:spChg chg="mod">
          <ac:chgData name="Charlotte Judge" userId="e603bab7-ca61-4c16-8957-389cad65be4d" providerId="ADAL" clId="{27F68EA9-8CD7-47D2-AF6D-94B2019C03E9}" dt="2022-11-21T09:07:35.120" v="842"/>
          <ac:spMkLst>
            <pc:docMk/>
            <pc:sldMk cId="243752284" sldId="258"/>
            <ac:spMk id="327" creationId="{E8E65ED9-4A21-A08A-C372-4571BE1481A0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28" creationId="{F850702E-29A8-F1C8-B075-5947200E04F4}"/>
          </ac:spMkLst>
        </pc:spChg>
        <pc:spChg chg="mod">
          <ac:chgData name="Charlotte Judge" userId="e603bab7-ca61-4c16-8957-389cad65be4d" providerId="ADAL" clId="{27F68EA9-8CD7-47D2-AF6D-94B2019C03E9}" dt="2022-11-21T09:07:37.830" v="844"/>
          <ac:spMkLst>
            <pc:docMk/>
            <pc:sldMk cId="243752284" sldId="258"/>
            <ac:spMk id="329" creationId="{339EFED5-96BC-9832-FC74-DEA2CE2831C1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30" creationId="{892EEE34-E2E8-FA89-EE70-D9F1A452F506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31" creationId="{01A2189D-35CB-52D8-6814-4FF81090E8FC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32" creationId="{AC89720E-BE47-5036-5A38-5436AA054275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33" creationId="{34BB2B4A-6C9B-DC80-16CE-30AC79EB5666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34" creationId="{4EFFF517-8D3C-0DA0-E074-F87802B70EC2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35" creationId="{382209A6-3BED-9DC5-BD2F-052B1B8E7BC0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36" creationId="{C6257ECB-BFBF-AAD6-70C4-B108096E69CF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37" creationId="{61DD65A3-0CE9-7F18-61FC-1298EB209784}"/>
          </ac:spMkLst>
        </pc:spChg>
        <pc:spChg chg="mod">
          <ac:chgData name="Charlotte Judge" userId="e603bab7-ca61-4c16-8957-389cad65be4d" providerId="ADAL" clId="{27F68EA9-8CD7-47D2-AF6D-94B2019C03E9}" dt="2022-11-18T16:04:47.056" v="308"/>
          <ac:spMkLst>
            <pc:docMk/>
            <pc:sldMk cId="243752284" sldId="258"/>
            <ac:spMk id="338" creationId="{408D8593-99B9-D4CC-AC4C-21E10647F42E}"/>
          </ac:spMkLst>
        </pc:spChg>
        <pc:spChg chg="add del mod">
          <ac:chgData name="Charlotte Judge" userId="e603bab7-ca61-4c16-8957-389cad65be4d" providerId="ADAL" clId="{27F68EA9-8CD7-47D2-AF6D-94B2019C03E9}" dt="2022-11-21T12:30:29.789" v="3211" actId="478"/>
          <ac:spMkLst>
            <pc:docMk/>
            <pc:sldMk cId="243752284" sldId="258"/>
            <ac:spMk id="339" creationId="{82AD053C-9982-717A-CC30-DA492A53BCF2}"/>
          </ac:spMkLst>
        </pc:spChg>
        <pc:spChg chg="add mod">
          <ac:chgData name="Charlotte Judge" userId="e603bab7-ca61-4c16-8957-389cad65be4d" providerId="ADAL" clId="{27F68EA9-8CD7-47D2-AF6D-94B2019C03E9}" dt="2022-11-21T12:27:42.745" v="3187" actId="164"/>
          <ac:spMkLst>
            <pc:docMk/>
            <pc:sldMk cId="243752284" sldId="258"/>
            <ac:spMk id="340" creationId="{4E531F4F-F960-11C5-A63E-20D1C8FA1EA9}"/>
          </ac:spMkLst>
        </pc:spChg>
        <pc:spChg chg="add mod">
          <ac:chgData name="Charlotte Judge" userId="e603bab7-ca61-4c16-8957-389cad65be4d" providerId="ADAL" clId="{27F68EA9-8CD7-47D2-AF6D-94B2019C03E9}" dt="2022-11-21T12:27:42.745" v="3187" actId="164"/>
          <ac:spMkLst>
            <pc:docMk/>
            <pc:sldMk cId="243752284" sldId="258"/>
            <ac:spMk id="341" creationId="{288F6AD6-F374-6D9E-D125-7FA2B00F8197}"/>
          </ac:spMkLst>
        </pc:spChg>
        <pc:spChg chg="mod">
          <ac:chgData name="Charlotte Judge" userId="e603bab7-ca61-4c16-8957-389cad65be4d" providerId="ADAL" clId="{27F68EA9-8CD7-47D2-AF6D-94B2019C03E9}" dt="2022-11-21T12:27:52.249" v="3189" actId="571"/>
          <ac:spMkLst>
            <pc:docMk/>
            <pc:sldMk cId="243752284" sldId="258"/>
            <ac:spMk id="345" creationId="{24E3E40D-76EF-91D0-F4C6-9418BF00A842}"/>
          </ac:spMkLst>
        </pc:spChg>
        <pc:spChg chg="mod">
          <ac:chgData name="Charlotte Judge" userId="e603bab7-ca61-4c16-8957-389cad65be4d" providerId="ADAL" clId="{27F68EA9-8CD7-47D2-AF6D-94B2019C03E9}" dt="2022-11-21T12:27:52.249" v="3189" actId="571"/>
          <ac:spMkLst>
            <pc:docMk/>
            <pc:sldMk cId="243752284" sldId="258"/>
            <ac:spMk id="346" creationId="{54115492-2D19-6EB4-144D-DF0B2E57BD9D}"/>
          </ac:spMkLst>
        </pc:spChg>
        <pc:spChg chg="mod">
          <ac:chgData name="Charlotte Judge" userId="e603bab7-ca61-4c16-8957-389cad65be4d" providerId="ADAL" clId="{27F68EA9-8CD7-47D2-AF6D-94B2019C03E9}" dt="2022-11-21T12:27:52.249" v="3189" actId="571"/>
          <ac:spMkLst>
            <pc:docMk/>
            <pc:sldMk cId="243752284" sldId="258"/>
            <ac:spMk id="347" creationId="{6C6ACFB8-C9E4-8BB9-4E2C-C73C013EF6E1}"/>
          </ac:spMkLst>
        </pc:spChg>
        <pc:spChg chg="mod">
          <ac:chgData name="Charlotte Judge" userId="e603bab7-ca61-4c16-8957-389cad65be4d" providerId="ADAL" clId="{27F68EA9-8CD7-47D2-AF6D-94B2019C03E9}" dt="2022-11-21T12:27:52.249" v="3189" actId="571"/>
          <ac:spMkLst>
            <pc:docMk/>
            <pc:sldMk cId="243752284" sldId="258"/>
            <ac:spMk id="348" creationId="{2F74A189-15D0-F0D5-8458-27F8EA5168EA}"/>
          </ac:spMkLst>
        </pc:spChg>
        <pc:spChg chg="mod">
          <ac:chgData name="Charlotte Judge" userId="e603bab7-ca61-4c16-8957-389cad65be4d" providerId="ADAL" clId="{27F68EA9-8CD7-47D2-AF6D-94B2019C03E9}" dt="2022-11-21T12:30:09.060" v="3210" actId="571"/>
          <ac:spMkLst>
            <pc:docMk/>
            <pc:sldMk cId="243752284" sldId="258"/>
            <ac:spMk id="351" creationId="{EB6DDB15-F1EE-0C2B-A107-D19226CDE7EA}"/>
          </ac:spMkLst>
        </pc:spChg>
        <pc:spChg chg="mod">
          <ac:chgData name="Charlotte Judge" userId="e603bab7-ca61-4c16-8957-389cad65be4d" providerId="ADAL" clId="{27F68EA9-8CD7-47D2-AF6D-94B2019C03E9}" dt="2022-11-21T12:30:09.060" v="3210" actId="571"/>
          <ac:spMkLst>
            <pc:docMk/>
            <pc:sldMk cId="243752284" sldId="258"/>
            <ac:spMk id="352" creationId="{C7B176F2-E377-F78E-7280-3E8D637BB81B}"/>
          </ac:spMkLst>
        </pc:spChg>
        <pc:spChg chg="mod">
          <ac:chgData name="Charlotte Judge" userId="e603bab7-ca61-4c16-8957-389cad65be4d" providerId="ADAL" clId="{27F68EA9-8CD7-47D2-AF6D-94B2019C03E9}" dt="2022-11-21T12:30:09.060" v="3210" actId="571"/>
          <ac:spMkLst>
            <pc:docMk/>
            <pc:sldMk cId="243752284" sldId="258"/>
            <ac:spMk id="353" creationId="{8BBB7C4D-3888-FF9D-9984-7D655BBD1449}"/>
          </ac:spMkLst>
        </pc:spChg>
        <pc:spChg chg="mod">
          <ac:chgData name="Charlotte Judge" userId="e603bab7-ca61-4c16-8957-389cad65be4d" providerId="ADAL" clId="{27F68EA9-8CD7-47D2-AF6D-94B2019C03E9}" dt="2022-11-21T12:30:09.060" v="3210" actId="571"/>
          <ac:spMkLst>
            <pc:docMk/>
            <pc:sldMk cId="243752284" sldId="258"/>
            <ac:spMk id="354" creationId="{32E60421-CE51-155A-FB27-6663959150E8}"/>
          </ac:spMkLst>
        </pc:spChg>
        <pc:spChg chg="add mod ord">
          <ac:chgData name="Charlotte Judge" userId="e603bab7-ca61-4c16-8957-389cad65be4d" providerId="ADAL" clId="{27F68EA9-8CD7-47D2-AF6D-94B2019C03E9}" dt="2022-11-21T13:33:11.333" v="3496" actId="166"/>
          <ac:spMkLst>
            <pc:docMk/>
            <pc:sldMk cId="243752284" sldId="258"/>
            <ac:spMk id="355" creationId="{8658C377-722E-0B32-8414-BE5E68BFEA6C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59" creationId="{F325F2D5-90FB-9D76-788B-160C3A7D4B2A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60" creationId="{41F6A048-1DB4-FF69-5B56-FDE516E46369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61" creationId="{DF9DA4EB-2FD8-3829-BAE4-9F9A0E232422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62" creationId="{7557E309-67C4-6C1D-7B2D-BB08868A296A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66" creationId="{2ABB9416-D643-DA39-11B0-BD57A0AC05A2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67" creationId="{68886A09-B0A5-FDDE-0DC4-BB2A44B91549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68" creationId="{01DE1F57-F97E-A4EB-E391-006A94703A21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69" creationId="{E8E1F13E-482A-CA7C-434A-988E8E388504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73" creationId="{50BA87C7-9720-A6A8-1510-AA5C90EA6118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74" creationId="{D7843F13-BBFC-56C1-57F4-206C708FD248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75" creationId="{D0158807-2AF2-F650-1A5C-77AAE9248B05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76" creationId="{56FC5D76-AB96-63F3-9C67-6BCF335C2EA0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80" creationId="{FCF5C871-4CAE-3535-C861-6988347C2D82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81" creationId="{B3682C1E-3701-541A-C960-E879F82CF111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82" creationId="{97E5C24C-0508-2942-8318-A1EFF8D8947D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83" creationId="{9A9CCDEE-4827-2A6C-DC36-B35805D8AA37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85" creationId="{C7C5FE71-CCF1-6A42-B255-EBEBD5D1BF61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86" creationId="{ADD8959D-ACC1-3D49-5F43-BF5E00FF2F76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87" creationId="{BFD52B82-685F-868C-5F17-3AC05D23F0D6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88" creationId="{39D5B640-DFBF-DBBA-2381-711E6CB9B925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89" creationId="{5AF68CB2-D6BE-6904-405E-4218ADACD768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90" creationId="{E566E872-F79C-6160-4EF9-0A41590CAA75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91" creationId="{4A5C3F4E-7C1F-2925-A024-AD4AAE97512E}"/>
          </ac:spMkLst>
        </pc:spChg>
        <pc:spChg chg="mod">
          <ac:chgData name="Charlotte Judge" userId="e603bab7-ca61-4c16-8957-389cad65be4d" providerId="ADAL" clId="{27F68EA9-8CD7-47D2-AF6D-94B2019C03E9}" dt="2022-11-21T13:25:29.163" v="3379"/>
          <ac:spMkLst>
            <pc:docMk/>
            <pc:sldMk cId="243752284" sldId="258"/>
            <ac:spMk id="392" creationId="{22ED7C4E-83E6-6306-B1C8-C7F91DB2579F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396" creationId="{13815F22-25D5-B260-9DB5-83BB79471104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397" creationId="{6B139C51-850E-BCC1-D660-2B7F544199CA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398" creationId="{BECC7EA4-A92C-E593-0158-AEEACC152937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399" creationId="{F517B6F7-F11C-D94D-5245-4E236C65D5A5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03" creationId="{7239CB42-8670-2F49-21D3-3731CB172E40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04" creationId="{1723445C-1F62-2FB2-7491-AD8C529E451A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05" creationId="{4D902CEF-FE5A-B035-8B77-1A4B809D5A26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06" creationId="{77418EB1-2800-B72E-2FE1-C59469DBB406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10" creationId="{C9154D62-B3D5-6783-5AB1-3FD325E05607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11" creationId="{8DF2C072-28BD-23DD-7A8B-F5E8C1244EDE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12" creationId="{8F46DB15-CDC8-B3B9-A0A3-ABF40C1CDE0F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13" creationId="{623E7FA9-07F6-3A61-FFD0-371CD8A94741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17" creationId="{309F5930-5F53-55A9-4DA3-EFA3609E5C18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18" creationId="{C3D2C7B5-F22D-41C4-DA6E-EBD9F81F11ED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19" creationId="{4B9E6FD9-93DA-079C-8A74-0FE68A859E2B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20" creationId="{2757380E-28CF-61B2-5713-C0D2D01B9845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22" creationId="{E9F8A4BB-CC7E-17C3-1183-CCFD0C0E7427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23" creationId="{FA8E3C1B-F3F3-6A57-1B76-7F66101725C9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24" creationId="{90E803C0-809E-AEB0-C3E9-BE0E32BC29BE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25" creationId="{32A92EEA-DF24-21FA-2AFD-17960354CFF1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26" creationId="{DD4978CB-A5D8-60B5-433C-8B8561E03D28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27" creationId="{609719F1-8500-8113-CBCA-93BF8103EF0D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28" creationId="{E8C0641F-F975-D968-6740-E086FD0AFA09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29" creationId="{BD0748F2-A1B9-1A1E-6B3E-5DF51515C8AE}"/>
          </ac:spMkLst>
        </pc:spChg>
        <pc:spChg chg="mod">
          <ac:chgData name="Charlotte Judge" userId="e603bab7-ca61-4c16-8957-389cad65be4d" providerId="ADAL" clId="{27F68EA9-8CD7-47D2-AF6D-94B2019C03E9}" dt="2022-11-21T13:31:36.494" v="3491"/>
          <ac:spMkLst>
            <pc:docMk/>
            <pc:sldMk cId="243752284" sldId="258"/>
            <ac:spMk id="430" creationId="{137D72AC-5AFB-E57D-9F88-3CB76CB20171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31" creationId="{F9C9EAC1-2ED2-A20F-9478-3E4DA95A3860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32" creationId="{443AD08C-89B2-BC3F-7735-9AF3B428B140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33" creationId="{8C52E142-ECC4-D0B9-3DDA-AAB3DFDCF895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34" creationId="{B70BCF6C-2431-3D4D-C31D-884258CA7C3B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35" creationId="{6D47BB61-B1BC-38BD-C4CE-BA7427BA1869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36" creationId="{1AD2F7F3-9A7D-6251-3B42-AA2E6210B1EB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37" creationId="{34CBE26C-188D-C90D-AD37-75EEAF2909A9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38" creationId="{505B8625-39AF-8A64-CCD0-82E2656C9F63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39" creationId="{BA518FB9-57CF-8F42-0F8D-46EE95D6FC95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40" creationId="{A649EABC-C053-87CD-9554-BFC11B9F9EF2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41" creationId="{EE9C1F44-3D39-A985-7EA0-BADD4A9B325C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42" creationId="{A1379054-AA80-EA19-A57F-6083706436D2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43" creationId="{8CFE85D7-5B8E-7791-323B-7F21D012F699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44" creationId="{552FFB21-8ECE-E21B-E816-3856FABC8316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45" creationId="{75F034D3-02D4-FF8A-3DB3-616CF4145C51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46" creationId="{5484189F-FCFE-B650-4E8D-271B89213C52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47" creationId="{2B796841-EDC2-B801-4BFB-33C7F8C2EF9D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48" creationId="{980FBD09-4AAD-C85B-DEEE-21B0B3DDD8B6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49" creationId="{7BA688D9-01F8-E861-B91B-6539454D6BBC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50" creationId="{9E03B0EC-24C5-F897-2C2A-CE28D4F4924D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51" creationId="{2C5140E1-0A41-3B0D-0C63-546A16F0AE07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52" creationId="{C3B6D6F8-8107-A462-D1C6-6284E0C7F3C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54" creationId="{244DA756-C8D3-10D3-E7A3-374EFD3A5347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55" creationId="{777F13F1-4DFE-D0D1-72C0-67FF3005C3A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56" creationId="{45AF0BA6-4AEB-1D7C-AF99-565E44FEAD8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57" creationId="{813474D0-50DE-303F-7A16-5FA0EE9210C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58" creationId="{DE52527F-DBB8-30BF-AA88-51C8B505D53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59" creationId="{5593D879-BDD6-5CF1-C2E7-9521F465A9E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60" creationId="{94B8FB45-F8EB-C196-0326-61F21886524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61" creationId="{753DFDF9-DFC1-671B-5F74-8B4186A15BC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62" creationId="{403782E6-E236-0CB1-3B81-D81FA442563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63" creationId="{BE65C376-29F3-39E5-2078-7F6D47E20B7C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64" creationId="{8717B745-C8C5-31DA-72A2-D40BE487389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65" creationId="{8128574B-5D6A-0016-8914-F9C17E24BCA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66" creationId="{E71DA5E9-AFDA-AA34-935C-9DC62278BB8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67" creationId="{8242BA51-F70D-7DC1-1D0F-76C60D4CA1A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68" creationId="{850B2753-E061-F71C-2707-6E8CE78E4EC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69" creationId="{EF845B3B-DB3E-0EFB-5E60-2FFA5762CE9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70" creationId="{DEE92AB9-AE0F-3AC9-7AEC-9A05368081E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71" creationId="{70059919-4A75-D34B-B83F-2DD4B9BADF1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72" creationId="{17D0C517-9E56-FBC8-3C13-1EA0FAA61BF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73" creationId="{ED99218E-E559-F5CA-276B-3D7A375CA6DC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74" creationId="{BAF150D8-4DEF-1D2E-DD33-70956736289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75" creationId="{BC7A7394-3214-2EBB-046A-DDDCF2794B0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76" creationId="{387DFA72-EB8A-D868-2C3E-E9C4BDF0808C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77" creationId="{2A326975-EB68-BF54-1519-4949CD968DA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78" creationId="{BD1938D9-7EF1-9447-DE57-180917084E9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79" creationId="{A9F35FBD-5B16-282A-B1A6-7B4012F438E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80" creationId="{BCA945CE-117C-41E5-CEB9-6C284E88D44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81" creationId="{2839C5A3-84E9-2F68-6332-7BC50B24E4E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82" creationId="{1ECA95A5-1C49-51DE-1F52-9BCC9087C4B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83" creationId="{3D1FF21D-C8FA-B3BA-7CE8-5EC869DEAD2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484" creationId="{94B39A76-B6F4-8E47-52AC-C1E69C4A2DD9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85" creationId="{AAEAC024-E5D4-F8A9-17FA-1CF405159FD4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86" creationId="{D7D4317F-6A3D-9956-DF80-74197A8374FF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87" creationId="{A272BE04-650C-DB5B-0A6B-15360A661D99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88" creationId="{24C65219-BB94-A661-6244-F19E03F0DADB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89" creationId="{74B640AE-C0C2-DDD5-40A8-95B6D682A35D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90" creationId="{B094DAE8-CA7C-59BB-543C-8F21796BA9E8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91" creationId="{F185F8A7-86A2-8B32-1A8B-69C3A0BCF20A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92" creationId="{1C27A9C9-C954-B8BC-BFB0-2E3AED75BF1F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93" creationId="{12326B36-8D0A-E4F4-13AC-08850169D9C4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94" creationId="{2ED19485-6D88-D309-180C-B1B7633E3B23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95" creationId="{2AD43CAD-BB8A-D8E3-E9DF-CE597705B7A7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96" creationId="{DA4B21AE-D90F-298A-36E0-01DBC057AD49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97" creationId="{15E9F57A-886E-456B-80DA-F7C040C3B507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98" creationId="{1117D82B-69D2-D81D-48F6-B3CD28F30FCC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499" creationId="{BEA9E75A-3549-4E4F-5B30-3CE181E4C4AA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500" creationId="{3A8D0C9C-78B1-5D03-4EE7-C82B014F7E6D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501" creationId="{F9870C8B-3C6E-DA15-E2C5-7A6E70967403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502" creationId="{E9570D98-294C-EC8D-5F19-5D6DDDE98E7E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503" creationId="{9D4AA55D-5A12-CE5F-72C3-F079245A396D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504" creationId="{072DF327-A2EE-3CA1-BBD3-6379FED52702}"/>
          </ac:spMkLst>
        </pc:spChg>
        <pc:spChg chg="add mod">
          <ac:chgData name="Charlotte Judge" userId="e603bab7-ca61-4c16-8957-389cad65be4d" providerId="ADAL" clId="{27F68EA9-8CD7-47D2-AF6D-94B2019C03E9}" dt="2022-11-21T14:07:26.181" v="3876" actId="164"/>
          <ac:spMkLst>
            <pc:docMk/>
            <pc:sldMk cId="243752284" sldId="258"/>
            <ac:spMk id="505" creationId="{DB90EF24-7A17-5029-3847-D8F96275B6C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07" creationId="{6B4C7812-8904-0D40-8D1C-E889E71F993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08" creationId="{56606E61-747F-7224-4D02-83BE8F15271C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09" creationId="{657F6B04-396A-A42C-E111-F9DF140D2B4C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10" creationId="{EA867ADD-7F51-37EC-DF01-9A3DA6E7BF3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11" creationId="{9E0C5B16-F104-E4A3-B2AC-A623A6C4C28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12" creationId="{04D49B32-4030-8EFC-A1BA-75C645B504EF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13" creationId="{EA6B43FB-BBBE-0C41-6DF2-C65BE5CDD5F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14" creationId="{2556FB45-13B2-D283-F134-0A76C8E526B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15" creationId="{8CCED0FD-3DCB-7F95-7C89-73950EEF966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16" creationId="{0EC82990-DFEE-7983-4BDE-88C270115B5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17" creationId="{7E83ECAA-527F-D80B-158D-A412EE83ED7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18" creationId="{8C0CF561-252F-60AC-BC5C-95340229324C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19" creationId="{06D722EE-6F90-D31A-F080-40FDECC4FED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20" creationId="{603BB387-3B84-8883-F8E2-F5D11FA0C96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21" creationId="{A613968A-193C-A5CD-815F-2F398807EE7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22" creationId="{A0C38779-F80E-73A3-0A9D-2C481C76242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23" creationId="{8CC14E9C-B86E-D132-A20B-2E40ECEB2B6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24" creationId="{5C24E020-F2C2-B2D9-7899-FE25FBAD5ACF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25" creationId="{E6E001B2-F277-AD4F-242A-8FC2ED90314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26" creationId="{1BB238DC-4E8B-2588-278C-B45B2089F48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27" creationId="{F6BE3565-99AC-D089-98A1-8039FC25420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28" creationId="{DE472C1B-AABE-8942-2096-954447A2B7F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29" creationId="{B824825C-9494-D97B-6457-B574A14B844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30" creationId="{6A25A27B-B243-2972-201A-721429CCFDF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31" creationId="{62E26BC0-29A2-FACD-2C42-FE26AA24236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32" creationId="{146971DC-6728-F2BD-CD7B-3CD9174D897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33" creationId="{8AC92BDF-AB59-1564-4126-EFE6725279C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34" creationId="{C8D47713-9508-7D88-B375-213734331D4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35" creationId="{AE45511D-9707-E1D7-C95E-57AADD73644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36" creationId="{10143CAA-4AC7-4657-35C3-64B6E81A7E0F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37" creationId="{FF62AD89-0845-C062-06B8-682351B42D5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39" creationId="{76281812-19E3-8BCD-A05B-07FF00ACF14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40" creationId="{D530E4B3-58F4-9212-F1E5-254E733F3E4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41" creationId="{D765F2BF-271B-A3F7-E8DC-9D3F8665C31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42" creationId="{4C12B500-85DC-BF69-3B1F-EBDEC8BE33A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43" creationId="{E79DA91E-A3BA-7331-5260-915D133C6CF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44" creationId="{F7FAC61C-C903-3D48-E209-9F18D81D610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45" creationId="{9642116F-550F-369A-6BAA-5CB4C37CA08F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46" creationId="{81707B17-3336-A561-CFB4-9CDFC3CC8F7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47" creationId="{3F7E9E0A-9510-6379-03F5-D161EAAFBAD7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48" creationId="{75AE9E41-B130-3A85-1C74-E1EFA9ABC43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49" creationId="{3EEC6126-760F-6D34-F565-A71E9357E35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50" creationId="{D1B2FD6A-1811-E757-4243-92C3F0E9DDA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51" creationId="{9D5BD77A-49BA-F28B-AFA8-1E00D42F000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52" creationId="{2FC01B26-C3D7-62B5-06BD-C2671A52AF2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53" creationId="{0EA1CD3E-6339-4199-C5C3-E8279D433F07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54" creationId="{FBCA4BFD-3C17-5C68-8676-A7619061272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55" creationId="{1A86A54D-48B4-E18B-63A5-A161AF2CF35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56" creationId="{BAB89B7F-D924-B1F6-8560-2EE8528830DF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57" creationId="{777DE08B-CD41-DDE0-6462-EDCDDC5B3107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58" creationId="{4695359E-3125-33C2-A1F8-A2D193F6D14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59" creationId="{5033F114-B889-2B32-10C9-DF46512F5D2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60" creationId="{7C897333-0310-4232-ACFE-29277BDC809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61" creationId="{B15E5DD6-478B-E99A-F731-9DD1B65134BF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62" creationId="{8C882AC4-E752-7D0C-525A-147A2FCE961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63" creationId="{8856DAC2-6344-DDA3-913F-3CF8BF3322F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64" creationId="{2A074FB9-8BAF-EF30-FCC2-57D6B642B9B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65" creationId="{0A5C8C79-982A-A442-D86C-2C45D1AB2EB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66" creationId="{9158646A-B8FE-0303-D4C4-531E887FC73C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67" creationId="{407FDD88-F0BA-5DC6-1426-6AB616AACFC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68" creationId="{21DFF3A5-1F63-4EC0-5070-A02C4876458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69" creationId="{00601BA8-D3BA-C0AB-1C62-E6A06CC3D50B}"/>
          </ac:spMkLst>
        </pc:spChg>
        <pc:spChg chg="add mod">
          <ac:chgData name="Charlotte Judge" userId="e603bab7-ca61-4c16-8957-389cad65be4d" providerId="ADAL" clId="{27F68EA9-8CD7-47D2-AF6D-94B2019C03E9}" dt="2022-11-21T14:07:22.252" v="3875" actId="164"/>
          <ac:spMkLst>
            <pc:docMk/>
            <pc:sldMk cId="243752284" sldId="258"/>
            <ac:spMk id="570" creationId="{77F8BA3D-577E-EB1A-08A4-6ABC3216694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72" creationId="{E38FC031-C568-09C1-E024-BF3CF0C1E0E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73" creationId="{CF0966D8-0CC8-558C-06B6-4E1C78573D2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74" creationId="{918B3BB4-065E-F105-4194-B110FE956A7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75" creationId="{98ACD9A0-A2C8-6FB1-D72A-7C3DB4EFFC3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76" creationId="{813AAC5F-C644-6DB3-0609-12A555FAD43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77" creationId="{88DBAC5D-D176-DA93-FAE4-A32E93B9372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78" creationId="{13FF8D12-B7AB-4EF2-38D9-1A3D463A381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79" creationId="{7EDAA8F8-22E9-FEB2-E2B4-565012CD825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80" creationId="{38A3BC76-E18B-9E42-F74D-BDE0EB226F3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81" creationId="{AB944DA1-8549-29D4-4675-4A9A7DE87D3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82" creationId="{E4B80D8F-C8BD-AF69-6575-07F3B556D84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83" creationId="{5066C976-37AF-7455-F220-B16F463F37F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84" creationId="{889586BC-5662-8F24-733B-AD9BDE45248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85" creationId="{6F3CD6F5-2265-5DB1-7647-F21ED292B81F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86" creationId="{012BCB68-B7B9-346B-B66B-3A930BC5965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87" creationId="{3EA70690-CEBB-DE63-AC62-8D635F58181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88" creationId="{9AABCA3E-6A08-E910-9C60-504E20B11CF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89" creationId="{841C9BCA-86DE-520B-1E34-7799F96A5DD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90" creationId="{516A7D83-A2BA-D6AB-588C-3AFF5FD2117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91" creationId="{1A8BC70C-0200-C134-E805-3B6D64A698D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92" creationId="{9C40CA90-9AF0-1F33-4A54-B5034B40A19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93" creationId="{BA27E22B-63BE-3409-0D2A-A75AD640675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94" creationId="{BE7CFA03-9790-C576-14CE-2090CD7E674C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95" creationId="{9A268135-3A99-9BFF-93D5-C95DF8F6F63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96" creationId="{9F26D3C8-E433-7DAE-B619-586F9F402F9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97" creationId="{3A95148D-31FF-0E5E-EB1C-A2B2B992304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98" creationId="{83E355C7-72F2-2285-7F26-BA95407595A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599" creationId="{DDD3F513-693E-331B-63C6-C2673533ADE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00" creationId="{8758AC8D-FD72-AF0B-CCDB-24FD9A093D9C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01" creationId="{5369D6B4-2F66-5CE4-BF88-3B9CA8B818C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02" creationId="{C8E671B3-8CC4-1280-CAB9-755D6FAF9DA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04" creationId="{825100F2-5751-D771-E8A5-DF3AFB60F06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05" creationId="{D9D815F7-8E89-3CBA-7E40-D1FC22B68A8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06" creationId="{6EE159B6-090A-F56D-69BF-03A2F64FB69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07" creationId="{F29D1E9E-F39A-96FF-E55E-ED0A63CE84C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08" creationId="{4D66F5C5-4F60-493A-2713-6308B8E6A0A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09" creationId="{DA4C3899-15A3-8797-7C07-758AACB5E20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10" creationId="{3F4CCAAC-6417-85D7-E342-31BAC276D6C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11" creationId="{5B5730FB-155F-43D7-9F83-13B5BCB6644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12" creationId="{34D401E3-B6AB-9FA7-F5FA-D1A1C960BBC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13" creationId="{4C7BAEC3-94EA-33E4-BD18-B66D8321249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14" creationId="{69EB0154-35D0-C4E4-84A1-E50CF8B9054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15" creationId="{304E691F-B517-3FF6-FF05-FCCBDC2624B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16" creationId="{6512A3CA-169F-F52B-0FFD-8A76F3CEB3A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17" creationId="{74342087-4818-E98A-7125-327073EC9E2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18" creationId="{972A0ECF-65E9-BAB1-CF97-FB214EF39EA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19" creationId="{742A40E0-84F4-2D30-8380-CB711FCB28F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20" creationId="{370FC1E0-E84C-6CFD-EEEC-D27457E12C7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21" creationId="{DE742307-5F71-9440-B742-BEEC83315C5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22" creationId="{04116722-D0A6-143E-113A-5EA921C77D6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23" creationId="{EBA578D7-DC6A-DC03-EDE3-45FD91AF3C2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24" creationId="{DEE1AD95-4EA9-87A9-54D9-C524994333F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25" creationId="{C18AC1B0-1D4E-D8BA-0300-25CED0B57FD7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26" creationId="{B3C1A494-0465-2C20-721E-D0B9C1EB47D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27" creationId="{861DAA4A-6CC1-DB0E-E825-7CD32E719AD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28" creationId="{62C7A5AE-8F6B-40DF-2C10-A6A6C33E3C8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29" creationId="{C10C8CA0-B2AD-EBC5-3144-001AD92E725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30" creationId="{BAA74943-2962-1EA8-C7FC-6FAE2C75F62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31" creationId="{5A4F8F37-5996-4A22-CA1E-A9D9611C79FF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32" creationId="{03FEEABB-7CD6-DBB4-C112-D9813FFD4C4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33" creationId="{71EC32E5-4F62-10D6-543E-6F1877C949C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34" creationId="{4775984C-CF2E-F83F-1F1E-E885716BF2F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36" creationId="{A557B74F-D7B3-CE6A-E2CE-2237E58D140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37" creationId="{F54BFB59-CA93-16F5-233C-D58CD57E32C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38" creationId="{48F57BCF-AAB4-5E17-D9D8-5E77AE5E251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39" creationId="{6664C603-74BD-6CB7-7F28-483DF4EC4C6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40" creationId="{8B7C80A3-162A-8615-5512-F81892EC6551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41" creationId="{81E57A64-976F-7680-8EED-602798782217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42" creationId="{0F11D5E0-2941-AD2B-3FC9-4952FEB5DB4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43" creationId="{754B6A94-13CB-5EDA-6D5E-F4129B8AEB9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44" creationId="{32B0F3C1-10F2-0059-A643-F4A1D4CF5C8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45" creationId="{6B7A4D42-C951-DD9F-16CC-6D6DEC35A49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46" creationId="{EFB08C99-9EC1-7807-7785-1C13CC15751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47" creationId="{51F97783-0DDF-DBAC-526D-ED078FB0840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48" creationId="{6C6FE3FF-C4ED-696C-8023-247F8F420B3F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49" creationId="{05311063-C04C-CB84-A60C-41D8CCF52EA7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50" creationId="{ACF376BE-FDB8-BDCD-2645-F72D2DD5605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51" creationId="{ADDDFDD5-872C-B2AF-5919-1032B933FA5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52" creationId="{981E067C-7235-ED2C-3A1F-D77C41DD43D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53" creationId="{48FDC3DE-713C-2F5B-E9EB-1C255E6802B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55" creationId="{7C5F25E9-F873-4AA9-E037-448B9790659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56" creationId="{CBA3F544-834F-570C-D2A1-C57CFBDDF4C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57" creationId="{09417D29-63F2-E739-87AB-5F7A957CE0F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59" creationId="{481686B3-C5DE-5DD7-AC52-415F60D32A8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60" creationId="{EA04DE98-F422-7EE7-BBC1-F027EF60944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61" creationId="{007B3E7D-4518-2494-F984-F1A87C6B4E1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62" creationId="{38BE06A9-C5ED-7FFF-5B01-E164FA98061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64" creationId="{76811D3C-930F-EAAA-5C27-0DD2B070CAD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65" creationId="{97EE6B8D-3BC6-A49A-E91B-20C125CC755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66" creationId="{75A8685C-DF08-C43B-0F4C-B44838DCBB57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67" creationId="{6F66B896-E995-1790-75BE-947575A0F10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68" creationId="{B76D5EB5-B887-BE4B-9809-C55DA93C11C8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69" creationId="{CEFFE2ED-EA48-FEC6-53ED-1F40536578D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70" creationId="{C0F05943-48B3-D6E5-31FB-54E45FF6E1E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71" creationId="{D50ED77E-517E-F4B3-1BC9-03171B71FC0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72" creationId="{4A7E1137-8E54-578B-1345-B1B4D5AA5F66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73" creationId="{146F1111-9DCF-A957-8A43-6E7DF3226479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74" creationId="{0464923F-D028-CC81-778F-497ABC0A99E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75" creationId="{8F1730DA-66FD-E071-0477-5FF32F8984F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76" creationId="{D3FC8A9C-ECEE-F085-1355-FA67119504C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77" creationId="{4CFBB925-3083-4AEA-33BC-322E6A2EA9F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78" creationId="{7C5098E9-F4A0-564D-0F50-F59821FD0F8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79" creationId="{33C72334-BA82-7C10-2BBE-128A40CE8FFA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80" creationId="{1B6FF7EF-3150-5269-EC92-C99941D9A4F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81" creationId="{42BE9897-DBED-3E71-4ABE-455E7CE6BC4F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82" creationId="{46582C85-6DD6-11B1-8489-24DC95C54DF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83" creationId="{653915FD-DE22-0752-0681-2E73EAE2A87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84" creationId="{F993FEBB-6944-7CE3-4CDF-7465E8F63DDE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85" creationId="{78A29D25-F07E-FDA2-31DA-61D6C6B89D4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86" creationId="{97692560-0F79-88E2-342B-95B5A3B4F4D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87" creationId="{E2D70864-BB10-67BE-291D-0157FA316E33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88" creationId="{FBE92EBD-2CAD-16BA-FD2A-C5D5A821B33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89" creationId="{B449E850-437C-B5D6-45D6-DC6E039861F4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90" creationId="{CE7173C7-D6E7-81DD-064E-0D9E7909F03D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91" creationId="{B8A05BF4-2A9C-9A3A-2719-A603C3AC60CB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92" creationId="{2B8459C3-B08A-698F-882A-7C7D7C1E2552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93" creationId="{DF6800FE-C517-D6FA-90D6-2E055FBEA43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94" creationId="{8E7B32E2-7CA9-32C5-8806-1B1004D4A7B5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97" creationId="{A94E007C-AD1B-BCFB-0FAC-98DE62CD79C7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98" creationId="{4EE70EDF-960C-0A7C-7DDC-EDCCAF3D587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699" creationId="{506E7971-0E42-7AED-CC49-067EF10331A0}"/>
          </ac:spMkLst>
        </pc:spChg>
        <pc:spChg chg="mod">
          <ac:chgData name="Charlotte Judge" userId="e603bab7-ca61-4c16-8957-389cad65be4d" providerId="ADAL" clId="{27F68EA9-8CD7-47D2-AF6D-94B2019C03E9}" dt="2022-11-21T13:55:37.472" v="3712"/>
          <ac:spMkLst>
            <pc:docMk/>
            <pc:sldMk cId="243752284" sldId="258"/>
            <ac:spMk id="700" creationId="{1B1A4345-AEDF-8735-07AB-BBCB301964E1}"/>
          </ac:spMkLst>
        </pc:spChg>
        <pc:spChg chg="add mod">
          <ac:chgData name="Charlotte Judge" userId="e603bab7-ca61-4c16-8957-389cad65be4d" providerId="ADAL" clId="{27F68EA9-8CD7-47D2-AF6D-94B2019C03E9}" dt="2022-11-22T10:38:11.290" v="5145" actId="20577"/>
          <ac:spMkLst>
            <pc:docMk/>
            <pc:sldMk cId="243752284" sldId="258"/>
            <ac:spMk id="706" creationId="{84ACD270-7CE1-2507-ECBA-491085871BF0}"/>
          </ac:spMkLst>
        </pc:spChg>
        <pc:grpChg chg="del mod topLvl">
          <ac:chgData name="Charlotte Judge" userId="e603bab7-ca61-4c16-8957-389cad65be4d" providerId="ADAL" clId="{27F68EA9-8CD7-47D2-AF6D-94B2019C03E9}" dt="2022-11-18T16:03:23.544" v="297" actId="165"/>
          <ac:grpSpMkLst>
            <pc:docMk/>
            <pc:sldMk cId="243752284" sldId="258"/>
            <ac:grpSpMk id="29" creationId="{18C15FC7-5E55-77BE-A98F-AB2F21CF7350}"/>
          </ac:grpSpMkLst>
        </pc:grpChg>
        <pc:grpChg chg="mod topLvl">
          <ac:chgData name="Charlotte Judge" userId="e603bab7-ca61-4c16-8957-389cad65be4d" providerId="ADAL" clId="{27F68EA9-8CD7-47D2-AF6D-94B2019C03E9}" dt="2022-11-21T12:27:42.745" v="3187" actId="164"/>
          <ac:grpSpMkLst>
            <pc:docMk/>
            <pc:sldMk cId="243752284" sldId="258"/>
            <ac:grpSpMk id="37" creationId="{9AF13BDB-F34D-0D59-4972-EC6ABABC3B38}"/>
          </ac:grpSpMkLst>
        </pc:grpChg>
        <pc:grpChg chg="del mod">
          <ac:chgData name="Charlotte Judge" userId="e603bab7-ca61-4c16-8957-389cad65be4d" providerId="ADAL" clId="{27F68EA9-8CD7-47D2-AF6D-94B2019C03E9}" dt="2022-11-18T16:03:00.471" v="272" actId="165"/>
          <ac:grpSpMkLst>
            <pc:docMk/>
            <pc:sldMk cId="243752284" sldId="258"/>
            <ac:grpSpMk id="41" creationId="{2BC46170-FE64-F975-612C-0DBF8F3FDE13}"/>
          </ac:grpSpMkLst>
        </pc:grpChg>
        <pc:grpChg chg="del mod topLvl">
          <ac:chgData name="Charlotte Judge" userId="e603bab7-ca61-4c16-8957-389cad65be4d" providerId="ADAL" clId="{27F68EA9-8CD7-47D2-AF6D-94B2019C03E9}" dt="2022-11-21T12:26:32.093" v="3179" actId="165"/>
          <ac:grpSpMkLst>
            <pc:docMk/>
            <pc:sldMk cId="243752284" sldId="258"/>
            <ac:grpSpMk id="44" creationId="{F17244A9-F789-852F-4EE9-40BE7C82AB01}"/>
          </ac:grpSpMkLst>
        </pc:grpChg>
        <pc:grpChg chg="del mod topLvl">
          <ac:chgData name="Charlotte Judge" userId="e603bab7-ca61-4c16-8957-389cad65be4d" providerId="ADAL" clId="{27F68EA9-8CD7-47D2-AF6D-94B2019C03E9}" dt="2022-11-21T12:26:28.010" v="3178" actId="478"/>
          <ac:grpSpMkLst>
            <pc:docMk/>
            <pc:sldMk cId="243752284" sldId="258"/>
            <ac:grpSpMk id="46" creationId="{A5400C35-B6BF-7907-FFA1-B64BF4CFBF91}"/>
          </ac:grpSpMkLst>
        </pc:grpChg>
        <pc:grpChg chg="del mod">
          <ac:chgData name="Charlotte Judge" userId="e603bab7-ca61-4c16-8957-389cad65be4d" providerId="ADAL" clId="{27F68EA9-8CD7-47D2-AF6D-94B2019C03E9}" dt="2022-11-21T12:26:22.049" v="3174" actId="165"/>
          <ac:grpSpMkLst>
            <pc:docMk/>
            <pc:sldMk cId="243752284" sldId="258"/>
            <ac:grpSpMk id="71" creationId="{96E72749-1805-B20D-88A5-7741A1C0F301}"/>
          </ac:grpSpMkLst>
        </pc:grpChg>
        <pc:grpChg chg="del mod">
          <ac:chgData name="Charlotte Judge" userId="e603bab7-ca61-4c16-8957-389cad65be4d" providerId="ADAL" clId="{27F68EA9-8CD7-47D2-AF6D-94B2019C03E9}" dt="2022-11-21T12:28:29.401" v="3194" actId="165"/>
          <ac:grpSpMkLst>
            <pc:docMk/>
            <pc:sldMk cId="243752284" sldId="258"/>
            <ac:grpSpMk id="72" creationId="{A4B2974A-E609-576A-63D9-C185D0EDAD6C}"/>
          </ac:grpSpMkLst>
        </pc:grpChg>
        <pc:grpChg chg="del mod topLvl">
          <ac:chgData name="Charlotte Judge" userId="e603bab7-ca61-4c16-8957-389cad65be4d" providerId="ADAL" clId="{27F68EA9-8CD7-47D2-AF6D-94B2019C03E9}" dt="2022-11-21T12:28:46.025" v="3199" actId="165"/>
          <ac:grpSpMkLst>
            <pc:docMk/>
            <pc:sldMk cId="243752284" sldId="258"/>
            <ac:grpSpMk id="74" creationId="{417D68E4-FF8A-0411-5A54-2C38EAE8B86B}"/>
          </ac:grpSpMkLst>
        </pc:grpChg>
        <pc:grpChg chg="del mod topLvl">
          <ac:chgData name="Charlotte Judge" userId="e603bab7-ca61-4c16-8957-389cad65be4d" providerId="ADAL" clId="{27F68EA9-8CD7-47D2-AF6D-94B2019C03E9}" dt="2022-11-21T12:28:32.558" v="3195" actId="478"/>
          <ac:grpSpMkLst>
            <pc:docMk/>
            <pc:sldMk cId="243752284" sldId="258"/>
            <ac:grpSpMk id="76" creationId="{C52DBDE4-9FCC-C4C1-4EC6-36808378D9F5}"/>
          </ac:grpSpMkLst>
        </pc:grpChg>
        <pc:grpChg chg="add mod">
          <ac:chgData name="Charlotte Judge" userId="e603bab7-ca61-4c16-8957-389cad65be4d" providerId="ADAL" clId="{27F68EA9-8CD7-47D2-AF6D-94B2019C03E9}" dt="2022-11-21T14:08:43.951" v="3882" actId="164"/>
          <ac:grpSpMkLst>
            <pc:docMk/>
            <pc:sldMk cId="243752284" sldId="258"/>
            <ac:grpSpMk id="133" creationId="{E1927CE9-A81B-E260-97D0-B723D1BA5035}"/>
          </ac:grpSpMkLst>
        </pc:grpChg>
        <pc:grpChg chg="add mod">
          <ac:chgData name="Charlotte Judge" userId="e603bab7-ca61-4c16-8957-389cad65be4d" providerId="ADAL" clId="{27F68EA9-8CD7-47D2-AF6D-94B2019C03E9}" dt="2022-11-21T14:08:43.951" v="3882" actId="164"/>
          <ac:grpSpMkLst>
            <pc:docMk/>
            <pc:sldMk cId="243752284" sldId="258"/>
            <ac:grpSpMk id="134" creationId="{A64EB1F5-8AE5-31AA-D5B9-A2704F7645E1}"/>
          </ac:grpSpMkLst>
        </pc:grpChg>
        <pc:grpChg chg="add mod">
          <ac:chgData name="Charlotte Judge" userId="e603bab7-ca61-4c16-8957-389cad65be4d" providerId="ADAL" clId="{27F68EA9-8CD7-47D2-AF6D-94B2019C03E9}" dt="2022-11-21T14:07:30.122" v="3877" actId="164"/>
          <ac:grpSpMkLst>
            <pc:docMk/>
            <pc:sldMk cId="243752284" sldId="258"/>
            <ac:grpSpMk id="166" creationId="{67F10B92-4B9B-CEE6-1810-A80E7BC193A4}"/>
          </ac:grpSpMkLst>
        </pc:grpChg>
        <pc:grpChg chg="add mod">
          <ac:chgData name="Charlotte Judge" userId="e603bab7-ca61-4c16-8957-389cad65be4d" providerId="ADAL" clId="{27F68EA9-8CD7-47D2-AF6D-94B2019C03E9}" dt="2022-11-21T14:07:30.122" v="3877" actId="164"/>
          <ac:grpSpMkLst>
            <pc:docMk/>
            <pc:sldMk cId="243752284" sldId="258"/>
            <ac:grpSpMk id="198" creationId="{80EEAA03-3CA2-7439-3041-0BB095BD6394}"/>
          </ac:grpSpMkLst>
        </pc:grpChg>
        <pc:grpChg chg="add del mod">
          <ac:chgData name="Charlotte Judge" userId="e603bab7-ca61-4c16-8957-389cad65be4d" providerId="ADAL" clId="{27F68EA9-8CD7-47D2-AF6D-94B2019C03E9}" dt="2022-11-21T13:55:07.337" v="3711" actId="478"/>
          <ac:grpSpMkLst>
            <pc:docMk/>
            <pc:sldMk cId="243752284" sldId="258"/>
            <ac:grpSpMk id="230" creationId="{4054BF0A-FAE8-8AA4-DC1B-EB26A355746A}"/>
          </ac:grpSpMkLst>
        </pc:grpChg>
        <pc:grpChg chg="add del mod">
          <ac:chgData name="Charlotte Judge" userId="e603bab7-ca61-4c16-8957-389cad65be4d" providerId="ADAL" clId="{27F68EA9-8CD7-47D2-AF6D-94B2019C03E9}" dt="2022-11-18T15:53:59.985" v="144" actId="165"/>
          <ac:grpSpMkLst>
            <pc:docMk/>
            <pc:sldMk cId="243752284" sldId="258"/>
            <ac:grpSpMk id="262" creationId="{A6302EDD-2A05-8CF2-C4EC-4CFE5B285EB5}"/>
          </ac:grpSpMkLst>
        </pc:grpChg>
        <pc:grpChg chg="add del mod ord">
          <ac:chgData name="Charlotte Judge" userId="e603bab7-ca61-4c16-8957-389cad65be4d" providerId="ADAL" clId="{27F68EA9-8CD7-47D2-AF6D-94B2019C03E9}" dt="2022-11-18T15:57:37.756" v="212" actId="165"/>
          <ac:grpSpMkLst>
            <pc:docMk/>
            <pc:sldMk cId="243752284" sldId="258"/>
            <ac:grpSpMk id="297" creationId="{6F2EF0E9-1855-86E3-8206-B7169A0A47C9}"/>
          </ac:grpSpMkLst>
        </pc:grpChg>
        <pc:grpChg chg="add del mod">
          <ac:chgData name="Charlotte Judge" userId="e603bab7-ca61-4c16-8957-389cad65be4d" providerId="ADAL" clId="{27F68EA9-8CD7-47D2-AF6D-94B2019C03E9}" dt="2022-11-18T16:04:41.790" v="307" actId="478"/>
          <ac:grpSpMkLst>
            <pc:docMk/>
            <pc:sldMk cId="243752284" sldId="258"/>
            <ac:grpSpMk id="302" creationId="{743D6A65-8BB1-7511-4303-1FFF2BD6C802}"/>
          </ac:grpSpMkLst>
        </pc:grpChg>
        <pc:grpChg chg="add del mod ord">
          <ac:chgData name="Charlotte Judge" userId="e603bab7-ca61-4c16-8957-389cad65be4d" providerId="ADAL" clId="{27F68EA9-8CD7-47D2-AF6D-94B2019C03E9}" dt="2022-11-21T13:36:34.222" v="3505" actId="478"/>
          <ac:grpSpMkLst>
            <pc:docMk/>
            <pc:sldMk cId="243752284" sldId="258"/>
            <ac:grpSpMk id="321" creationId="{F6430A73-8F77-8A0E-F77C-A963875E825A}"/>
          </ac:grpSpMkLst>
        </pc:grpChg>
        <pc:grpChg chg="add mod">
          <ac:chgData name="Charlotte Judge" userId="e603bab7-ca61-4c16-8957-389cad65be4d" providerId="ADAL" clId="{27F68EA9-8CD7-47D2-AF6D-94B2019C03E9}" dt="2022-11-21T14:08:43.951" v="3882" actId="164"/>
          <ac:grpSpMkLst>
            <pc:docMk/>
            <pc:sldMk cId="243752284" sldId="258"/>
            <ac:grpSpMk id="342" creationId="{A071BAEA-BC41-9AB9-38EC-AD51E77D55FF}"/>
          </ac:grpSpMkLst>
        </pc:grpChg>
        <pc:grpChg chg="add mod">
          <ac:chgData name="Charlotte Judge" userId="e603bab7-ca61-4c16-8957-389cad65be4d" providerId="ADAL" clId="{27F68EA9-8CD7-47D2-AF6D-94B2019C03E9}" dt="2022-11-21T14:07:30.122" v="3877" actId="164"/>
          <ac:grpSpMkLst>
            <pc:docMk/>
            <pc:sldMk cId="243752284" sldId="258"/>
            <ac:grpSpMk id="343" creationId="{7D00CC4D-0423-5C92-6AD0-36349FF0DF2C}"/>
          </ac:grpSpMkLst>
        </pc:grpChg>
        <pc:grpChg chg="mod">
          <ac:chgData name="Charlotte Judge" userId="e603bab7-ca61-4c16-8957-389cad65be4d" providerId="ADAL" clId="{27F68EA9-8CD7-47D2-AF6D-94B2019C03E9}" dt="2022-11-21T12:27:52.249" v="3189" actId="571"/>
          <ac:grpSpMkLst>
            <pc:docMk/>
            <pc:sldMk cId="243752284" sldId="258"/>
            <ac:grpSpMk id="344" creationId="{6C3B9E54-258A-25FD-F25E-3D19913D1685}"/>
          </ac:grpSpMkLst>
        </pc:grpChg>
        <pc:grpChg chg="add del mod">
          <ac:chgData name="Charlotte Judge" userId="e603bab7-ca61-4c16-8957-389cad65be4d" providerId="ADAL" clId="{27F68EA9-8CD7-47D2-AF6D-94B2019C03E9}" dt="2022-11-21T13:55:07.337" v="3711" actId="478"/>
          <ac:grpSpMkLst>
            <pc:docMk/>
            <pc:sldMk cId="243752284" sldId="258"/>
            <ac:grpSpMk id="349" creationId="{A90E55D8-82DD-4F3A-EAF6-10707D00A0D5}"/>
          </ac:grpSpMkLst>
        </pc:grpChg>
        <pc:grpChg chg="mod">
          <ac:chgData name="Charlotte Judge" userId="e603bab7-ca61-4c16-8957-389cad65be4d" providerId="ADAL" clId="{27F68EA9-8CD7-47D2-AF6D-94B2019C03E9}" dt="2022-11-21T12:30:09.060" v="3210" actId="571"/>
          <ac:grpSpMkLst>
            <pc:docMk/>
            <pc:sldMk cId="243752284" sldId="258"/>
            <ac:grpSpMk id="350" creationId="{7DE8E24B-DC07-676C-D55E-31AF467E1E9F}"/>
          </ac:grpSpMkLst>
        </pc:grpChg>
        <pc:grpChg chg="add del mod">
          <ac:chgData name="Charlotte Judge" userId="e603bab7-ca61-4c16-8957-389cad65be4d" providerId="ADAL" clId="{27F68EA9-8CD7-47D2-AF6D-94B2019C03E9}" dt="2022-11-21T13:25:40.967" v="3382"/>
          <ac:grpSpMkLst>
            <pc:docMk/>
            <pc:sldMk cId="243752284" sldId="258"/>
            <ac:grpSpMk id="356" creationId="{89F8676B-D3C2-0F32-7765-F17556DFEB44}"/>
          </ac:grpSpMkLst>
        </pc:grpChg>
        <pc:grpChg chg="mod">
          <ac:chgData name="Charlotte Judge" userId="e603bab7-ca61-4c16-8957-389cad65be4d" providerId="ADAL" clId="{27F68EA9-8CD7-47D2-AF6D-94B2019C03E9}" dt="2022-11-21T13:25:29.163" v="3379"/>
          <ac:grpSpMkLst>
            <pc:docMk/>
            <pc:sldMk cId="243752284" sldId="258"/>
            <ac:grpSpMk id="357" creationId="{54B52FB5-F9B3-8B7A-2CB3-663D2204CB04}"/>
          </ac:grpSpMkLst>
        </pc:grpChg>
        <pc:grpChg chg="mod">
          <ac:chgData name="Charlotte Judge" userId="e603bab7-ca61-4c16-8957-389cad65be4d" providerId="ADAL" clId="{27F68EA9-8CD7-47D2-AF6D-94B2019C03E9}" dt="2022-11-21T13:25:29.163" v="3379"/>
          <ac:grpSpMkLst>
            <pc:docMk/>
            <pc:sldMk cId="243752284" sldId="258"/>
            <ac:grpSpMk id="358" creationId="{48B53E69-05FA-3046-012B-A9EA659FAB7C}"/>
          </ac:grpSpMkLst>
        </pc:grpChg>
        <pc:grpChg chg="add del mod">
          <ac:chgData name="Charlotte Judge" userId="e603bab7-ca61-4c16-8957-389cad65be4d" providerId="ADAL" clId="{27F68EA9-8CD7-47D2-AF6D-94B2019C03E9}" dt="2022-11-21T13:25:40.967" v="3382"/>
          <ac:grpSpMkLst>
            <pc:docMk/>
            <pc:sldMk cId="243752284" sldId="258"/>
            <ac:grpSpMk id="363" creationId="{E0B49F28-411B-1BA5-6CA1-356E87D1A89F}"/>
          </ac:grpSpMkLst>
        </pc:grpChg>
        <pc:grpChg chg="mod">
          <ac:chgData name="Charlotte Judge" userId="e603bab7-ca61-4c16-8957-389cad65be4d" providerId="ADAL" clId="{27F68EA9-8CD7-47D2-AF6D-94B2019C03E9}" dt="2022-11-21T13:25:29.163" v="3379"/>
          <ac:grpSpMkLst>
            <pc:docMk/>
            <pc:sldMk cId="243752284" sldId="258"/>
            <ac:grpSpMk id="364" creationId="{B27D7D9D-09AC-A6E0-869D-8CA5D600930F}"/>
          </ac:grpSpMkLst>
        </pc:grpChg>
        <pc:grpChg chg="mod">
          <ac:chgData name="Charlotte Judge" userId="e603bab7-ca61-4c16-8957-389cad65be4d" providerId="ADAL" clId="{27F68EA9-8CD7-47D2-AF6D-94B2019C03E9}" dt="2022-11-21T13:25:29.163" v="3379"/>
          <ac:grpSpMkLst>
            <pc:docMk/>
            <pc:sldMk cId="243752284" sldId="258"/>
            <ac:grpSpMk id="365" creationId="{3BEA6DFF-68C9-86C3-5DC6-8C7191CA448A}"/>
          </ac:grpSpMkLst>
        </pc:grpChg>
        <pc:grpChg chg="add del mod">
          <ac:chgData name="Charlotte Judge" userId="e603bab7-ca61-4c16-8957-389cad65be4d" providerId="ADAL" clId="{27F68EA9-8CD7-47D2-AF6D-94B2019C03E9}" dt="2022-11-21T13:25:40.967" v="3382"/>
          <ac:grpSpMkLst>
            <pc:docMk/>
            <pc:sldMk cId="243752284" sldId="258"/>
            <ac:grpSpMk id="370" creationId="{EEC7DB52-157E-D6C2-A272-BB77C285FAD9}"/>
          </ac:grpSpMkLst>
        </pc:grpChg>
        <pc:grpChg chg="mod">
          <ac:chgData name="Charlotte Judge" userId="e603bab7-ca61-4c16-8957-389cad65be4d" providerId="ADAL" clId="{27F68EA9-8CD7-47D2-AF6D-94B2019C03E9}" dt="2022-11-21T13:25:29.163" v="3379"/>
          <ac:grpSpMkLst>
            <pc:docMk/>
            <pc:sldMk cId="243752284" sldId="258"/>
            <ac:grpSpMk id="371" creationId="{744C30FA-9044-F15A-14D8-FB467398496E}"/>
          </ac:grpSpMkLst>
        </pc:grpChg>
        <pc:grpChg chg="mod">
          <ac:chgData name="Charlotte Judge" userId="e603bab7-ca61-4c16-8957-389cad65be4d" providerId="ADAL" clId="{27F68EA9-8CD7-47D2-AF6D-94B2019C03E9}" dt="2022-11-21T13:25:29.163" v="3379"/>
          <ac:grpSpMkLst>
            <pc:docMk/>
            <pc:sldMk cId="243752284" sldId="258"/>
            <ac:grpSpMk id="372" creationId="{BDDCBFF1-C48D-9832-FDF8-32FDC9A2F2E5}"/>
          </ac:grpSpMkLst>
        </pc:grpChg>
        <pc:grpChg chg="add del mod">
          <ac:chgData name="Charlotte Judge" userId="e603bab7-ca61-4c16-8957-389cad65be4d" providerId="ADAL" clId="{27F68EA9-8CD7-47D2-AF6D-94B2019C03E9}" dt="2022-11-21T13:25:40.967" v="3382"/>
          <ac:grpSpMkLst>
            <pc:docMk/>
            <pc:sldMk cId="243752284" sldId="258"/>
            <ac:grpSpMk id="377" creationId="{4580E0EC-250B-D1B8-EC2B-7FF8BEF8C179}"/>
          </ac:grpSpMkLst>
        </pc:grpChg>
        <pc:grpChg chg="mod">
          <ac:chgData name="Charlotte Judge" userId="e603bab7-ca61-4c16-8957-389cad65be4d" providerId="ADAL" clId="{27F68EA9-8CD7-47D2-AF6D-94B2019C03E9}" dt="2022-11-21T13:25:29.163" v="3379"/>
          <ac:grpSpMkLst>
            <pc:docMk/>
            <pc:sldMk cId="243752284" sldId="258"/>
            <ac:grpSpMk id="378" creationId="{18755CE5-6EA4-C314-1553-B860CB6B30F9}"/>
          </ac:grpSpMkLst>
        </pc:grpChg>
        <pc:grpChg chg="mod">
          <ac:chgData name="Charlotte Judge" userId="e603bab7-ca61-4c16-8957-389cad65be4d" providerId="ADAL" clId="{27F68EA9-8CD7-47D2-AF6D-94B2019C03E9}" dt="2022-11-21T13:25:29.163" v="3379"/>
          <ac:grpSpMkLst>
            <pc:docMk/>
            <pc:sldMk cId="243752284" sldId="258"/>
            <ac:grpSpMk id="379" creationId="{A51331C3-922E-A525-4E5E-DA334BAA524D}"/>
          </ac:grpSpMkLst>
        </pc:grpChg>
        <pc:grpChg chg="add del mod">
          <ac:chgData name="Charlotte Judge" userId="e603bab7-ca61-4c16-8957-389cad65be4d" providerId="ADAL" clId="{27F68EA9-8CD7-47D2-AF6D-94B2019C03E9}" dt="2022-11-21T13:25:40.967" v="3382"/>
          <ac:grpSpMkLst>
            <pc:docMk/>
            <pc:sldMk cId="243752284" sldId="258"/>
            <ac:grpSpMk id="384" creationId="{543A7F57-F372-9BBA-25CB-56F7844E081B}"/>
          </ac:grpSpMkLst>
        </pc:grpChg>
        <pc:grpChg chg="add mod ord">
          <ac:chgData name="Charlotte Judge" userId="e603bab7-ca61-4c16-8957-389cad65be4d" providerId="ADAL" clId="{27F68EA9-8CD7-47D2-AF6D-94B2019C03E9}" dt="2022-11-21T13:33:11.333" v="3496" actId="166"/>
          <ac:grpSpMkLst>
            <pc:docMk/>
            <pc:sldMk cId="243752284" sldId="258"/>
            <ac:grpSpMk id="393" creationId="{7CFD0DF5-5ED2-94D1-A24F-765027DB8644}"/>
          </ac:grpSpMkLst>
        </pc:grpChg>
        <pc:grpChg chg="mod">
          <ac:chgData name="Charlotte Judge" userId="e603bab7-ca61-4c16-8957-389cad65be4d" providerId="ADAL" clId="{27F68EA9-8CD7-47D2-AF6D-94B2019C03E9}" dt="2022-11-21T13:31:36.494" v="3491"/>
          <ac:grpSpMkLst>
            <pc:docMk/>
            <pc:sldMk cId="243752284" sldId="258"/>
            <ac:grpSpMk id="394" creationId="{69DAA279-8CDB-381B-2ED8-D35B164685D4}"/>
          </ac:grpSpMkLst>
        </pc:grpChg>
        <pc:grpChg chg="mod">
          <ac:chgData name="Charlotte Judge" userId="e603bab7-ca61-4c16-8957-389cad65be4d" providerId="ADAL" clId="{27F68EA9-8CD7-47D2-AF6D-94B2019C03E9}" dt="2022-11-21T13:31:36.494" v="3491"/>
          <ac:grpSpMkLst>
            <pc:docMk/>
            <pc:sldMk cId="243752284" sldId="258"/>
            <ac:grpSpMk id="395" creationId="{6F519481-5F52-876F-6D43-01E27F984E7A}"/>
          </ac:grpSpMkLst>
        </pc:grpChg>
        <pc:grpChg chg="add mod ord">
          <ac:chgData name="Charlotte Judge" userId="e603bab7-ca61-4c16-8957-389cad65be4d" providerId="ADAL" clId="{27F68EA9-8CD7-47D2-AF6D-94B2019C03E9}" dt="2022-11-21T13:33:11.333" v="3496" actId="166"/>
          <ac:grpSpMkLst>
            <pc:docMk/>
            <pc:sldMk cId="243752284" sldId="258"/>
            <ac:grpSpMk id="400" creationId="{E250B098-045B-D039-4414-EB0B2BCE25DC}"/>
          </ac:grpSpMkLst>
        </pc:grpChg>
        <pc:grpChg chg="mod">
          <ac:chgData name="Charlotte Judge" userId="e603bab7-ca61-4c16-8957-389cad65be4d" providerId="ADAL" clId="{27F68EA9-8CD7-47D2-AF6D-94B2019C03E9}" dt="2022-11-21T13:31:36.494" v="3491"/>
          <ac:grpSpMkLst>
            <pc:docMk/>
            <pc:sldMk cId="243752284" sldId="258"/>
            <ac:grpSpMk id="401" creationId="{DCB5EF4D-8A7E-01B8-1F4C-D60408467AD4}"/>
          </ac:grpSpMkLst>
        </pc:grpChg>
        <pc:grpChg chg="mod">
          <ac:chgData name="Charlotte Judge" userId="e603bab7-ca61-4c16-8957-389cad65be4d" providerId="ADAL" clId="{27F68EA9-8CD7-47D2-AF6D-94B2019C03E9}" dt="2022-11-21T13:31:36.494" v="3491"/>
          <ac:grpSpMkLst>
            <pc:docMk/>
            <pc:sldMk cId="243752284" sldId="258"/>
            <ac:grpSpMk id="402" creationId="{A9142CFF-09F4-A3E2-0F05-B38861E838AF}"/>
          </ac:grpSpMkLst>
        </pc:grpChg>
        <pc:grpChg chg="add mod ord">
          <ac:chgData name="Charlotte Judge" userId="e603bab7-ca61-4c16-8957-389cad65be4d" providerId="ADAL" clId="{27F68EA9-8CD7-47D2-AF6D-94B2019C03E9}" dt="2022-11-21T13:33:11.333" v="3496" actId="166"/>
          <ac:grpSpMkLst>
            <pc:docMk/>
            <pc:sldMk cId="243752284" sldId="258"/>
            <ac:grpSpMk id="407" creationId="{E92BB118-A728-BBD7-BA78-26AB2527AEDD}"/>
          </ac:grpSpMkLst>
        </pc:grpChg>
        <pc:grpChg chg="mod">
          <ac:chgData name="Charlotte Judge" userId="e603bab7-ca61-4c16-8957-389cad65be4d" providerId="ADAL" clId="{27F68EA9-8CD7-47D2-AF6D-94B2019C03E9}" dt="2022-11-21T13:31:36.494" v="3491"/>
          <ac:grpSpMkLst>
            <pc:docMk/>
            <pc:sldMk cId="243752284" sldId="258"/>
            <ac:grpSpMk id="408" creationId="{41C96C1F-A722-F4A5-7677-10AE849901DA}"/>
          </ac:grpSpMkLst>
        </pc:grpChg>
        <pc:grpChg chg="mod">
          <ac:chgData name="Charlotte Judge" userId="e603bab7-ca61-4c16-8957-389cad65be4d" providerId="ADAL" clId="{27F68EA9-8CD7-47D2-AF6D-94B2019C03E9}" dt="2022-11-21T13:31:36.494" v="3491"/>
          <ac:grpSpMkLst>
            <pc:docMk/>
            <pc:sldMk cId="243752284" sldId="258"/>
            <ac:grpSpMk id="409" creationId="{69C4AEF6-DD7B-9C3F-C8AC-F2E4558D0E39}"/>
          </ac:grpSpMkLst>
        </pc:grpChg>
        <pc:grpChg chg="add mod ord">
          <ac:chgData name="Charlotte Judge" userId="e603bab7-ca61-4c16-8957-389cad65be4d" providerId="ADAL" clId="{27F68EA9-8CD7-47D2-AF6D-94B2019C03E9}" dt="2022-11-21T13:33:11.333" v="3496" actId="166"/>
          <ac:grpSpMkLst>
            <pc:docMk/>
            <pc:sldMk cId="243752284" sldId="258"/>
            <ac:grpSpMk id="414" creationId="{080D0FAB-12D1-4BBB-AC81-71C5514D2CB3}"/>
          </ac:grpSpMkLst>
        </pc:grpChg>
        <pc:grpChg chg="mod">
          <ac:chgData name="Charlotte Judge" userId="e603bab7-ca61-4c16-8957-389cad65be4d" providerId="ADAL" clId="{27F68EA9-8CD7-47D2-AF6D-94B2019C03E9}" dt="2022-11-21T13:31:36.494" v="3491"/>
          <ac:grpSpMkLst>
            <pc:docMk/>
            <pc:sldMk cId="243752284" sldId="258"/>
            <ac:grpSpMk id="415" creationId="{0AF21433-F985-DBE5-2331-65AD9DDCA8F2}"/>
          </ac:grpSpMkLst>
        </pc:grpChg>
        <pc:grpChg chg="mod">
          <ac:chgData name="Charlotte Judge" userId="e603bab7-ca61-4c16-8957-389cad65be4d" providerId="ADAL" clId="{27F68EA9-8CD7-47D2-AF6D-94B2019C03E9}" dt="2022-11-21T13:31:36.494" v="3491"/>
          <ac:grpSpMkLst>
            <pc:docMk/>
            <pc:sldMk cId="243752284" sldId="258"/>
            <ac:grpSpMk id="416" creationId="{91CE1299-2D2C-9EE4-B2F4-08233251EB27}"/>
          </ac:grpSpMkLst>
        </pc:grpChg>
        <pc:grpChg chg="add mod ord">
          <ac:chgData name="Charlotte Judge" userId="e603bab7-ca61-4c16-8957-389cad65be4d" providerId="ADAL" clId="{27F68EA9-8CD7-47D2-AF6D-94B2019C03E9}" dt="2022-11-21T13:33:11.333" v="3496" actId="166"/>
          <ac:grpSpMkLst>
            <pc:docMk/>
            <pc:sldMk cId="243752284" sldId="258"/>
            <ac:grpSpMk id="421" creationId="{70637827-61DE-B3A4-7E61-51407666074D}"/>
          </ac:grpSpMkLst>
        </pc:grpChg>
        <pc:grpChg chg="add mod">
          <ac:chgData name="Charlotte Judge" userId="e603bab7-ca61-4c16-8957-389cad65be4d" providerId="ADAL" clId="{27F68EA9-8CD7-47D2-AF6D-94B2019C03E9}" dt="2022-11-21T14:07:26.181" v="3876" actId="164"/>
          <ac:grpSpMkLst>
            <pc:docMk/>
            <pc:sldMk cId="243752284" sldId="258"/>
            <ac:grpSpMk id="453" creationId="{606FF39C-FBA4-CED8-ECEE-9B3E8E3249F4}"/>
          </ac:grpSpMkLst>
        </pc:grpChg>
        <pc:grpChg chg="add mod">
          <ac:chgData name="Charlotte Judge" userId="e603bab7-ca61-4c16-8957-389cad65be4d" providerId="ADAL" clId="{27F68EA9-8CD7-47D2-AF6D-94B2019C03E9}" dt="2022-11-21T14:07:26.181" v="3876" actId="164"/>
          <ac:grpSpMkLst>
            <pc:docMk/>
            <pc:sldMk cId="243752284" sldId="258"/>
            <ac:grpSpMk id="506" creationId="{78D1BC02-BCB8-BA36-71D4-CA6988F4E45E}"/>
          </ac:grpSpMkLst>
        </pc:grpChg>
        <pc:grpChg chg="add mod">
          <ac:chgData name="Charlotte Judge" userId="e603bab7-ca61-4c16-8957-389cad65be4d" providerId="ADAL" clId="{27F68EA9-8CD7-47D2-AF6D-94B2019C03E9}" dt="2022-11-21T14:07:26.181" v="3876" actId="164"/>
          <ac:grpSpMkLst>
            <pc:docMk/>
            <pc:sldMk cId="243752284" sldId="258"/>
            <ac:grpSpMk id="538" creationId="{48596F82-7D39-B16D-5DAD-58C25E948831}"/>
          </ac:grpSpMkLst>
        </pc:grpChg>
        <pc:grpChg chg="add mod">
          <ac:chgData name="Charlotte Judge" userId="e603bab7-ca61-4c16-8957-389cad65be4d" providerId="ADAL" clId="{27F68EA9-8CD7-47D2-AF6D-94B2019C03E9}" dt="2022-11-21T14:07:22.252" v="3875" actId="164"/>
          <ac:grpSpMkLst>
            <pc:docMk/>
            <pc:sldMk cId="243752284" sldId="258"/>
            <ac:grpSpMk id="571" creationId="{83EAA8FF-0E2B-7016-ED5A-97E4E474B65B}"/>
          </ac:grpSpMkLst>
        </pc:grpChg>
        <pc:grpChg chg="add mod">
          <ac:chgData name="Charlotte Judge" userId="e603bab7-ca61-4c16-8957-389cad65be4d" providerId="ADAL" clId="{27F68EA9-8CD7-47D2-AF6D-94B2019C03E9}" dt="2022-11-21T14:07:22.252" v="3875" actId="164"/>
          <ac:grpSpMkLst>
            <pc:docMk/>
            <pc:sldMk cId="243752284" sldId="258"/>
            <ac:grpSpMk id="603" creationId="{434827D9-B923-E743-0AC5-053112D1D58A}"/>
          </ac:grpSpMkLst>
        </pc:grpChg>
        <pc:grpChg chg="add mod">
          <ac:chgData name="Charlotte Judge" userId="e603bab7-ca61-4c16-8957-389cad65be4d" providerId="ADAL" clId="{27F68EA9-8CD7-47D2-AF6D-94B2019C03E9}" dt="2022-11-21T14:07:22.252" v="3875" actId="164"/>
          <ac:grpSpMkLst>
            <pc:docMk/>
            <pc:sldMk cId="243752284" sldId="258"/>
            <ac:grpSpMk id="635" creationId="{7C988E54-B542-53A8-BDD6-4B3F94478BEB}"/>
          </ac:grpSpMkLst>
        </pc:grpChg>
        <pc:grpChg chg="mod">
          <ac:chgData name="Charlotte Judge" userId="e603bab7-ca61-4c16-8957-389cad65be4d" providerId="ADAL" clId="{27F68EA9-8CD7-47D2-AF6D-94B2019C03E9}" dt="2022-11-21T13:55:37.472" v="3712"/>
          <ac:grpSpMkLst>
            <pc:docMk/>
            <pc:sldMk cId="243752284" sldId="258"/>
            <ac:grpSpMk id="654" creationId="{2AC1C177-9A41-8BC8-8153-A8E2256EFA95}"/>
          </ac:grpSpMkLst>
        </pc:grpChg>
        <pc:grpChg chg="mod">
          <ac:chgData name="Charlotte Judge" userId="e603bab7-ca61-4c16-8957-389cad65be4d" providerId="ADAL" clId="{27F68EA9-8CD7-47D2-AF6D-94B2019C03E9}" dt="2022-11-21T13:55:37.472" v="3712"/>
          <ac:grpSpMkLst>
            <pc:docMk/>
            <pc:sldMk cId="243752284" sldId="258"/>
            <ac:grpSpMk id="658" creationId="{1F5742EB-E644-0C48-E5B4-1BCBCE32617F}"/>
          </ac:grpSpMkLst>
        </pc:grpChg>
        <pc:grpChg chg="add mod">
          <ac:chgData name="Charlotte Judge" userId="e603bab7-ca61-4c16-8957-389cad65be4d" providerId="ADAL" clId="{27F68EA9-8CD7-47D2-AF6D-94B2019C03E9}" dt="2022-11-21T14:07:26.181" v="3876" actId="164"/>
          <ac:grpSpMkLst>
            <pc:docMk/>
            <pc:sldMk cId="243752284" sldId="258"/>
            <ac:grpSpMk id="663" creationId="{4E7DC576-3526-8136-89C4-CEEF6DAB19B4}"/>
          </ac:grpSpMkLst>
        </pc:grpChg>
        <pc:grpChg chg="add mod">
          <ac:chgData name="Charlotte Judge" userId="e603bab7-ca61-4c16-8957-389cad65be4d" providerId="ADAL" clId="{27F68EA9-8CD7-47D2-AF6D-94B2019C03E9}" dt="2022-11-21T14:07:26.181" v="3876" actId="164"/>
          <ac:grpSpMkLst>
            <pc:docMk/>
            <pc:sldMk cId="243752284" sldId="258"/>
            <ac:grpSpMk id="695" creationId="{287141E3-4D2D-97A6-9DCC-3AC7E74272F7}"/>
          </ac:grpSpMkLst>
        </pc:grpChg>
        <pc:grpChg chg="mod">
          <ac:chgData name="Charlotte Judge" userId="e603bab7-ca61-4c16-8957-389cad65be4d" providerId="ADAL" clId="{27F68EA9-8CD7-47D2-AF6D-94B2019C03E9}" dt="2022-11-21T13:55:37.472" v="3712"/>
          <ac:grpSpMkLst>
            <pc:docMk/>
            <pc:sldMk cId="243752284" sldId="258"/>
            <ac:grpSpMk id="696" creationId="{F0A7156C-CCA9-8A7E-8A46-7AD57BFB945A}"/>
          </ac:grpSpMkLst>
        </pc:grpChg>
        <pc:grpChg chg="add mod">
          <ac:chgData name="Charlotte Judge" userId="e603bab7-ca61-4c16-8957-389cad65be4d" providerId="ADAL" clId="{27F68EA9-8CD7-47D2-AF6D-94B2019C03E9}" dt="2022-11-21T14:08:51.454" v="3883" actId="164"/>
          <ac:grpSpMkLst>
            <pc:docMk/>
            <pc:sldMk cId="243752284" sldId="258"/>
            <ac:grpSpMk id="701" creationId="{A52426AD-8FCD-E23E-FEB9-32FB049528C4}"/>
          </ac:grpSpMkLst>
        </pc:grpChg>
        <pc:grpChg chg="add mod">
          <ac:chgData name="Charlotte Judge" userId="e603bab7-ca61-4c16-8957-389cad65be4d" providerId="ADAL" clId="{27F68EA9-8CD7-47D2-AF6D-94B2019C03E9}" dt="2022-11-21T14:08:51.454" v="3883" actId="164"/>
          <ac:grpSpMkLst>
            <pc:docMk/>
            <pc:sldMk cId="243752284" sldId="258"/>
            <ac:grpSpMk id="702" creationId="{372B66F0-F0F1-E5A7-250E-62F7F33F9737}"/>
          </ac:grpSpMkLst>
        </pc:grpChg>
        <pc:grpChg chg="add mod">
          <ac:chgData name="Charlotte Judge" userId="e603bab7-ca61-4c16-8957-389cad65be4d" providerId="ADAL" clId="{27F68EA9-8CD7-47D2-AF6D-94B2019C03E9}" dt="2022-11-21T14:08:51.454" v="3883" actId="164"/>
          <ac:grpSpMkLst>
            <pc:docMk/>
            <pc:sldMk cId="243752284" sldId="258"/>
            <ac:grpSpMk id="703" creationId="{49620431-46DE-05B1-6F9A-E4BB37450333}"/>
          </ac:grpSpMkLst>
        </pc:grpChg>
        <pc:grpChg chg="add mod">
          <ac:chgData name="Charlotte Judge" userId="e603bab7-ca61-4c16-8957-389cad65be4d" providerId="ADAL" clId="{27F68EA9-8CD7-47D2-AF6D-94B2019C03E9}" dt="2022-11-21T14:08:51.454" v="3883" actId="164"/>
          <ac:grpSpMkLst>
            <pc:docMk/>
            <pc:sldMk cId="243752284" sldId="258"/>
            <ac:grpSpMk id="704" creationId="{35B63C0E-F731-385F-108B-DDB55B27160B}"/>
          </ac:grpSpMkLst>
        </pc:grpChg>
        <pc:grpChg chg="add mod ord">
          <ac:chgData name="Charlotte Judge" userId="e603bab7-ca61-4c16-8957-389cad65be4d" providerId="ADAL" clId="{27F68EA9-8CD7-47D2-AF6D-94B2019C03E9}" dt="2022-11-21T14:09:23.067" v="3886" actId="167"/>
          <ac:grpSpMkLst>
            <pc:docMk/>
            <pc:sldMk cId="243752284" sldId="258"/>
            <ac:grpSpMk id="705" creationId="{42CA3873-E82E-E1AD-B9ED-1DC8EEA905D7}"/>
          </ac:grpSpMkLst>
        </pc:grpChg>
      </pc:sldChg>
      <pc:sldChg chg="modSp add del mod ord modNotesTx">
        <pc:chgData name="Charlotte Judge" userId="e603bab7-ca61-4c16-8957-389cad65be4d" providerId="ADAL" clId="{27F68EA9-8CD7-47D2-AF6D-94B2019C03E9}" dt="2022-11-21T12:30:44.239" v="3212" actId="2696"/>
        <pc:sldMkLst>
          <pc:docMk/>
          <pc:sldMk cId="408010636" sldId="259"/>
        </pc:sldMkLst>
        <pc:spChg chg="mod">
          <ac:chgData name="Charlotte Judge" userId="e603bab7-ca61-4c16-8957-389cad65be4d" providerId="ADAL" clId="{27F68EA9-8CD7-47D2-AF6D-94B2019C03E9}" dt="2022-11-21T09:07:22.814" v="838" actId="2085"/>
          <ac:spMkLst>
            <pc:docMk/>
            <pc:sldMk cId="408010636" sldId="259"/>
            <ac:spMk id="308" creationId="{569E4132-30C7-E84C-5579-D36488F2F323}"/>
          </ac:spMkLst>
        </pc:spChg>
        <pc:spChg chg="mod">
          <ac:chgData name="Charlotte Judge" userId="e603bab7-ca61-4c16-8957-389cad65be4d" providerId="ADAL" clId="{27F68EA9-8CD7-47D2-AF6D-94B2019C03E9}" dt="2022-11-21T09:07:28.284" v="840"/>
          <ac:spMkLst>
            <pc:docMk/>
            <pc:sldMk cId="408010636" sldId="259"/>
            <ac:spMk id="310" creationId="{8CAB1112-0E47-EF6F-18C8-442804C27CE8}"/>
          </ac:spMkLst>
        </pc:spChg>
      </pc:sldChg>
      <pc:sldChg chg="addSp delSp modSp add del mod ord modNotesTx">
        <pc:chgData name="Charlotte Judge" userId="e603bab7-ca61-4c16-8957-389cad65be4d" providerId="ADAL" clId="{27F68EA9-8CD7-47D2-AF6D-94B2019C03E9}" dt="2022-11-21T12:31:15.389" v="3216" actId="2696"/>
        <pc:sldMkLst>
          <pc:docMk/>
          <pc:sldMk cId="628325498" sldId="260"/>
        </pc:sldMkLst>
        <pc:spChg chg="mod">
          <ac:chgData name="Charlotte Judge" userId="e603bab7-ca61-4c16-8957-389cad65be4d" providerId="ADAL" clId="{27F68EA9-8CD7-47D2-AF6D-94B2019C03E9}" dt="2022-11-18T16:05:46.157" v="345" actId="14100"/>
          <ac:spMkLst>
            <pc:docMk/>
            <pc:sldMk cId="628325498" sldId="260"/>
            <ac:spMk id="5" creationId="{A9D46805-711E-A51D-3210-121A7D9D66CB}"/>
          </ac:spMkLst>
        </pc:spChg>
        <pc:spChg chg="mod">
          <ac:chgData name="Charlotte Judge" userId="e603bab7-ca61-4c16-8957-389cad65be4d" providerId="ADAL" clId="{27F68EA9-8CD7-47D2-AF6D-94B2019C03E9}" dt="2022-11-18T16:12:17.977" v="382" actId="1076"/>
          <ac:spMkLst>
            <pc:docMk/>
            <pc:sldMk cId="628325498" sldId="260"/>
            <ac:spMk id="6" creationId="{092BB6A2-7C92-7EE9-51B1-7ED174A2D497}"/>
          </ac:spMkLst>
        </pc:spChg>
        <pc:spChg chg="mod">
          <ac:chgData name="Charlotte Judge" userId="e603bab7-ca61-4c16-8957-389cad65be4d" providerId="ADAL" clId="{27F68EA9-8CD7-47D2-AF6D-94B2019C03E9}" dt="2022-11-18T16:05:58.807" v="348" actId="14100"/>
          <ac:spMkLst>
            <pc:docMk/>
            <pc:sldMk cId="628325498" sldId="260"/>
            <ac:spMk id="7" creationId="{693B9303-8CE7-527E-163D-D8775DA05029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8" creationId="{F3B106CB-4D30-CBC9-F225-9509C804C1AE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9" creationId="{7DBE5C49-7287-F710-82EB-4A74B43E9ADE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10" creationId="{94695425-0FFD-D45D-F055-71B50C4939D4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11" creationId="{0DC9796B-3F49-738A-74E3-739166619657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12" creationId="{5E346F86-5C16-53F0-F5F7-B498658EE460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13" creationId="{77A3C16C-D75B-998C-798B-17F4D0758FA0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14" creationId="{D1424B2E-1A67-6AEB-38CA-EE9D735E54C9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15" creationId="{49F4B505-0343-85B7-83A0-01BFDB2242C1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16" creationId="{04184BAC-3EC6-A8E9-A6FE-69F2346D3EA2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17" creationId="{738DAA23-B7ED-9DBB-A6DE-F8E6B0FB1FD8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18" creationId="{63B552C9-7075-4E6D-BBA1-E30D1110AECA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19" creationId="{6ACFB8CA-2004-FF43-983B-AF2C7721CE3D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20" creationId="{70F55F74-B5A0-8B99-48E4-6FB6C5AD381B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21" creationId="{EC4403B9-638C-A567-679D-DF8F2A1E683A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22" creationId="{25804252-C3B5-9F6B-A0B5-E74212BF2A0F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23" creationId="{BC32B459-424B-C2B8-4A7B-24BC7FBDD965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24" creationId="{69CF3FC4-E471-9137-09E9-CA20A63EDD0C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25" creationId="{BBA76B6F-1352-F2CF-8DA6-82AD64EAD4D5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26" creationId="{D1339B81-9727-469B-9A16-978F7D71CD43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27" creationId="{D870258B-E0EA-4540-D806-BCC3FCB5F373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28" creationId="{977BB6BE-21CF-E8EF-9535-8DD01D92DC3B}"/>
          </ac:spMkLst>
        </pc:spChg>
        <pc:spChg chg="mod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30" creationId="{8F53BBB7-448C-3EB8-5792-A9D200B1C6D1}"/>
          </ac:spMkLst>
        </pc:spChg>
        <pc:spChg chg="add del mod">
          <ac:chgData name="Charlotte Judge" userId="e603bab7-ca61-4c16-8957-389cad65be4d" providerId="ADAL" clId="{27F68EA9-8CD7-47D2-AF6D-94B2019C03E9}" dt="2022-11-18T16:12:23.806" v="384" actId="21"/>
          <ac:spMkLst>
            <pc:docMk/>
            <pc:sldMk cId="628325498" sldId="260"/>
            <ac:spMk id="35" creationId="{3FCF10CD-DC8C-B225-E7CD-421B011BDEB0}"/>
          </ac:spMkLst>
        </pc:spChg>
        <pc:spChg chg="mod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36" creationId="{AF00ADBC-814A-B745-94A2-7315681B2451}"/>
          </ac:spMkLst>
        </pc:spChg>
        <pc:spChg chg="mod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38" creationId="{FA051773-F44B-0450-038F-19BF5E5EE11F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39" creationId="{2A785A96-1D31-D072-2A13-2B4B232BA37A}"/>
          </ac:spMkLst>
        </pc:spChg>
        <pc:spChg chg="mod topLvl">
          <ac:chgData name="Charlotte Judge" userId="e603bab7-ca61-4c16-8957-389cad65be4d" providerId="ADAL" clId="{27F68EA9-8CD7-47D2-AF6D-94B2019C03E9}" dt="2022-11-21T09:28:46.234" v="1157" actId="165"/>
          <ac:spMkLst>
            <pc:docMk/>
            <pc:sldMk cId="628325498" sldId="260"/>
            <ac:spMk id="40" creationId="{38873A13-BB23-B960-39BD-CD68C4D50A0B}"/>
          </ac:spMkLst>
        </pc:spChg>
        <pc:spChg chg="add mod">
          <ac:chgData name="Charlotte Judge" userId="e603bab7-ca61-4c16-8957-389cad65be4d" providerId="ADAL" clId="{27F68EA9-8CD7-47D2-AF6D-94B2019C03E9}" dt="2022-11-18T16:12:22.720" v="383" actId="571"/>
          <ac:spMkLst>
            <pc:docMk/>
            <pc:sldMk cId="628325498" sldId="260"/>
            <ac:spMk id="42" creationId="{99B130F4-B124-D1D6-5677-60E3ECA003E3}"/>
          </ac:spMkLst>
        </pc:spChg>
        <pc:spChg chg="mod">
          <ac:chgData name="Charlotte Judge" userId="e603bab7-ca61-4c16-8957-389cad65be4d" providerId="ADAL" clId="{27F68EA9-8CD7-47D2-AF6D-94B2019C03E9}" dt="2022-11-18T16:16:20.497" v="435" actId="208"/>
          <ac:spMkLst>
            <pc:docMk/>
            <pc:sldMk cId="628325498" sldId="260"/>
            <ac:spMk id="262" creationId="{E022AB1E-9D7C-586E-9A97-523723A36972}"/>
          </ac:spMkLst>
        </pc:spChg>
        <pc:spChg chg="mod">
          <ac:chgData name="Charlotte Judge" userId="e603bab7-ca61-4c16-8957-389cad65be4d" providerId="ADAL" clId="{27F68EA9-8CD7-47D2-AF6D-94B2019C03E9}" dt="2022-11-18T16:16:17.504" v="434" actId="208"/>
          <ac:spMkLst>
            <pc:docMk/>
            <pc:sldMk cId="628325498" sldId="260"/>
            <ac:spMk id="264" creationId="{776B5530-4933-638D-DC25-5A7D2E4B7DAA}"/>
          </ac:spMkLst>
        </pc:spChg>
        <pc:spChg chg="mod">
          <ac:chgData name="Charlotte Judge" userId="e603bab7-ca61-4c16-8957-389cad65be4d" providerId="ADAL" clId="{27F68EA9-8CD7-47D2-AF6D-94B2019C03E9}" dt="2022-11-18T16:16:14.557" v="433" actId="208"/>
          <ac:spMkLst>
            <pc:docMk/>
            <pc:sldMk cId="628325498" sldId="260"/>
            <ac:spMk id="265" creationId="{AFA2A5C0-501E-156B-4B16-B64CF0B62C53}"/>
          </ac:spMkLst>
        </pc:spChg>
        <pc:spChg chg="mod">
          <ac:chgData name="Charlotte Judge" userId="e603bab7-ca61-4c16-8957-389cad65be4d" providerId="ADAL" clId="{27F68EA9-8CD7-47D2-AF6D-94B2019C03E9}" dt="2022-11-18T16:16:11.687" v="432" actId="208"/>
          <ac:spMkLst>
            <pc:docMk/>
            <pc:sldMk cId="628325498" sldId="260"/>
            <ac:spMk id="266" creationId="{52F7163C-9E73-3B63-DEA2-DDD0F3776A7F}"/>
          </ac:spMkLst>
        </pc:spChg>
        <pc:spChg chg="mod">
          <ac:chgData name="Charlotte Judge" userId="e603bab7-ca61-4c16-8957-389cad65be4d" providerId="ADAL" clId="{27F68EA9-8CD7-47D2-AF6D-94B2019C03E9}" dt="2022-11-18T16:16:08.737" v="431" actId="208"/>
          <ac:spMkLst>
            <pc:docMk/>
            <pc:sldMk cId="628325498" sldId="260"/>
            <ac:spMk id="267" creationId="{70350ABB-DE89-DB66-39EC-3D876D4F9D50}"/>
          </ac:spMkLst>
        </pc:spChg>
        <pc:spChg chg="mod">
          <ac:chgData name="Charlotte Judge" userId="e603bab7-ca61-4c16-8957-389cad65be4d" providerId="ADAL" clId="{27F68EA9-8CD7-47D2-AF6D-94B2019C03E9}" dt="2022-11-18T16:16:30.607" v="437" actId="207"/>
          <ac:spMkLst>
            <pc:docMk/>
            <pc:sldMk cId="628325498" sldId="260"/>
            <ac:spMk id="269" creationId="{089395D5-AAB2-6ACA-5E77-BE04C93B6D0E}"/>
          </ac:spMkLst>
        </pc:spChg>
        <pc:spChg chg="mod">
          <ac:chgData name="Charlotte Judge" userId="e603bab7-ca61-4c16-8957-389cad65be4d" providerId="ADAL" clId="{27F68EA9-8CD7-47D2-AF6D-94B2019C03E9}" dt="2022-11-18T16:16:30.607" v="437" actId="207"/>
          <ac:spMkLst>
            <pc:docMk/>
            <pc:sldMk cId="628325498" sldId="260"/>
            <ac:spMk id="273" creationId="{DB186521-0CD2-3736-AD88-F9160F8C807D}"/>
          </ac:spMkLst>
        </pc:spChg>
        <pc:spChg chg="mod">
          <ac:chgData name="Charlotte Judge" userId="e603bab7-ca61-4c16-8957-389cad65be4d" providerId="ADAL" clId="{27F68EA9-8CD7-47D2-AF6D-94B2019C03E9}" dt="2022-11-18T16:16:30.607" v="437" actId="207"/>
          <ac:spMkLst>
            <pc:docMk/>
            <pc:sldMk cId="628325498" sldId="260"/>
            <ac:spMk id="274" creationId="{05DA86DC-8FBA-B520-693F-4B19047566D3}"/>
          </ac:spMkLst>
        </pc:spChg>
        <pc:spChg chg="mod">
          <ac:chgData name="Charlotte Judge" userId="e603bab7-ca61-4c16-8957-389cad65be4d" providerId="ADAL" clId="{27F68EA9-8CD7-47D2-AF6D-94B2019C03E9}" dt="2022-11-18T16:16:30.607" v="437" actId="207"/>
          <ac:spMkLst>
            <pc:docMk/>
            <pc:sldMk cId="628325498" sldId="260"/>
            <ac:spMk id="276" creationId="{30047396-A406-DFB9-643E-05FAE3484BF3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03" creationId="{0301FEDD-B5EF-0C93-3DB1-2D81B4480482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04" creationId="{BA170EE6-96E3-7DDA-7737-913974B28613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05" creationId="{C48073B7-98A4-DF42-8C89-61523F011BDE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06" creationId="{135A62F7-9C6C-4D97-0E90-4E55C0A71ACE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07" creationId="{7EE46351-B8B6-93BF-46E9-CBB1B07E5673}"/>
          </ac:spMkLst>
        </pc:spChg>
        <pc:spChg chg="mod topLvl">
          <ac:chgData name="Charlotte Judge" userId="e603bab7-ca61-4c16-8957-389cad65be4d" providerId="ADAL" clId="{27F68EA9-8CD7-47D2-AF6D-94B2019C03E9}" dt="2022-11-21T09:07:42.629" v="846"/>
          <ac:spMkLst>
            <pc:docMk/>
            <pc:sldMk cId="628325498" sldId="260"/>
            <ac:spMk id="308" creationId="{569E4132-30C7-E84C-5579-D36488F2F323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09" creationId="{B94B0D47-FF3E-F06C-2DB5-2BFD5D7AACC0}"/>
          </ac:spMkLst>
        </pc:spChg>
        <pc:spChg chg="mod topLvl">
          <ac:chgData name="Charlotte Judge" userId="e603bab7-ca61-4c16-8957-389cad65be4d" providerId="ADAL" clId="{27F68EA9-8CD7-47D2-AF6D-94B2019C03E9}" dt="2022-11-21T09:07:45.164" v="848"/>
          <ac:spMkLst>
            <pc:docMk/>
            <pc:sldMk cId="628325498" sldId="260"/>
            <ac:spMk id="310" creationId="{8CAB1112-0E47-EF6F-18C8-442804C27CE8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11" creationId="{E1F2FAA2-008F-D3AA-F80C-8E243BE5B7C5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12" creationId="{26A9DBAA-3CF8-4EDB-5E78-E9CD19154990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13" creationId="{44CE5A76-EA76-A8EC-EA4F-EE18218885ED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14" creationId="{3731117F-8878-1982-B9E5-0F004123278B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15" creationId="{4AF0319A-B403-358F-B5A6-214C10B1AB06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16" creationId="{F048D6FF-D6DE-72ED-0E01-2D2D98837AD4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17" creationId="{555B2F1E-670A-6C80-9FF7-6B0FA4AB2A2B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18" creationId="{218329BC-6F44-EC2C-A944-F7521BE078D0}"/>
          </ac:spMkLst>
        </pc:spChg>
        <pc:spChg chg="mod topLvl">
          <ac:chgData name="Charlotte Judge" userId="e603bab7-ca61-4c16-8957-389cad65be4d" providerId="ADAL" clId="{27F68EA9-8CD7-47D2-AF6D-94B2019C03E9}" dt="2022-11-18T16:17:12.668" v="444" actId="206"/>
          <ac:spMkLst>
            <pc:docMk/>
            <pc:sldMk cId="628325498" sldId="260"/>
            <ac:spMk id="320" creationId="{05DDD0B9-BC27-3897-7251-31159EEAC6C6}"/>
          </ac:spMkLst>
        </pc:spChg>
        <pc:grpChg chg="add del mod topLvl">
          <ac:chgData name="Charlotte Judge" userId="e603bab7-ca61-4c16-8957-389cad65be4d" providerId="ADAL" clId="{27F68EA9-8CD7-47D2-AF6D-94B2019C03E9}" dt="2022-11-21T09:28:46.234" v="1157" actId="165"/>
          <ac:grpSpMkLst>
            <pc:docMk/>
            <pc:sldMk cId="628325498" sldId="260"/>
            <ac:grpSpMk id="29" creationId="{18C15FC7-5E55-77BE-A98F-AB2F21CF7350}"/>
          </ac:grpSpMkLst>
        </pc:grpChg>
        <pc:grpChg chg="mod topLvl">
          <ac:chgData name="Charlotte Judge" userId="e603bab7-ca61-4c16-8957-389cad65be4d" providerId="ADAL" clId="{27F68EA9-8CD7-47D2-AF6D-94B2019C03E9}" dt="2022-11-21T09:28:46.234" v="1157" actId="165"/>
          <ac:grpSpMkLst>
            <pc:docMk/>
            <pc:sldMk cId="628325498" sldId="260"/>
            <ac:grpSpMk id="37" creationId="{9AF13BDB-F34D-0D59-4972-EC6ABABC3B38}"/>
          </ac:grpSpMkLst>
        </pc:grpChg>
        <pc:grpChg chg="add del mod">
          <ac:chgData name="Charlotte Judge" userId="e603bab7-ca61-4c16-8957-389cad65be4d" providerId="ADAL" clId="{27F68EA9-8CD7-47D2-AF6D-94B2019C03E9}" dt="2022-11-21T09:28:46.234" v="1157" actId="165"/>
          <ac:grpSpMkLst>
            <pc:docMk/>
            <pc:sldMk cId="628325498" sldId="260"/>
            <ac:grpSpMk id="41" creationId="{2BC46170-FE64-F975-612C-0DBF8F3FDE13}"/>
          </ac:grpSpMkLst>
        </pc:grpChg>
        <pc:grpChg chg="add mod">
          <ac:chgData name="Charlotte Judge" userId="e603bab7-ca61-4c16-8957-389cad65be4d" providerId="ADAL" clId="{27F68EA9-8CD7-47D2-AF6D-94B2019C03E9}" dt="2022-11-18T16:15:44.707" v="428" actId="1076"/>
          <ac:grpSpMkLst>
            <pc:docMk/>
            <pc:sldMk cId="628325498" sldId="260"/>
            <ac:grpSpMk id="132" creationId="{3772D055-49A0-555E-D729-02069E7C78E5}"/>
          </ac:grpSpMkLst>
        </pc:grpChg>
        <pc:grpChg chg="add del mod">
          <ac:chgData name="Charlotte Judge" userId="e603bab7-ca61-4c16-8957-389cad65be4d" providerId="ADAL" clId="{27F68EA9-8CD7-47D2-AF6D-94B2019C03E9}" dt="2022-11-18T16:17:12.668" v="444" actId="206"/>
          <ac:grpSpMkLst>
            <pc:docMk/>
            <pc:sldMk cId="628325498" sldId="260"/>
            <ac:grpSpMk id="302" creationId="{743D6A65-8BB1-7511-4303-1FFF2BD6C802}"/>
          </ac:grpSpMkLst>
        </pc:grpChg>
        <pc:picChg chg="add del mod">
          <ac:chgData name="Charlotte Judge" userId="e603bab7-ca61-4c16-8957-389cad65be4d" providerId="ADAL" clId="{27F68EA9-8CD7-47D2-AF6D-94B2019C03E9}" dt="2022-11-18T16:15:35.427" v="424" actId="478"/>
          <ac:picMkLst>
            <pc:docMk/>
            <pc:sldMk cId="628325498" sldId="260"/>
            <ac:picMk id="3" creationId="{A7943EA4-3C14-AA35-B8AC-D3FF4BE273F4}"/>
          </ac:picMkLst>
        </pc:picChg>
        <pc:picChg chg="add del mod">
          <ac:chgData name="Charlotte Judge" userId="e603bab7-ca61-4c16-8957-389cad65be4d" providerId="ADAL" clId="{27F68EA9-8CD7-47D2-AF6D-94B2019C03E9}" dt="2022-11-18T16:15:31.757" v="422" actId="478"/>
          <ac:picMkLst>
            <pc:docMk/>
            <pc:sldMk cId="628325498" sldId="260"/>
            <ac:picMk id="32" creationId="{48E9859D-89A7-2626-6EE8-2071133D6551}"/>
          </ac:picMkLst>
        </pc:picChg>
        <pc:picChg chg="add del mod">
          <ac:chgData name="Charlotte Judge" userId="e603bab7-ca61-4c16-8957-389cad65be4d" providerId="ADAL" clId="{27F68EA9-8CD7-47D2-AF6D-94B2019C03E9}" dt="2022-11-18T16:15:33.787" v="423" actId="478"/>
          <ac:picMkLst>
            <pc:docMk/>
            <pc:sldMk cId="628325498" sldId="260"/>
            <ac:picMk id="34" creationId="{F5634F06-782D-9CF7-089B-27AFBA6FB61D}"/>
          </ac:picMkLst>
        </pc:picChg>
      </pc:sldChg>
      <pc:sldChg chg="addSp delSp modSp new del mod ord modTransition setBg modAnim modNotesTx">
        <pc:chgData name="Charlotte Judge" userId="e603bab7-ca61-4c16-8957-389cad65be4d" providerId="ADAL" clId="{27F68EA9-8CD7-47D2-AF6D-94B2019C03E9}" dt="2022-11-21T14:43:55.598" v="3976" actId="2696"/>
        <pc:sldMkLst>
          <pc:docMk/>
          <pc:sldMk cId="2506775017" sldId="261"/>
        </pc:sldMkLst>
        <pc:spChg chg="add mod">
          <ac:chgData name="Charlotte Judge" userId="e603bab7-ca61-4c16-8957-389cad65be4d" providerId="ADAL" clId="{27F68EA9-8CD7-47D2-AF6D-94B2019C03E9}" dt="2022-11-18T16:15:24.539" v="420" actId="164"/>
          <ac:spMkLst>
            <pc:docMk/>
            <pc:sldMk cId="2506775017" sldId="261"/>
            <ac:spMk id="2" creationId="{D1BF66E9-1E0E-4B6F-68FB-051088ECBAAA}"/>
          </ac:spMkLst>
        </pc:spChg>
        <pc:spChg chg="add mod">
          <ac:chgData name="Charlotte Judge" userId="e603bab7-ca61-4c16-8957-389cad65be4d" providerId="ADAL" clId="{27F68EA9-8CD7-47D2-AF6D-94B2019C03E9}" dt="2022-11-18T16:15:24.539" v="420" actId="164"/>
          <ac:spMkLst>
            <pc:docMk/>
            <pc:sldMk cId="2506775017" sldId="261"/>
            <ac:spMk id="3" creationId="{AFDC0AEC-9856-D950-D366-6DB0C86A5C59}"/>
          </ac:spMkLst>
        </pc:spChg>
        <pc:spChg chg="add mod">
          <ac:chgData name="Charlotte Judge" userId="e603bab7-ca61-4c16-8957-389cad65be4d" providerId="ADAL" clId="{27F68EA9-8CD7-47D2-AF6D-94B2019C03E9}" dt="2022-11-18T16:15:24.539" v="420" actId="164"/>
          <ac:spMkLst>
            <pc:docMk/>
            <pc:sldMk cId="2506775017" sldId="261"/>
            <ac:spMk id="4" creationId="{4461BCD0-4043-5DE8-51F0-C078B90D2540}"/>
          </ac:spMkLst>
        </pc:spChg>
        <pc:spChg chg="add mod">
          <ac:chgData name="Charlotte Judge" userId="e603bab7-ca61-4c16-8957-389cad65be4d" providerId="ADAL" clId="{27F68EA9-8CD7-47D2-AF6D-94B2019C03E9}" dt="2022-11-18T16:15:24.539" v="420" actId="164"/>
          <ac:spMkLst>
            <pc:docMk/>
            <pc:sldMk cId="2506775017" sldId="261"/>
            <ac:spMk id="5" creationId="{D1039878-065F-59B2-CA35-EE3FF28AA51C}"/>
          </ac:spMkLst>
        </pc:spChg>
        <pc:spChg chg="add mod">
          <ac:chgData name="Charlotte Judge" userId="e603bab7-ca61-4c16-8957-389cad65be4d" providerId="ADAL" clId="{27F68EA9-8CD7-47D2-AF6D-94B2019C03E9}" dt="2022-11-18T16:15:24.539" v="420" actId="164"/>
          <ac:spMkLst>
            <pc:docMk/>
            <pc:sldMk cId="2506775017" sldId="261"/>
            <ac:spMk id="6" creationId="{84260941-7CA3-F155-07B4-C14E00F85BAB}"/>
          </ac:spMkLst>
        </pc:spChg>
        <pc:spChg chg="mod">
          <ac:chgData name="Charlotte Judge" userId="e603bab7-ca61-4c16-8957-389cad65be4d" providerId="ADAL" clId="{27F68EA9-8CD7-47D2-AF6D-94B2019C03E9}" dt="2022-11-18T16:15:24.539" v="420" actId="164"/>
          <ac:spMkLst>
            <pc:docMk/>
            <pc:sldMk cId="2506775017" sldId="261"/>
            <ac:spMk id="9" creationId="{83AEC5F6-BFB2-3BEC-D4EC-6054B7B37A0F}"/>
          </ac:spMkLst>
        </pc:spChg>
        <pc:spChg chg="mod">
          <ac:chgData name="Charlotte Judge" userId="e603bab7-ca61-4c16-8957-389cad65be4d" providerId="ADAL" clId="{27F68EA9-8CD7-47D2-AF6D-94B2019C03E9}" dt="2022-11-18T16:15:24.539" v="420" actId="164"/>
          <ac:spMkLst>
            <pc:docMk/>
            <pc:sldMk cId="2506775017" sldId="261"/>
            <ac:spMk id="10" creationId="{C942DC59-A965-EF05-4AFB-BF8E184ED7FD}"/>
          </ac:spMkLst>
        </pc:spChg>
        <pc:spChg chg="add del mod">
          <ac:chgData name="Charlotte Judge" userId="e603bab7-ca61-4c16-8957-389cad65be4d" providerId="ADAL" clId="{27F68EA9-8CD7-47D2-AF6D-94B2019C03E9}" dt="2022-11-18T16:14:02.867" v="410" actId="478"/>
          <ac:spMkLst>
            <pc:docMk/>
            <pc:sldMk cId="2506775017" sldId="261"/>
            <ac:spMk id="12" creationId="{CD2DA3A7-06E1-1678-E518-E8E9577D6740}"/>
          </ac:spMkLst>
        </pc:spChg>
        <pc:spChg chg="add mod">
          <ac:chgData name="Charlotte Judge" userId="e603bab7-ca61-4c16-8957-389cad65be4d" providerId="ADAL" clId="{27F68EA9-8CD7-47D2-AF6D-94B2019C03E9}" dt="2022-11-18T16:15:24.539" v="420" actId="164"/>
          <ac:spMkLst>
            <pc:docMk/>
            <pc:sldMk cId="2506775017" sldId="261"/>
            <ac:spMk id="13" creationId="{1EC2C355-E025-E4EB-52BC-FE654B4D6518}"/>
          </ac:spMkLst>
        </pc:spChg>
        <pc:spChg chg="add mod">
          <ac:chgData name="Charlotte Judge" userId="e603bab7-ca61-4c16-8957-389cad65be4d" providerId="ADAL" clId="{27F68EA9-8CD7-47D2-AF6D-94B2019C03E9}" dt="2022-11-18T16:15:24.539" v="420" actId="164"/>
          <ac:spMkLst>
            <pc:docMk/>
            <pc:sldMk cId="2506775017" sldId="261"/>
            <ac:spMk id="14" creationId="{F52611D5-CD02-8D31-36E3-6EAC40B2CD13}"/>
          </ac:spMkLst>
        </pc:spChg>
        <pc:spChg chg="add del">
          <ac:chgData name="Charlotte Judge" userId="e603bab7-ca61-4c16-8957-389cad65be4d" providerId="ADAL" clId="{27F68EA9-8CD7-47D2-AF6D-94B2019C03E9}" dt="2022-11-18T16:19:16.027" v="446" actId="478"/>
          <ac:spMkLst>
            <pc:docMk/>
            <pc:sldMk cId="2506775017" sldId="261"/>
            <ac:spMk id="16" creationId="{D5EB2609-66D8-A514-FB1D-45593787A453}"/>
          </ac:spMkLst>
        </pc:spChg>
        <pc:spChg chg="add mod">
          <ac:chgData name="Charlotte Judge" userId="e603bab7-ca61-4c16-8957-389cad65be4d" providerId="ADAL" clId="{27F68EA9-8CD7-47D2-AF6D-94B2019C03E9}" dt="2022-11-18T16:21:58.866" v="462" actId="207"/>
          <ac:spMkLst>
            <pc:docMk/>
            <pc:sldMk cId="2506775017" sldId="261"/>
            <ac:spMk id="17" creationId="{033764F4-2001-B12E-A3D8-D158C23E1AFE}"/>
          </ac:spMkLst>
        </pc:spChg>
        <pc:spChg chg="add mod ord">
          <ac:chgData name="Charlotte Judge" userId="e603bab7-ca61-4c16-8957-389cad65be4d" providerId="ADAL" clId="{27F68EA9-8CD7-47D2-AF6D-94B2019C03E9}" dt="2022-11-18T16:23:29.287" v="472" actId="207"/>
          <ac:spMkLst>
            <pc:docMk/>
            <pc:sldMk cId="2506775017" sldId="261"/>
            <ac:spMk id="18" creationId="{F5DD3607-4AD7-B33D-7D61-586EBE0FBA52}"/>
          </ac:spMkLst>
        </pc:spChg>
        <pc:spChg chg="add del mod">
          <ac:chgData name="Charlotte Judge" userId="e603bab7-ca61-4c16-8957-389cad65be4d" providerId="ADAL" clId="{27F68EA9-8CD7-47D2-AF6D-94B2019C03E9}" dt="2022-11-18T16:23:59.807" v="477" actId="478"/>
          <ac:spMkLst>
            <pc:docMk/>
            <pc:sldMk cId="2506775017" sldId="261"/>
            <ac:spMk id="19" creationId="{A2A9436E-B477-E647-2A8B-F478894C9565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21" creationId="{94B7AEE9-1908-3855-6589-CF4C5AF722E7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22" creationId="{3EB16ADF-9734-8D85-93CB-5C1BBDBE595F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23" creationId="{4AD083FF-8A3B-0155-5B94-9FC811322A86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24" creationId="{56688034-9588-D56C-B5F2-EAA3137AF56F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25" creationId="{7E786514-CAA8-BFEF-BF3F-0B09724BDAAA}"/>
          </ac:spMkLst>
        </pc:spChg>
        <pc:spChg chg="mod">
          <ac:chgData name="Charlotte Judge" userId="e603bab7-ca61-4c16-8957-389cad65be4d" providerId="ADAL" clId="{27F68EA9-8CD7-47D2-AF6D-94B2019C03E9}" dt="2022-11-21T09:07:51.275" v="850"/>
          <ac:spMkLst>
            <pc:docMk/>
            <pc:sldMk cId="2506775017" sldId="261"/>
            <ac:spMk id="26" creationId="{3EE07190-9B7A-C983-48B3-1A04AF0A2E8A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27" creationId="{7519937A-935E-6A63-4F04-781183621524}"/>
          </ac:spMkLst>
        </pc:spChg>
        <pc:spChg chg="mod">
          <ac:chgData name="Charlotte Judge" userId="e603bab7-ca61-4c16-8957-389cad65be4d" providerId="ADAL" clId="{27F68EA9-8CD7-47D2-AF6D-94B2019C03E9}" dt="2022-11-21T09:07:53.955" v="852"/>
          <ac:spMkLst>
            <pc:docMk/>
            <pc:sldMk cId="2506775017" sldId="261"/>
            <ac:spMk id="28" creationId="{9BBA8611-E671-F117-3488-E653BC0EFDEE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29" creationId="{582F20DF-F4DA-F923-59E4-19D2C4C85A56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30" creationId="{D925F884-3B3B-69BA-627A-738E594303D6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31" creationId="{9A91D2ED-237C-9119-2645-C96308032C1B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32" creationId="{21959372-C57A-19D9-7F2C-BAD0B8DEE98B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33" creationId="{A0555D78-5110-C637-B7C8-2065EEACCF63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34" creationId="{35E8F1D4-8B3C-29A8-14D2-8349A0AB4E0D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35" creationId="{E2A5BCE3-19B5-8F90-E64E-13DC12E2041E}"/>
          </ac:spMkLst>
        </pc:spChg>
        <pc:spChg chg="mod">
          <ac:chgData name="Charlotte Judge" userId="e603bab7-ca61-4c16-8957-389cad65be4d" providerId="ADAL" clId="{27F68EA9-8CD7-47D2-AF6D-94B2019C03E9}" dt="2022-11-18T16:24:08.834" v="478"/>
          <ac:spMkLst>
            <pc:docMk/>
            <pc:sldMk cId="2506775017" sldId="261"/>
            <ac:spMk id="36" creationId="{435C6C13-73E1-3C88-BD37-E9265A30BD84}"/>
          </ac:spMkLst>
        </pc:spChg>
        <pc:spChg chg="add mod ord">
          <ac:chgData name="Charlotte Judge" userId="e603bab7-ca61-4c16-8957-389cad65be4d" providerId="ADAL" clId="{27F68EA9-8CD7-47D2-AF6D-94B2019C03E9}" dt="2022-11-18T16:25:35.985" v="504" actId="164"/>
          <ac:spMkLst>
            <pc:docMk/>
            <pc:sldMk cId="2506775017" sldId="261"/>
            <ac:spMk id="37" creationId="{7AF3D1A6-E48D-2A8C-3E20-25E187A6BA3A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40" creationId="{03D64F15-A7B2-C060-B327-8ECDBF72B543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41" creationId="{C40BC42A-CA07-3E74-2E28-494B86C8BCB8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42" creationId="{2105351C-CADE-5423-44C2-D00F7FB116DD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43" creationId="{D29D0FE9-2692-A52E-A534-339CBBDE013D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44" creationId="{1518CA6E-A4ED-206F-07BA-4EE4C378C341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45" creationId="{9E6135CA-FF64-D45B-E359-3DAA722D80E1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46" creationId="{E4D8C722-5F83-8E1E-5102-91DB37E9339A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47" creationId="{094310DB-6A81-3285-61AA-1E70B1893827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48" creationId="{865F1DAC-A7C6-4E47-66A6-F8402F417CDB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49" creationId="{36DFC7A8-1B3D-2C86-F691-54969E37372B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50" creationId="{1FB75E2B-1893-EDE5-08CF-279D271C3D15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51" creationId="{F528CBB2-4D83-D30D-1AEE-0C4E7864CD10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52" creationId="{44A5801E-D056-D73B-C4E2-DE96AC7EA0BB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53" creationId="{38EF12BA-0208-D5E6-CF87-5079AF723CDA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54" creationId="{18FDE520-4148-0510-E2B1-F4E556CE2863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55" creationId="{7746887F-BE58-A08E-8353-37BF3F4412ED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56" creationId="{A0431825-C10B-682A-B7B7-3B7558DB49C2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57" creationId="{99E80497-ACC3-4C64-8AC2-30C0011087E1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58" creationId="{2E38E7AC-0A5B-34E6-723B-461A79CE4361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59" creationId="{7D4A7108-16FC-8257-78B0-5763B72D1127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60" creationId="{305A3DE4-4D2D-49BE-FCBF-B8CC92C10604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61" creationId="{89381D5B-6A70-5619-3847-704E86A02FF0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62" creationId="{7CB07675-57E4-A200-5AFD-D64369ECFE10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63" creationId="{39E48868-E852-55FE-1D4A-43C9052F8804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64" creationId="{7860412C-1CBE-24E5-3AD7-61FA6384CC30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65" creationId="{C6A28B75-86E0-71DF-99A8-F073C26FDB0A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66" creationId="{754AA6CB-E0EA-63F0-924D-850A8890208D}"/>
          </ac:spMkLst>
        </pc:spChg>
        <pc:spChg chg="mod">
          <ac:chgData name="Charlotte Judge" userId="e603bab7-ca61-4c16-8957-389cad65be4d" providerId="ADAL" clId="{27F68EA9-8CD7-47D2-AF6D-94B2019C03E9}" dt="2022-11-18T16:56:51.824" v="775"/>
          <ac:spMkLst>
            <pc:docMk/>
            <pc:sldMk cId="2506775017" sldId="261"/>
            <ac:spMk id="67" creationId="{E7BF10A8-F2C2-BE0A-80D9-39DFE9A8DABC}"/>
          </ac:spMkLst>
        </pc:spChg>
        <pc:spChg chg="add mod ord">
          <ac:chgData name="Charlotte Judge" userId="e603bab7-ca61-4c16-8957-389cad65be4d" providerId="ADAL" clId="{27F68EA9-8CD7-47D2-AF6D-94B2019C03E9}" dt="2022-11-18T16:57:21.888" v="784" actId="1076"/>
          <ac:spMkLst>
            <pc:docMk/>
            <pc:sldMk cId="2506775017" sldId="261"/>
            <ac:spMk id="68" creationId="{0FF8E30D-6A3D-7FC0-5CEB-9377E8D2387A}"/>
          </ac:spMkLst>
        </pc:spChg>
        <pc:spChg chg="add mod ord">
          <ac:chgData name="Charlotte Judge" userId="e603bab7-ca61-4c16-8957-389cad65be4d" providerId="ADAL" clId="{27F68EA9-8CD7-47D2-AF6D-94B2019C03E9}" dt="2022-11-21T09:00:35.391" v="788" actId="171"/>
          <ac:spMkLst>
            <pc:docMk/>
            <pc:sldMk cId="2506775017" sldId="261"/>
            <ac:spMk id="69" creationId="{B666BE3E-4163-F975-4A4A-F093389C7C28}"/>
          </ac:spMkLst>
        </pc:spChg>
        <pc:spChg chg="add mod">
          <ac:chgData name="Charlotte Judge" userId="e603bab7-ca61-4c16-8957-389cad65be4d" providerId="ADAL" clId="{27F68EA9-8CD7-47D2-AF6D-94B2019C03E9}" dt="2022-11-21T14:38:16.775" v="3937" actId="207"/>
          <ac:spMkLst>
            <pc:docMk/>
            <pc:sldMk cId="2506775017" sldId="261"/>
            <ac:spMk id="70" creationId="{B511601E-C39D-E649-CDD0-128767444E7A}"/>
          </ac:spMkLst>
        </pc:spChg>
        <pc:spChg chg="add del mod">
          <ac:chgData name="Charlotte Judge" userId="e603bab7-ca61-4c16-8957-389cad65be4d" providerId="ADAL" clId="{27F68EA9-8CD7-47D2-AF6D-94B2019C03E9}" dt="2022-11-21T14:42:23.485" v="3970" actId="478"/>
          <ac:spMkLst>
            <pc:docMk/>
            <pc:sldMk cId="2506775017" sldId="261"/>
            <ac:spMk id="71" creationId="{9B26E8E1-92B3-D15C-3FF6-64DD01206523}"/>
          </ac:spMkLst>
        </pc:spChg>
        <pc:spChg chg="add mod">
          <ac:chgData name="Charlotte Judge" userId="e603bab7-ca61-4c16-8957-389cad65be4d" providerId="ADAL" clId="{27F68EA9-8CD7-47D2-AF6D-94B2019C03E9}" dt="2022-11-21T14:41:30.855" v="3960" actId="1076"/>
          <ac:spMkLst>
            <pc:docMk/>
            <pc:sldMk cId="2506775017" sldId="261"/>
            <ac:spMk id="72" creationId="{E75396D3-028C-80DA-B7E1-458194256B04}"/>
          </ac:spMkLst>
        </pc:spChg>
        <pc:spChg chg="add mod">
          <ac:chgData name="Charlotte Judge" userId="e603bab7-ca61-4c16-8957-389cad65be4d" providerId="ADAL" clId="{27F68EA9-8CD7-47D2-AF6D-94B2019C03E9}" dt="2022-11-21T14:42:09.454" v="3964" actId="1076"/>
          <ac:spMkLst>
            <pc:docMk/>
            <pc:sldMk cId="2506775017" sldId="261"/>
            <ac:spMk id="73" creationId="{9212D79B-B96F-5487-294C-5C8B22B0E8B8}"/>
          </ac:spMkLst>
        </pc:spChg>
        <pc:spChg chg="add mod">
          <ac:chgData name="Charlotte Judge" userId="e603bab7-ca61-4c16-8957-389cad65be4d" providerId="ADAL" clId="{27F68EA9-8CD7-47D2-AF6D-94B2019C03E9}" dt="2022-11-21T14:42:16.438" v="3967" actId="1076"/>
          <ac:spMkLst>
            <pc:docMk/>
            <pc:sldMk cId="2506775017" sldId="261"/>
            <ac:spMk id="74" creationId="{CCBF71AC-69F1-CC6C-989A-11288E91FBF2}"/>
          </ac:spMkLst>
        </pc:spChg>
        <pc:spChg chg="add mod">
          <ac:chgData name="Charlotte Judge" userId="e603bab7-ca61-4c16-8957-389cad65be4d" providerId="ADAL" clId="{27F68EA9-8CD7-47D2-AF6D-94B2019C03E9}" dt="2022-11-21T14:42:21.197" v="3969" actId="14100"/>
          <ac:spMkLst>
            <pc:docMk/>
            <pc:sldMk cId="2506775017" sldId="261"/>
            <ac:spMk id="75" creationId="{042143E9-D503-E61F-D989-D2841FD80D73}"/>
          </ac:spMkLst>
        </pc:spChg>
        <pc:grpChg chg="del mod">
          <ac:chgData name="Charlotte Judge" userId="e603bab7-ca61-4c16-8957-389cad65be4d" providerId="ADAL" clId="{27F68EA9-8CD7-47D2-AF6D-94B2019C03E9}" dt="2022-11-18T16:13:14.766" v="395" actId="27803"/>
          <ac:grpSpMkLst>
            <pc:docMk/>
            <pc:sldMk cId="2506775017" sldId="261"/>
            <ac:grpSpMk id="8" creationId="{953B0FC3-2A46-7723-BC00-AE41BF8BE487}"/>
          </ac:grpSpMkLst>
        </pc:grpChg>
        <pc:grpChg chg="add del mod">
          <ac:chgData name="Charlotte Judge" userId="e603bab7-ca61-4c16-8957-389cad65be4d" providerId="ADAL" clId="{27F68EA9-8CD7-47D2-AF6D-94B2019C03E9}" dt="2022-11-18T16:15:28.467" v="421" actId="21"/>
          <ac:grpSpMkLst>
            <pc:docMk/>
            <pc:sldMk cId="2506775017" sldId="261"/>
            <ac:grpSpMk id="15" creationId="{CEFF2BFE-78F6-142B-CC70-BC118373E54E}"/>
          </ac:grpSpMkLst>
        </pc:grpChg>
        <pc:grpChg chg="add mod">
          <ac:chgData name="Charlotte Judge" userId="e603bab7-ca61-4c16-8957-389cad65be4d" providerId="ADAL" clId="{27F68EA9-8CD7-47D2-AF6D-94B2019C03E9}" dt="2022-11-18T16:25:35.985" v="504" actId="164"/>
          <ac:grpSpMkLst>
            <pc:docMk/>
            <pc:sldMk cId="2506775017" sldId="261"/>
            <ac:grpSpMk id="20" creationId="{877BF37B-E32A-CFF5-5164-CD70A95C3256}"/>
          </ac:grpSpMkLst>
        </pc:grpChg>
        <pc:grpChg chg="add mod">
          <ac:chgData name="Charlotte Judge" userId="e603bab7-ca61-4c16-8957-389cad65be4d" providerId="ADAL" clId="{27F68EA9-8CD7-47D2-AF6D-94B2019C03E9}" dt="2022-11-18T16:25:35.985" v="504" actId="164"/>
          <ac:grpSpMkLst>
            <pc:docMk/>
            <pc:sldMk cId="2506775017" sldId="261"/>
            <ac:grpSpMk id="38" creationId="{D67D819B-7390-6992-B597-EF2CEF48E76C}"/>
          </ac:grpSpMkLst>
        </pc:grpChg>
        <pc:grpChg chg="add mod">
          <ac:chgData name="Charlotte Judge" userId="e603bab7-ca61-4c16-8957-389cad65be4d" providerId="ADAL" clId="{27F68EA9-8CD7-47D2-AF6D-94B2019C03E9}" dt="2022-11-18T16:56:59.878" v="777" actId="1076"/>
          <ac:grpSpMkLst>
            <pc:docMk/>
            <pc:sldMk cId="2506775017" sldId="261"/>
            <ac:grpSpMk id="39" creationId="{82D008AC-5EAC-5A32-CA72-0A65D98AC7C0}"/>
          </ac:grpSpMkLst>
        </pc:grpChg>
        <pc:picChg chg="add del mod">
          <ac:chgData name="Charlotte Judge" userId="e603bab7-ca61-4c16-8957-389cad65be4d" providerId="ADAL" clId="{27F68EA9-8CD7-47D2-AF6D-94B2019C03E9}" dt="2022-11-18T16:13:14.766" v="395" actId="27803"/>
          <ac:picMkLst>
            <pc:docMk/>
            <pc:sldMk cId="2506775017" sldId="261"/>
            <ac:picMk id="7" creationId="{7A92B344-5A23-BE5B-5BB2-CB591D251597}"/>
          </ac:picMkLst>
        </pc:picChg>
        <pc:picChg chg="add del mod">
          <ac:chgData name="Charlotte Judge" userId="e603bab7-ca61-4c16-8957-389cad65be4d" providerId="ADAL" clId="{27F68EA9-8CD7-47D2-AF6D-94B2019C03E9}" dt="2022-11-18T16:13:53.867" v="407" actId="27803"/>
          <ac:picMkLst>
            <pc:docMk/>
            <pc:sldMk cId="2506775017" sldId="261"/>
            <ac:picMk id="11" creationId="{CD2DA3A7-06E1-1678-E518-E8E9577D6740}"/>
          </ac:picMkLst>
        </pc:picChg>
      </pc:sldChg>
      <pc:sldChg chg="addSp delSp modSp add del mod ord modNotesTx">
        <pc:chgData name="Charlotte Judge" userId="e603bab7-ca61-4c16-8957-389cad65be4d" providerId="ADAL" clId="{27F68EA9-8CD7-47D2-AF6D-94B2019C03E9}" dt="2022-11-21T14:43:59.404" v="3977" actId="2696"/>
        <pc:sldMkLst>
          <pc:docMk/>
          <pc:sldMk cId="3684638256" sldId="262"/>
        </pc:sldMkLst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3" creationId="{E2057464-8E6F-E60F-FB57-D3958A1DCB8F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4" creationId="{3E3E52EB-3AA8-4DED-50EC-6DF9A41651A7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5" creationId="{B6430093-5578-F323-6B0C-36184675B578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6" creationId="{414EBF01-9FAB-669A-FB8F-87AE3D8784FD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7" creationId="{398E15AF-EB77-12D1-8F74-F942DAB958E0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8" creationId="{12DEB78A-8452-439C-6137-154C13754D4F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9" creationId="{762A464B-FA80-F9AD-A3D1-CBC2A808C2F9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10" creationId="{9AEC3C88-5D22-F1CA-FC05-6583FC009F03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11" creationId="{83B9B313-C540-B965-1000-E6A5A0DFA54D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12" creationId="{EEB4BD3E-A42F-4940-C01D-496900D267CA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13" creationId="{781855CE-FC10-4B63-5EF8-796ACB27454C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14" creationId="{EB775F32-C27B-C95F-E386-CE2BACC5E029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15" creationId="{A32ED586-7B80-2805-7E44-85D1A34F2BBD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16" creationId="{DDD0B27D-D55A-A6FB-56B8-BE3DA9B6DCFE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19" creationId="{9B3EAA69-E54F-4546-0920-E61C77887D8F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21" creationId="{94B7AEE9-1908-3855-6589-CF4C5AF722E7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22" creationId="{3EB16ADF-9734-8D85-93CB-5C1BBDBE595F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23" creationId="{4AD083FF-8A3B-0155-5B94-9FC811322A86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24" creationId="{56688034-9588-D56C-B5F2-EAA3137AF56F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25" creationId="{7E786514-CAA8-BFEF-BF3F-0B09724BDAAA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26" creationId="{3EE07190-9B7A-C983-48B3-1A04AF0A2E8A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27" creationId="{7519937A-935E-6A63-4F04-781183621524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28" creationId="{9BBA8611-E671-F117-3488-E653BC0EFDEE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29" creationId="{582F20DF-F4DA-F923-59E4-19D2C4C85A56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30" creationId="{D925F884-3B3B-69BA-627A-738E594303D6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31" creationId="{9A91D2ED-237C-9119-2645-C96308032C1B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32" creationId="{21959372-C57A-19D9-7F2C-BAD0B8DEE98B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33" creationId="{A0555D78-5110-C637-B7C8-2065EEACCF63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34" creationId="{35E8F1D4-8B3C-29A8-14D2-8349A0AB4E0D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35" creationId="{E2A5BCE3-19B5-8F90-E64E-13DC12E2041E}"/>
          </ac:spMkLst>
        </pc:spChg>
        <pc:spChg chg="mod">
          <ac:chgData name="Charlotte Judge" userId="e603bab7-ca61-4c16-8957-389cad65be4d" providerId="ADAL" clId="{27F68EA9-8CD7-47D2-AF6D-94B2019C03E9}" dt="2022-11-21T09:10:50.854" v="925" actId="165"/>
          <ac:spMkLst>
            <pc:docMk/>
            <pc:sldMk cId="3684638256" sldId="262"/>
            <ac:spMk id="36" creationId="{435C6C13-73E1-3C88-BD37-E9265A30BD84}"/>
          </ac:spMkLst>
        </pc:spChg>
        <pc:spChg chg="del mod topLvl">
          <ac:chgData name="Charlotte Judge" userId="e603bab7-ca61-4c16-8957-389cad65be4d" providerId="ADAL" clId="{27F68EA9-8CD7-47D2-AF6D-94B2019C03E9}" dt="2022-11-21T09:11:34.524" v="938" actId="478"/>
          <ac:spMkLst>
            <pc:docMk/>
            <pc:sldMk cId="3684638256" sldId="262"/>
            <ac:spMk id="37" creationId="{7AF3D1A6-E48D-2A8C-3E20-25E187A6BA3A}"/>
          </ac:spMkLst>
        </pc:spChg>
        <pc:spChg chg="del">
          <ac:chgData name="Charlotte Judge" userId="e603bab7-ca61-4c16-8957-389cad65be4d" providerId="ADAL" clId="{27F68EA9-8CD7-47D2-AF6D-94B2019C03E9}" dt="2022-11-21T09:12:13.814" v="942" actId="478"/>
          <ac:spMkLst>
            <pc:docMk/>
            <pc:sldMk cId="3684638256" sldId="262"/>
            <ac:spMk id="70" creationId="{B511601E-C39D-E649-CDD0-128767444E7A}"/>
          </ac:spMkLst>
        </pc:spChg>
        <pc:spChg chg="del">
          <ac:chgData name="Charlotte Judge" userId="e603bab7-ca61-4c16-8957-389cad65be4d" providerId="ADAL" clId="{27F68EA9-8CD7-47D2-AF6D-94B2019C03E9}" dt="2022-11-21T09:12:05.274" v="941" actId="478"/>
          <ac:spMkLst>
            <pc:docMk/>
            <pc:sldMk cId="3684638256" sldId="262"/>
            <ac:spMk id="71" creationId="{9B26E8E1-92B3-D15C-3FF6-64DD01206523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72" creationId="{C7965CC4-568D-47E3-AF8A-11692CF354D7}"/>
          </ac:spMkLst>
        </pc:spChg>
        <pc:spChg chg="mod">
          <ac:chgData name="Charlotte Judge" userId="e603bab7-ca61-4c16-8957-389cad65be4d" providerId="ADAL" clId="{27F68EA9-8CD7-47D2-AF6D-94B2019C03E9}" dt="2022-11-21T09:10:11.251" v="909"/>
          <ac:spMkLst>
            <pc:docMk/>
            <pc:sldMk cId="3684638256" sldId="262"/>
            <ac:spMk id="73" creationId="{ECC81929-C0D4-E5D2-B951-A54E50DC8D26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75" creationId="{48FCF2A2-FC96-5240-D4DC-911097ECE2A8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76" creationId="{C8C3A841-2086-851D-2325-B81769B9CA57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77" creationId="{B886A9D4-D4D6-0DA5-144F-9589C10BE964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78" creationId="{D5FC9184-CF5E-8A18-8FCD-EC72D6F1D06E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79" creationId="{F611731A-3428-933F-675F-011646A43A7F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80" creationId="{8C617864-CB4C-22D1-36A1-3E8A42DC65AF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81" creationId="{325C5705-1ABF-AD5E-9B94-3718BE78C349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82" creationId="{6535320A-DCE7-D56D-CEA4-3DA1CB47D985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83" creationId="{0B4C6312-A563-F05A-CC69-1F51480F6CD9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84" creationId="{35B5E2C0-C0DC-67B2-52C3-818A7F4C15F0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85" creationId="{9B451D2D-DB17-8B85-1002-8117D0ED0F1C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86" creationId="{46F5CE13-0C00-668A-CD40-E4E5DC483230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87" creationId="{8DEABC64-0EDC-ABBB-0E3D-9EDA5607CB3D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88" creationId="{E33E2C1D-FD29-9964-C5F8-1A7C84278368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89" creationId="{09C07704-BA65-8DB6-6FD8-32BCD10F5EF4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90" creationId="{6D8D1FB3-C7C7-9C27-24C7-2DB30BCC4E70}"/>
          </ac:spMkLst>
        </pc:spChg>
        <pc:spChg chg="mod">
          <ac:chgData name="Charlotte Judge" userId="e603bab7-ca61-4c16-8957-389cad65be4d" providerId="ADAL" clId="{27F68EA9-8CD7-47D2-AF6D-94B2019C03E9}" dt="2022-11-21T09:10:55.324" v="930"/>
          <ac:spMkLst>
            <pc:docMk/>
            <pc:sldMk cId="3684638256" sldId="262"/>
            <ac:spMk id="91" creationId="{C6FC45D8-FB90-A9E3-A405-7F973E951F50}"/>
          </ac:spMkLst>
        </pc:spChg>
        <pc:spChg chg="add mod ord">
          <ac:chgData name="Charlotte Judge" userId="e603bab7-ca61-4c16-8957-389cad65be4d" providerId="ADAL" clId="{27F68EA9-8CD7-47D2-AF6D-94B2019C03E9}" dt="2022-11-21T09:11:37.407" v="939" actId="171"/>
          <ac:spMkLst>
            <pc:docMk/>
            <pc:sldMk cId="3684638256" sldId="262"/>
            <ac:spMk id="92" creationId="{7967FBFA-F983-F512-66CD-31260E4B672A}"/>
          </ac:spMkLst>
        </pc:spChg>
        <pc:grpChg chg="add del mod">
          <ac:chgData name="Charlotte Judge" userId="e603bab7-ca61-4c16-8957-389cad65be4d" providerId="ADAL" clId="{27F68EA9-8CD7-47D2-AF6D-94B2019C03E9}" dt="2022-11-21T09:10:13.434" v="910"/>
          <ac:grpSpMkLst>
            <pc:docMk/>
            <pc:sldMk cId="3684638256" sldId="262"/>
            <ac:grpSpMk id="2" creationId="{66A7AB2B-846D-70BD-1639-65C7E4C493AF}"/>
          </ac:grpSpMkLst>
        </pc:grpChg>
        <pc:grpChg chg="del mod topLvl">
          <ac:chgData name="Charlotte Judge" userId="e603bab7-ca61-4c16-8957-389cad65be4d" providerId="ADAL" clId="{27F68EA9-8CD7-47D2-AF6D-94B2019C03E9}" dt="2022-11-21T09:11:01.124" v="932" actId="478"/>
          <ac:grpSpMkLst>
            <pc:docMk/>
            <pc:sldMk cId="3684638256" sldId="262"/>
            <ac:grpSpMk id="20" creationId="{877BF37B-E32A-CFF5-5164-CD70A95C3256}"/>
          </ac:grpSpMkLst>
        </pc:grpChg>
        <pc:grpChg chg="add del mod">
          <ac:chgData name="Charlotte Judge" userId="e603bab7-ca61-4c16-8957-389cad65be4d" providerId="ADAL" clId="{27F68EA9-8CD7-47D2-AF6D-94B2019C03E9}" dt="2022-11-21T09:10:50.854" v="925" actId="165"/>
          <ac:grpSpMkLst>
            <pc:docMk/>
            <pc:sldMk cId="3684638256" sldId="262"/>
            <ac:grpSpMk id="38" creationId="{D67D819B-7390-6992-B597-EF2CEF48E76C}"/>
          </ac:grpSpMkLst>
        </pc:grpChg>
        <pc:grpChg chg="add mod">
          <ac:chgData name="Charlotte Judge" userId="e603bab7-ca61-4c16-8957-389cad65be4d" providerId="ADAL" clId="{27F68EA9-8CD7-47D2-AF6D-94B2019C03E9}" dt="2022-11-21T09:11:41.693" v="940" actId="1076"/>
          <ac:grpSpMkLst>
            <pc:docMk/>
            <pc:sldMk cId="3684638256" sldId="262"/>
            <ac:grpSpMk id="74" creationId="{03159142-ACC6-C494-14BE-75799968F050}"/>
          </ac:grpSpMkLst>
        </pc:grpChg>
      </pc:sldChg>
      <pc:sldChg chg="addSp delSp modSp add mod ord modTransition setBg delAnim modAnim modNotesTx">
        <pc:chgData name="Charlotte Judge" userId="e603bab7-ca61-4c16-8957-389cad65be4d" providerId="ADAL" clId="{27F68EA9-8CD7-47D2-AF6D-94B2019C03E9}" dt="2022-11-22T11:34:25.734" v="5940"/>
        <pc:sldMkLst>
          <pc:docMk/>
          <pc:sldMk cId="3796929491" sldId="263"/>
        </pc:sldMkLst>
        <pc:spChg chg="add del mod ord">
          <ac:chgData name="Charlotte Judge" userId="e603bab7-ca61-4c16-8957-389cad65be4d" providerId="ADAL" clId="{27F68EA9-8CD7-47D2-AF6D-94B2019C03E9}" dt="2022-11-21T14:44:38.326" v="3986" actId="21"/>
          <ac:spMkLst>
            <pc:docMk/>
            <pc:sldMk cId="3796929491" sldId="263"/>
            <ac:spMk id="8" creationId="{3F7E9102-1190-4A07-E2A6-01F56EE9E1ED}"/>
          </ac:spMkLst>
        </pc:spChg>
        <pc:spChg chg="add del mod">
          <ac:chgData name="Charlotte Judge" userId="e603bab7-ca61-4c16-8957-389cad65be4d" providerId="ADAL" clId="{27F68EA9-8CD7-47D2-AF6D-94B2019C03E9}" dt="2022-11-21T11:56:30.410" v="2691" actId="478"/>
          <ac:spMkLst>
            <pc:docMk/>
            <pc:sldMk cId="3796929491" sldId="263"/>
            <ac:spMk id="11" creationId="{301FA7F3-9407-AB5F-F401-E0E7348DF573}"/>
          </ac:spMkLst>
        </pc:spChg>
        <pc:spChg chg="mod">
          <ac:chgData name="Charlotte Judge" userId="e603bab7-ca61-4c16-8957-389cad65be4d" providerId="ADAL" clId="{27F68EA9-8CD7-47D2-AF6D-94B2019C03E9}" dt="2022-11-21T09:15:54.944" v="995" actId="207"/>
          <ac:spMkLst>
            <pc:docMk/>
            <pc:sldMk cId="3796929491" sldId="263"/>
            <ac:spMk id="17" creationId="{033764F4-2001-B12E-A3D8-D158C23E1AFE}"/>
          </ac:spMkLst>
        </pc:spChg>
        <pc:spChg chg="mod">
          <ac:chgData name="Charlotte Judge" userId="e603bab7-ca61-4c16-8957-389cad65be4d" providerId="ADAL" clId="{27F68EA9-8CD7-47D2-AF6D-94B2019C03E9}" dt="2022-11-21T09:15:45.174" v="994" actId="207"/>
          <ac:spMkLst>
            <pc:docMk/>
            <pc:sldMk cId="3796929491" sldId="263"/>
            <ac:spMk id="18" creationId="{F5DD3607-4AD7-B33D-7D61-586EBE0FBA52}"/>
          </ac:spMkLst>
        </pc:spChg>
        <pc:spChg chg="del">
          <ac:chgData name="Charlotte Judge" userId="e603bab7-ca61-4c16-8957-389cad65be4d" providerId="ADAL" clId="{27F68EA9-8CD7-47D2-AF6D-94B2019C03E9}" dt="2022-11-21T09:12:29.714" v="945" actId="478"/>
          <ac:spMkLst>
            <pc:docMk/>
            <pc:sldMk cId="3796929491" sldId="263"/>
            <ac:spMk id="68" creationId="{0FF8E30D-6A3D-7FC0-5CEB-9377E8D2387A}"/>
          </ac:spMkLst>
        </pc:spChg>
        <pc:spChg chg="del">
          <ac:chgData name="Charlotte Judge" userId="e603bab7-ca61-4c16-8957-389cad65be4d" providerId="ADAL" clId="{27F68EA9-8CD7-47D2-AF6D-94B2019C03E9}" dt="2022-11-21T09:12:30.414" v="946" actId="478"/>
          <ac:spMkLst>
            <pc:docMk/>
            <pc:sldMk cId="3796929491" sldId="263"/>
            <ac:spMk id="69" creationId="{B666BE3E-4163-F975-4A4A-F093389C7C28}"/>
          </ac:spMkLst>
        </pc:spChg>
        <pc:spChg chg="mod topLvl">
          <ac:chgData name="Charlotte Judge" userId="e603bab7-ca61-4c16-8957-389cad65be4d" providerId="ADAL" clId="{27F68EA9-8CD7-47D2-AF6D-94B2019C03E9}" dt="2022-11-21T09:13:21.139" v="956" actId="164"/>
          <ac:spMkLst>
            <pc:docMk/>
            <pc:sldMk cId="3796929491" sldId="263"/>
            <ac:spMk id="75" creationId="{48FCF2A2-FC96-5240-D4DC-911097ECE2A8}"/>
          </ac:spMkLst>
        </pc:spChg>
        <pc:spChg chg="mod topLvl">
          <ac:chgData name="Charlotte Judge" userId="e603bab7-ca61-4c16-8957-389cad65be4d" providerId="ADAL" clId="{27F68EA9-8CD7-47D2-AF6D-94B2019C03E9}" dt="2022-11-21T09:13:18.204" v="955" actId="164"/>
          <ac:spMkLst>
            <pc:docMk/>
            <pc:sldMk cId="3796929491" sldId="263"/>
            <ac:spMk id="76" creationId="{C8C3A841-2086-851D-2325-B81769B9CA57}"/>
          </ac:spMkLst>
        </pc:spChg>
        <pc:spChg chg="mod topLvl">
          <ac:chgData name="Charlotte Judge" userId="e603bab7-ca61-4c16-8957-389cad65be4d" providerId="ADAL" clId="{27F68EA9-8CD7-47D2-AF6D-94B2019C03E9}" dt="2022-11-21T09:13:28.399" v="958" actId="164"/>
          <ac:spMkLst>
            <pc:docMk/>
            <pc:sldMk cId="3796929491" sldId="263"/>
            <ac:spMk id="77" creationId="{B886A9D4-D4D6-0DA5-144F-9589C10BE964}"/>
          </ac:spMkLst>
        </pc:spChg>
        <pc:spChg chg="mod topLvl">
          <ac:chgData name="Charlotte Judge" userId="e603bab7-ca61-4c16-8957-389cad65be4d" providerId="ADAL" clId="{27F68EA9-8CD7-47D2-AF6D-94B2019C03E9}" dt="2022-11-21T09:13:28.399" v="958" actId="164"/>
          <ac:spMkLst>
            <pc:docMk/>
            <pc:sldMk cId="3796929491" sldId="263"/>
            <ac:spMk id="78" creationId="{D5FC9184-CF5E-8A18-8FCD-EC72D6F1D06E}"/>
          </ac:spMkLst>
        </pc:spChg>
        <pc:spChg chg="mod topLvl">
          <ac:chgData name="Charlotte Judge" userId="e603bab7-ca61-4c16-8957-389cad65be4d" providerId="ADAL" clId="{27F68EA9-8CD7-47D2-AF6D-94B2019C03E9}" dt="2022-11-21T09:13:24.325" v="957" actId="164"/>
          <ac:spMkLst>
            <pc:docMk/>
            <pc:sldMk cId="3796929491" sldId="263"/>
            <ac:spMk id="79" creationId="{F611731A-3428-933F-675F-011646A43A7F}"/>
          </ac:spMkLst>
        </pc:spChg>
        <pc:spChg chg="mod topLvl">
          <ac:chgData name="Charlotte Judge" userId="e603bab7-ca61-4c16-8957-389cad65be4d" providerId="ADAL" clId="{27F68EA9-8CD7-47D2-AF6D-94B2019C03E9}" dt="2022-11-21T09:14:22.594" v="981" actId="164"/>
          <ac:spMkLst>
            <pc:docMk/>
            <pc:sldMk cId="3796929491" sldId="263"/>
            <ac:spMk id="80" creationId="{8C617864-CB4C-22D1-36A1-3E8A42DC65AF}"/>
          </ac:spMkLst>
        </pc:spChg>
        <pc:spChg chg="mod topLvl">
          <ac:chgData name="Charlotte Judge" userId="e603bab7-ca61-4c16-8957-389cad65be4d" providerId="ADAL" clId="{27F68EA9-8CD7-47D2-AF6D-94B2019C03E9}" dt="2022-11-21T09:14:14.895" v="980" actId="206"/>
          <ac:spMkLst>
            <pc:docMk/>
            <pc:sldMk cId="3796929491" sldId="263"/>
            <ac:spMk id="81" creationId="{325C5705-1ABF-AD5E-9B94-3718BE78C349}"/>
          </ac:spMkLst>
        </pc:spChg>
        <pc:spChg chg="mod topLvl">
          <ac:chgData name="Charlotte Judge" userId="e603bab7-ca61-4c16-8957-389cad65be4d" providerId="ADAL" clId="{27F68EA9-8CD7-47D2-AF6D-94B2019C03E9}" dt="2022-11-21T09:14:14.895" v="980" actId="206"/>
          <ac:spMkLst>
            <pc:docMk/>
            <pc:sldMk cId="3796929491" sldId="263"/>
            <ac:spMk id="82" creationId="{6535320A-DCE7-D56D-CEA4-3DA1CB47D985}"/>
          </ac:spMkLst>
        </pc:spChg>
        <pc:spChg chg="mod topLvl">
          <ac:chgData name="Charlotte Judge" userId="e603bab7-ca61-4c16-8957-389cad65be4d" providerId="ADAL" clId="{27F68EA9-8CD7-47D2-AF6D-94B2019C03E9}" dt="2022-11-21T09:14:14.895" v="980" actId="206"/>
          <ac:spMkLst>
            <pc:docMk/>
            <pc:sldMk cId="3796929491" sldId="263"/>
            <ac:spMk id="83" creationId="{0B4C6312-A563-F05A-CC69-1F51480F6CD9}"/>
          </ac:spMkLst>
        </pc:spChg>
        <pc:spChg chg="mod topLvl">
          <ac:chgData name="Charlotte Judge" userId="e603bab7-ca61-4c16-8957-389cad65be4d" providerId="ADAL" clId="{27F68EA9-8CD7-47D2-AF6D-94B2019C03E9}" dt="2022-11-21T09:14:14.895" v="980" actId="206"/>
          <ac:spMkLst>
            <pc:docMk/>
            <pc:sldMk cId="3796929491" sldId="263"/>
            <ac:spMk id="84" creationId="{35B5E2C0-C0DC-67B2-52C3-818A7F4C15F0}"/>
          </ac:spMkLst>
        </pc:spChg>
        <pc:spChg chg="mod topLvl">
          <ac:chgData name="Charlotte Judge" userId="e603bab7-ca61-4c16-8957-389cad65be4d" providerId="ADAL" clId="{27F68EA9-8CD7-47D2-AF6D-94B2019C03E9}" dt="2022-11-21T09:14:14.895" v="980" actId="206"/>
          <ac:spMkLst>
            <pc:docMk/>
            <pc:sldMk cId="3796929491" sldId="263"/>
            <ac:spMk id="85" creationId="{9B451D2D-DB17-8B85-1002-8117D0ED0F1C}"/>
          </ac:spMkLst>
        </pc:spChg>
        <pc:spChg chg="mod topLvl">
          <ac:chgData name="Charlotte Judge" userId="e603bab7-ca61-4c16-8957-389cad65be4d" providerId="ADAL" clId="{27F68EA9-8CD7-47D2-AF6D-94B2019C03E9}" dt="2022-11-21T09:14:14.895" v="980" actId="206"/>
          <ac:spMkLst>
            <pc:docMk/>
            <pc:sldMk cId="3796929491" sldId="263"/>
            <ac:spMk id="86" creationId="{46F5CE13-0C00-668A-CD40-E4E5DC483230}"/>
          </ac:spMkLst>
        </pc:spChg>
        <pc:spChg chg="mod topLvl">
          <ac:chgData name="Charlotte Judge" userId="e603bab7-ca61-4c16-8957-389cad65be4d" providerId="ADAL" clId="{27F68EA9-8CD7-47D2-AF6D-94B2019C03E9}" dt="2022-11-21T09:14:14.895" v="980" actId="206"/>
          <ac:spMkLst>
            <pc:docMk/>
            <pc:sldMk cId="3796929491" sldId="263"/>
            <ac:spMk id="87" creationId="{8DEABC64-0EDC-ABBB-0E3D-9EDA5607CB3D}"/>
          </ac:spMkLst>
        </pc:spChg>
        <pc:spChg chg="mod topLvl">
          <ac:chgData name="Charlotte Judge" userId="e603bab7-ca61-4c16-8957-389cad65be4d" providerId="ADAL" clId="{27F68EA9-8CD7-47D2-AF6D-94B2019C03E9}" dt="2022-11-21T09:13:24.325" v="957" actId="164"/>
          <ac:spMkLst>
            <pc:docMk/>
            <pc:sldMk cId="3796929491" sldId="263"/>
            <ac:spMk id="88" creationId="{E33E2C1D-FD29-9964-C5F8-1A7C84278368}"/>
          </ac:spMkLst>
        </pc:spChg>
        <pc:spChg chg="mod topLvl">
          <ac:chgData name="Charlotte Judge" userId="e603bab7-ca61-4c16-8957-389cad65be4d" providerId="ADAL" clId="{27F68EA9-8CD7-47D2-AF6D-94B2019C03E9}" dt="2022-11-21T09:13:21.139" v="956" actId="164"/>
          <ac:spMkLst>
            <pc:docMk/>
            <pc:sldMk cId="3796929491" sldId="263"/>
            <ac:spMk id="89" creationId="{09C07704-BA65-8DB6-6FD8-32BCD10F5EF4}"/>
          </ac:spMkLst>
        </pc:spChg>
        <pc:spChg chg="mod topLvl">
          <ac:chgData name="Charlotte Judge" userId="e603bab7-ca61-4c16-8957-389cad65be4d" providerId="ADAL" clId="{27F68EA9-8CD7-47D2-AF6D-94B2019C03E9}" dt="2022-11-21T09:13:18.204" v="955" actId="164"/>
          <ac:spMkLst>
            <pc:docMk/>
            <pc:sldMk cId="3796929491" sldId="263"/>
            <ac:spMk id="90" creationId="{6D8D1FB3-C7C7-9C27-24C7-2DB30BCC4E70}"/>
          </ac:spMkLst>
        </pc:spChg>
        <pc:spChg chg="del">
          <ac:chgData name="Charlotte Judge" userId="e603bab7-ca61-4c16-8957-389cad65be4d" providerId="ADAL" clId="{27F68EA9-8CD7-47D2-AF6D-94B2019C03E9}" dt="2022-11-21T09:12:37.914" v="947" actId="478"/>
          <ac:spMkLst>
            <pc:docMk/>
            <pc:sldMk cId="3796929491" sldId="263"/>
            <ac:spMk id="91" creationId="{C6FC45D8-FB90-A9E3-A405-7F973E951F50}"/>
          </ac:spMkLst>
        </pc:spChg>
        <pc:spChg chg="mod">
          <ac:chgData name="Charlotte Judge" userId="e603bab7-ca61-4c16-8957-389cad65be4d" providerId="ADAL" clId="{27F68EA9-8CD7-47D2-AF6D-94B2019C03E9}" dt="2022-11-21T15:44:48.213" v="4491" actId="207"/>
          <ac:spMkLst>
            <pc:docMk/>
            <pc:sldMk cId="3796929491" sldId="263"/>
            <ac:spMk id="92" creationId="{7967FBFA-F983-F512-66CD-31260E4B672A}"/>
          </ac:spMkLst>
        </pc:spChg>
        <pc:spChg chg="add del mod">
          <ac:chgData name="Charlotte Judge" userId="e603bab7-ca61-4c16-8957-389cad65be4d" providerId="ADAL" clId="{27F68EA9-8CD7-47D2-AF6D-94B2019C03E9}" dt="2022-11-21T14:46:19.495" v="4168" actId="478"/>
          <ac:spMkLst>
            <pc:docMk/>
            <pc:sldMk cId="3796929491" sldId="263"/>
            <ac:spMk id="138" creationId="{3D6852B7-2F36-EF33-155B-666005C121F2}"/>
          </ac:spMkLst>
        </pc:spChg>
        <pc:spChg chg="add del">
          <ac:chgData name="Charlotte Judge" userId="e603bab7-ca61-4c16-8957-389cad65be4d" providerId="ADAL" clId="{27F68EA9-8CD7-47D2-AF6D-94B2019C03E9}" dt="2022-11-21T14:46:29.054" v="4170" actId="478"/>
          <ac:spMkLst>
            <pc:docMk/>
            <pc:sldMk cId="3796929491" sldId="263"/>
            <ac:spMk id="139" creationId="{312BF4C8-FF57-7988-28DD-5B0C49DF8C4F}"/>
          </ac:spMkLst>
        </pc:spChg>
        <pc:spChg chg="add mod">
          <ac:chgData name="Charlotte Judge" userId="e603bab7-ca61-4c16-8957-389cad65be4d" providerId="ADAL" clId="{27F68EA9-8CD7-47D2-AF6D-94B2019C03E9}" dt="2022-11-21T16:27:52.142" v="4845" actId="14100"/>
          <ac:spMkLst>
            <pc:docMk/>
            <pc:sldMk cId="3796929491" sldId="263"/>
            <ac:spMk id="155" creationId="{3E7D31EC-A62F-B234-9C72-F26D9603F38B}"/>
          </ac:spMkLst>
        </pc:spChg>
        <pc:grpChg chg="add mod">
          <ac:chgData name="Charlotte Judge" userId="e603bab7-ca61-4c16-8957-389cad65be4d" providerId="ADAL" clId="{27F68EA9-8CD7-47D2-AF6D-94B2019C03E9}" dt="2022-11-21T09:14:22.594" v="981" actId="164"/>
          <ac:grpSpMkLst>
            <pc:docMk/>
            <pc:sldMk cId="3796929491" sldId="263"/>
            <ac:grpSpMk id="2" creationId="{92EC8AAF-B1B1-48C2-EFBA-83755B5A6950}"/>
          </ac:grpSpMkLst>
        </pc:grpChg>
        <pc:grpChg chg="add mod ord">
          <ac:chgData name="Charlotte Judge" userId="e603bab7-ca61-4c16-8957-389cad65be4d" providerId="ADAL" clId="{27F68EA9-8CD7-47D2-AF6D-94B2019C03E9}" dt="2022-11-21T09:14:22.594" v="981" actId="164"/>
          <ac:grpSpMkLst>
            <pc:docMk/>
            <pc:sldMk cId="3796929491" sldId="263"/>
            <ac:grpSpMk id="3" creationId="{846622DC-10EA-A5EA-CB84-9CEBF90B281B}"/>
          </ac:grpSpMkLst>
        </pc:grpChg>
        <pc:grpChg chg="add mod ord">
          <ac:chgData name="Charlotte Judge" userId="e603bab7-ca61-4c16-8957-389cad65be4d" providerId="ADAL" clId="{27F68EA9-8CD7-47D2-AF6D-94B2019C03E9}" dt="2022-11-21T09:14:22.594" v="981" actId="164"/>
          <ac:grpSpMkLst>
            <pc:docMk/>
            <pc:sldMk cId="3796929491" sldId="263"/>
            <ac:grpSpMk id="4" creationId="{EA5B7E9F-D9BA-5AFF-3488-0C8E1F670500}"/>
          </ac:grpSpMkLst>
        </pc:grpChg>
        <pc:grpChg chg="add mod ord">
          <ac:chgData name="Charlotte Judge" userId="e603bab7-ca61-4c16-8957-389cad65be4d" providerId="ADAL" clId="{27F68EA9-8CD7-47D2-AF6D-94B2019C03E9}" dt="2022-11-21T09:14:22.594" v="981" actId="164"/>
          <ac:grpSpMkLst>
            <pc:docMk/>
            <pc:sldMk cId="3796929491" sldId="263"/>
            <ac:grpSpMk id="5" creationId="{17F852E3-41DF-E145-B1D2-2DD8B93CCFE4}"/>
          </ac:grpSpMkLst>
        </pc:grpChg>
        <pc:grpChg chg="add mod">
          <ac:chgData name="Charlotte Judge" userId="e603bab7-ca61-4c16-8957-389cad65be4d" providerId="ADAL" clId="{27F68EA9-8CD7-47D2-AF6D-94B2019C03E9}" dt="2022-11-21T09:14:22.594" v="981" actId="164"/>
          <ac:grpSpMkLst>
            <pc:docMk/>
            <pc:sldMk cId="3796929491" sldId="263"/>
            <ac:grpSpMk id="6" creationId="{C6C65360-A1E9-EE01-A521-C2AC7801787F}"/>
          </ac:grpSpMkLst>
        </pc:grpChg>
        <pc:grpChg chg="add mod">
          <ac:chgData name="Charlotte Judge" userId="e603bab7-ca61-4c16-8957-389cad65be4d" providerId="ADAL" clId="{27F68EA9-8CD7-47D2-AF6D-94B2019C03E9}" dt="2022-11-21T09:14:28.737" v="984" actId="1076"/>
          <ac:grpSpMkLst>
            <pc:docMk/>
            <pc:sldMk cId="3796929491" sldId="263"/>
            <ac:grpSpMk id="7" creationId="{5F097505-46B1-CF28-3FA8-20CDB41C8000}"/>
          </ac:grpSpMkLst>
        </pc:grpChg>
        <pc:grpChg chg="del">
          <ac:chgData name="Charlotte Judge" userId="e603bab7-ca61-4c16-8957-389cad65be4d" providerId="ADAL" clId="{27F68EA9-8CD7-47D2-AF6D-94B2019C03E9}" dt="2022-11-21T09:12:27.704" v="944" actId="478"/>
          <ac:grpSpMkLst>
            <pc:docMk/>
            <pc:sldMk cId="3796929491" sldId="263"/>
            <ac:grpSpMk id="39" creationId="{82D008AC-5EAC-5A32-CA72-0A65D98AC7C0}"/>
          </ac:grpSpMkLst>
        </pc:grpChg>
        <pc:grpChg chg="add del mod">
          <ac:chgData name="Charlotte Judge" userId="e603bab7-ca61-4c16-8957-389cad65be4d" providerId="ADAL" clId="{27F68EA9-8CD7-47D2-AF6D-94B2019C03E9}" dt="2022-11-21T09:13:02.466" v="953" actId="165"/>
          <ac:grpSpMkLst>
            <pc:docMk/>
            <pc:sldMk cId="3796929491" sldId="263"/>
            <ac:grpSpMk id="74" creationId="{03159142-ACC6-C494-14BE-75799968F050}"/>
          </ac:grpSpMkLst>
        </pc:grpChg>
        <pc:grpChg chg="add mod">
          <ac:chgData name="Charlotte Judge" userId="e603bab7-ca61-4c16-8957-389cad65be4d" providerId="ADAL" clId="{27F68EA9-8CD7-47D2-AF6D-94B2019C03E9}" dt="2022-11-21T14:48:47.534" v="4191" actId="164"/>
          <ac:grpSpMkLst>
            <pc:docMk/>
            <pc:sldMk cId="3796929491" sldId="263"/>
            <ac:grpSpMk id="153" creationId="{05F2E898-3F9A-B599-2EFC-A11013A2CE0C}"/>
          </ac:grpSpMkLst>
        </pc:grpChg>
        <pc:picChg chg="mod">
          <ac:chgData name="Charlotte Judge" userId="e603bab7-ca61-4c16-8957-389cad65be4d" providerId="ADAL" clId="{27F68EA9-8CD7-47D2-AF6D-94B2019C03E9}" dt="2022-11-21T15:27:15.524" v="4316"/>
          <ac:picMkLst>
            <pc:docMk/>
            <pc:sldMk cId="3796929491" sldId="263"/>
            <ac:picMk id="154" creationId="{85838D80-971F-9370-74F7-F0E5E516B502}"/>
          </ac:picMkLst>
        </pc:picChg>
        <pc:cxnChg chg="add mod">
          <ac:chgData name="Charlotte Judge" userId="e603bab7-ca61-4c16-8957-389cad65be4d" providerId="ADAL" clId="{27F68EA9-8CD7-47D2-AF6D-94B2019C03E9}" dt="2022-11-21T11:57:26.951" v="2700" actId="1076"/>
          <ac:cxnSpMkLst>
            <pc:docMk/>
            <pc:sldMk cId="3796929491" sldId="263"/>
            <ac:cxnSpMk id="10" creationId="{B3BD64AC-6E2C-A8AE-808A-FE9077765322}"/>
          </ac:cxnSpMkLst>
        </pc:cxnChg>
        <pc:cxnChg chg="add mod">
          <ac:chgData name="Charlotte Judge" userId="e603bab7-ca61-4c16-8957-389cad65be4d" providerId="ADAL" clId="{27F68EA9-8CD7-47D2-AF6D-94B2019C03E9}" dt="2022-11-21T11:58:12.480" v="2710" actId="571"/>
          <ac:cxnSpMkLst>
            <pc:docMk/>
            <pc:sldMk cId="3796929491" sldId="263"/>
            <ac:cxnSpMk id="23" creationId="{D0A16552-97D2-A954-0AF0-5AB73E5EF212}"/>
          </ac:cxnSpMkLst>
        </pc:cxnChg>
        <pc:cxnChg chg="add mod">
          <ac:chgData name="Charlotte Judge" userId="e603bab7-ca61-4c16-8957-389cad65be4d" providerId="ADAL" clId="{27F68EA9-8CD7-47D2-AF6D-94B2019C03E9}" dt="2022-11-21T11:58:14.030" v="2711" actId="571"/>
          <ac:cxnSpMkLst>
            <pc:docMk/>
            <pc:sldMk cId="3796929491" sldId="263"/>
            <ac:cxnSpMk id="24" creationId="{D6CD8B3F-5F7F-9061-980E-DF0BA9ADF32D}"/>
          </ac:cxnSpMkLst>
        </pc:cxnChg>
        <pc:cxnChg chg="add mod">
          <ac:chgData name="Charlotte Judge" userId="e603bab7-ca61-4c16-8957-389cad65be4d" providerId="ADAL" clId="{27F68EA9-8CD7-47D2-AF6D-94B2019C03E9}" dt="2022-11-21T11:58:14.780" v="2712" actId="571"/>
          <ac:cxnSpMkLst>
            <pc:docMk/>
            <pc:sldMk cId="3796929491" sldId="263"/>
            <ac:cxnSpMk id="25" creationId="{D3C9D582-AEFB-A285-C560-6C9407C0D165}"/>
          </ac:cxnSpMkLst>
        </pc:cxnChg>
        <pc:cxnChg chg="add mod">
          <ac:chgData name="Charlotte Judge" userId="e603bab7-ca61-4c16-8957-389cad65be4d" providerId="ADAL" clId="{27F68EA9-8CD7-47D2-AF6D-94B2019C03E9}" dt="2022-11-21T11:58:15.845" v="2713" actId="571"/>
          <ac:cxnSpMkLst>
            <pc:docMk/>
            <pc:sldMk cId="3796929491" sldId="263"/>
            <ac:cxnSpMk id="26" creationId="{67A6A224-2EF7-72F3-6EAF-DBA31D0536E6}"/>
          </ac:cxnSpMkLst>
        </pc:cxnChg>
        <pc:cxnChg chg="add mod">
          <ac:chgData name="Charlotte Judge" userId="e603bab7-ca61-4c16-8957-389cad65be4d" providerId="ADAL" clId="{27F68EA9-8CD7-47D2-AF6D-94B2019C03E9}" dt="2022-11-21T11:58:16.685" v="2714" actId="571"/>
          <ac:cxnSpMkLst>
            <pc:docMk/>
            <pc:sldMk cId="3796929491" sldId="263"/>
            <ac:cxnSpMk id="27" creationId="{E9DC449E-46F8-CF37-9E9D-5ADB55D6A3D7}"/>
          </ac:cxnSpMkLst>
        </pc:cxnChg>
        <pc:cxnChg chg="add mod">
          <ac:chgData name="Charlotte Judge" userId="e603bab7-ca61-4c16-8957-389cad65be4d" providerId="ADAL" clId="{27F68EA9-8CD7-47D2-AF6D-94B2019C03E9}" dt="2022-11-21T11:58:17.691" v="2715" actId="571"/>
          <ac:cxnSpMkLst>
            <pc:docMk/>
            <pc:sldMk cId="3796929491" sldId="263"/>
            <ac:cxnSpMk id="28" creationId="{25D81D64-01CB-DA32-1B9E-C6EA5C8214D1}"/>
          </ac:cxnSpMkLst>
        </pc:cxnChg>
        <pc:cxnChg chg="add mod">
          <ac:chgData name="Charlotte Judge" userId="e603bab7-ca61-4c16-8957-389cad65be4d" providerId="ADAL" clId="{27F68EA9-8CD7-47D2-AF6D-94B2019C03E9}" dt="2022-11-21T11:58:18.560" v="2716" actId="571"/>
          <ac:cxnSpMkLst>
            <pc:docMk/>
            <pc:sldMk cId="3796929491" sldId="263"/>
            <ac:cxnSpMk id="29" creationId="{C9484C2E-A04C-B46D-9193-90815FFB48B1}"/>
          </ac:cxnSpMkLst>
        </pc:cxnChg>
        <pc:cxnChg chg="add mod">
          <ac:chgData name="Charlotte Judge" userId="e603bab7-ca61-4c16-8957-389cad65be4d" providerId="ADAL" clId="{27F68EA9-8CD7-47D2-AF6D-94B2019C03E9}" dt="2022-11-21T11:58:19.460" v="2717" actId="571"/>
          <ac:cxnSpMkLst>
            <pc:docMk/>
            <pc:sldMk cId="3796929491" sldId="263"/>
            <ac:cxnSpMk id="30" creationId="{8B4D4504-EB5B-A708-0BDF-DD3268D58C16}"/>
          </ac:cxnSpMkLst>
        </pc:cxnChg>
        <pc:cxnChg chg="add mod">
          <ac:chgData name="Charlotte Judge" userId="e603bab7-ca61-4c16-8957-389cad65be4d" providerId="ADAL" clId="{27F68EA9-8CD7-47D2-AF6D-94B2019C03E9}" dt="2022-11-21T11:58:20.285" v="2718" actId="571"/>
          <ac:cxnSpMkLst>
            <pc:docMk/>
            <pc:sldMk cId="3796929491" sldId="263"/>
            <ac:cxnSpMk id="31" creationId="{2FFCAE63-6549-FF6C-6920-9632307F5755}"/>
          </ac:cxnSpMkLst>
        </pc:cxnChg>
        <pc:cxnChg chg="add mod">
          <ac:chgData name="Charlotte Judge" userId="e603bab7-ca61-4c16-8957-389cad65be4d" providerId="ADAL" clId="{27F68EA9-8CD7-47D2-AF6D-94B2019C03E9}" dt="2022-11-21T11:58:21.013" v="2719" actId="571"/>
          <ac:cxnSpMkLst>
            <pc:docMk/>
            <pc:sldMk cId="3796929491" sldId="263"/>
            <ac:cxnSpMk id="32" creationId="{8449B0AF-849B-1FEC-9D81-A34E8CA83B24}"/>
          </ac:cxnSpMkLst>
        </pc:cxnChg>
        <pc:cxnChg chg="add mod">
          <ac:chgData name="Charlotte Judge" userId="e603bab7-ca61-4c16-8957-389cad65be4d" providerId="ADAL" clId="{27F68EA9-8CD7-47D2-AF6D-94B2019C03E9}" dt="2022-11-21T11:58:23.217" v="2720" actId="571"/>
          <ac:cxnSpMkLst>
            <pc:docMk/>
            <pc:sldMk cId="3796929491" sldId="263"/>
            <ac:cxnSpMk id="33" creationId="{675EA3CA-85D3-FA3A-0421-4426FD517483}"/>
          </ac:cxnSpMkLst>
        </pc:cxnChg>
        <pc:cxnChg chg="add mod">
          <ac:chgData name="Charlotte Judge" userId="e603bab7-ca61-4c16-8957-389cad65be4d" providerId="ADAL" clId="{27F68EA9-8CD7-47D2-AF6D-94B2019C03E9}" dt="2022-11-21T11:58:24.109" v="2721" actId="571"/>
          <ac:cxnSpMkLst>
            <pc:docMk/>
            <pc:sldMk cId="3796929491" sldId="263"/>
            <ac:cxnSpMk id="34" creationId="{CA7AD440-614E-5AE3-2B3B-59034192C8EB}"/>
          </ac:cxnSpMkLst>
        </pc:cxnChg>
        <pc:cxnChg chg="add mod">
          <ac:chgData name="Charlotte Judge" userId="e603bab7-ca61-4c16-8957-389cad65be4d" providerId="ADAL" clId="{27F68EA9-8CD7-47D2-AF6D-94B2019C03E9}" dt="2022-11-21T11:58:25.078" v="2722" actId="571"/>
          <ac:cxnSpMkLst>
            <pc:docMk/>
            <pc:sldMk cId="3796929491" sldId="263"/>
            <ac:cxnSpMk id="35" creationId="{6329E7A1-BE8B-6EED-ED2E-3F0588040288}"/>
          </ac:cxnSpMkLst>
        </pc:cxnChg>
        <pc:cxnChg chg="add mod">
          <ac:chgData name="Charlotte Judge" userId="e603bab7-ca61-4c16-8957-389cad65be4d" providerId="ADAL" clId="{27F68EA9-8CD7-47D2-AF6D-94B2019C03E9}" dt="2022-11-21T11:58:25.813" v="2723" actId="571"/>
          <ac:cxnSpMkLst>
            <pc:docMk/>
            <pc:sldMk cId="3796929491" sldId="263"/>
            <ac:cxnSpMk id="36" creationId="{CB8CC674-52AE-F0C8-DF56-E313D9C9293F}"/>
          </ac:cxnSpMkLst>
        </pc:cxnChg>
        <pc:cxnChg chg="add mod">
          <ac:chgData name="Charlotte Judge" userId="e603bab7-ca61-4c16-8957-389cad65be4d" providerId="ADAL" clId="{27F68EA9-8CD7-47D2-AF6D-94B2019C03E9}" dt="2022-11-21T11:58:26.435" v="2724" actId="571"/>
          <ac:cxnSpMkLst>
            <pc:docMk/>
            <pc:sldMk cId="3796929491" sldId="263"/>
            <ac:cxnSpMk id="37" creationId="{FE553A50-58E5-280B-5472-C7ECE5AEFDA0}"/>
          </ac:cxnSpMkLst>
        </pc:cxnChg>
        <pc:cxnChg chg="add mod">
          <ac:chgData name="Charlotte Judge" userId="e603bab7-ca61-4c16-8957-389cad65be4d" providerId="ADAL" clId="{27F68EA9-8CD7-47D2-AF6D-94B2019C03E9}" dt="2022-11-21T11:58:29.773" v="2725" actId="571"/>
          <ac:cxnSpMkLst>
            <pc:docMk/>
            <pc:sldMk cId="3796929491" sldId="263"/>
            <ac:cxnSpMk id="38" creationId="{91BE63F3-2CAA-1221-A8B1-4E88E58E8321}"/>
          </ac:cxnSpMkLst>
        </pc:cxnChg>
        <pc:cxnChg chg="add mod">
          <ac:chgData name="Charlotte Judge" userId="e603bab7-ca61-4c16-8957-389cad65be4d" providerId="ADAL" clId="{27F68EA9-8CD7-47D2-AF6D-94B2019C03E9}" dt="2022-11-21T11:58:30.373" v="2726" actId="571"/>
          <ac:cxnSpMkLst>
            <pc:docMk/>
            <pc:sldMk cId="3796929491" sldId="263"/>
            <ac:cxnSpMk id="70" creationId="{7E8D711A-B996-B9D4-008E-1DA9E09B442C}"/>
          </ac:cxnSpMkLst>
        </pc:cxnChg>
        <pc:cxnChg chg="add mod">
          <ac:chgData name="Charlotte Judge" userId="e603bab7-ca61-4c16-8957-389cad65be4d" providerId="ADAL" clId="{27F68EA9-8CD7-47D2-AF6D-94B2019C03E9}" dt="2022-11-21T11:58:31.040" v="2727" actId="571"/>
          <ac:cxnSpMkLst>
            <pc:docMk/>
            <pc:sldMk cId="3796929491" sldId="263"/>
            <ac:cxnSpMk id="71" creationId="{E46C5A2C-692B-61D3-C15B-C53BDB80147C}"/>
          </ac:cxnSpMkLst>
        </pc:cxnChg>
        <pc:cxnChg chg="add mod">
          <ac:chgData name="Charlotte Judge" userId="e603bab7-ca61-4c16-8957-389cad65be4d" providerId="ADAL" clId="{27F68EA9-8CD7-47D2-AF6D-94B2019C03E9}" dt="2022-11-21T11:58:32.480" v="2728" actId="571"/>
          <ac:cxnSpMkLst>
            <pc:docMk/>
            <pc:sldMk cId="3796929491" sldId="263"/>
            <ac:cxnSpMk id="72" creationId="{8FE70FFC-4756-66A7-EC46-99CD4FF2766F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73" creationId="{8C64FBCA-1FFB-57D6-3549-EBAC3F99E6AA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93" creationId="{B1F934C0-F242-B807-FD16-ABDE6B6CCE85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94" creationId="{978C5300-8A88-A64D-30CD-EB6D921F3522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95" creationId="{1866FD07-EBB1-E9BE-1C10-7A2DBDC9BAD4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96" creationId="{47E6A3C8-4191-01B7-70CE-AA2AF779CD01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97" creationId="{E9E0D187-8AFC-81EA-529C-6FDDD53F3A32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98" creationId="{58F2778B-4117-D240-31FD-98AE0F330F0D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99" creationId="{67D16C4F-9A08-D064-C641-F205B858AA78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00" creationId="{5D63A760-9C54-BBD3-68F8-427CF33AF3AF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01" creationId="{097F611E-4C1B-B03F-B35E-54190EE48D75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02" creationId="{45D37DD2-FDCE-E7E6-79FC-AB4B44E4A9B4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03" creationId="{13D8AFC8-A1E8-FEFE-0E23-92AC526F1430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04" creationId="{6064506D-178F-497A-E6E0-9F556320C6AB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05" creationId="{CA4915EB-C820-D4D0-8554-0F7C741EB609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06" creationId="{0B1122CC-FE5B-31B7-D90A-9BBB3F58BC41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07" creationId="{A9D9160B-EC6A-F54E-329D-20DFCEB7FBAD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08" creationId="{6CDB5C2A-5C82-468B-0F9E-0D21DF403D18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09" creationId="{D9A33EA1-54B0-76A0-2C27-FCFEACB601DE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10" creationId="{2001C179-92E0-7D95-ABF9-9DFDAF177FE9}"/>
          </ac:cxnSpMkLst>
        </pc:cxnChg>
        <pc:cxnChg chg="add mod">
          <ac:chgData name="Charlotte Judge" userId="e603bab7-ca61-4c16-8957-389cad65be4d" providerId="ADAL" clId="{27F68EA9-8CD7-47D2-AF6D-94B2019C03E9}" dt="2022-11-21T11:58:54.565" v="2731" actId="571"/>
          <ac:cxnSpMkLst>
            <pc:docMk/>
            <pc:sldMk cId="3796929491" sldId="263"/>
            <ac:cxnSpMk id="111" creationId="{5EB5FE08-3CE2-2893-606D-5D1BB903A5FC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12" creationId="{E85F8016-9AAC-D1DB-D424-F2AA38B2817E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13" creationId="{F08F15B2-114E-8DB2-AECC-07E05AC79EFA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14" creationId="{C1AEEA9C-77AE-C2B3-0E21-6163FFE44179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15" creationId="{828E2EED-2512-4479-732B-C7E4E66E6A4E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16" creationId="{D1C92D4B-64FD-4BBF-A779-FF97CEF90CD7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17" creationId="{8170DDFE-3BE0-6E90-E1E4-C61978A908BF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18" creationId="{7AE7C592-9D38-2B75-D485-66D28751AC1C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19" creationId="{A0C220AD-0F72-BE9D-4795-CDC7D2E8C857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20" creationId="{47277B08-1B5B-8334-37F5-7D43CA066B6D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21" creationId="{58822929-F137-3A2C-1E4D-05C43035FED1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22" creationId="{B4933396-A6C4-20A5-F051-9108D199AA79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23" creationId="{11E7C486-F3C7-0344-ECE4-4D1E7D6CC82C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24" creationId="{5A6EA5C6-B518-A83B-C02C-C9DC35155B73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25" creationId="{3A798B62-891C-3C69-8D0B-8D9B14D5BDEE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26" creationId="{DA28035A-8466-387A-8BC9-023F32E489E7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27" creationId="{D4667633-68CC-9553-7326-0211EB399BAD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28" creationId="{4766A9F2-B05F-4FF0-725C-CF9707930D49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29" creationId="{E456C715-5DCD-574C-F952-A498C11CABDB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30" creationId="{25460DA2-08DD-79BC-F0FE-BFC528E3F6EA}"/>
          </ac:cxnSpMkLst>
        </pc:cxnChg>
        <pc:cxnChg chg="add mod">
          <ac:chgData name="Charlotte Judge" userId="e603bab7-ca61-4c16-8957-389cad65be4d" providerId="ADAL" clId="{27F68EA9-8CD7-47D2-AF6D-94B2019C03E9}" dt="2022-11-21T11:58:58.456" v="2732" actId="571"/>
          <ac:cxnSpMkLst>
            <pc:docMk/>
            <pc:sldMk cId="3796929491" sldId="263"/>
            <ac:cxnSpMk id="131" creationId="{8E3CC530-B775-6DB4-D81E-406B0C60A0D7}"/>
          </ac:cxnSpMkLst>
        </pc:cxnChg>
        <pc:cxnChg chg="add del mod">
          <ac:chgData name="Charlotte Judge" userId="e603bab7-ca61-4c16-8957-389cad65be4d" providerId="ADAL" clId="{27F68EA9-8CD7-47D2-AF6D-94B2019C03E9}" dt="2022-11-21T11:59:38.022" v="2736" actId="478"/>
          <ac:cxnSpMkLst>
            <pc:docMk/>
            <pc:sldMk cId="3796929491" sldId="263"/>
            <ac:cxnSpMk id="132" creationId="{65A4E878-3D62-F2DF-E3B5-2941F8D33AEB}"/>
          </ac:cxnSpMkLst>
        </pc:cxnChg>
        <pc:cxnChg chg="add del mod">
          <ac:chgData name="Charlotte Judge" userId="e603bab7-ca61-4c16-8957-389cad65be4d" providerId="ADAL" clId="{27F68EA9-8CD7-47D2-AF6D-94B2019C03E9}" dt="2022-11-21T11:59:16.280" v="2734" actId="478"/>
          <ac:cxnSpMkLst>
            <pc:docMk/>
            <pc:sldMk cId="3796929491" sldId="263"/>
            <ac:cxnSpMk id="133" creationId="{09B33613-1659-0404-B24B-A2E4F6436636}"/>
          </ac:cxnSpMkLst>
        </pc:cxnChg>
        <pc:cxnChg chg="add mod">
          <ac:chgData name="Charlotte Judge" userId="e603bab7-ca61-4c16-8957-389cad65be4d" providerId="ADAL" clId="{27F68EA9-8CD7-47D2-AF6D-94B2019C03E9}" dt="2022-11-21T11:59:10.349" v="2733" actId="571"/>
          <ac:cxnSpMkLst>
            <pc:docMk/>
            <pc:sldMk cId="3796929491" sldId="263"/>
            <ac:cxnSpMk id="134" creationId="{3228B66F-796A-456A-B8F2-823AF3AC1242}"/>
          </ac:cxnSpMkLst>
        </pc:cxnChg>
        <pc:cxnChg chg="add mod">
          <ac:chgData name="Charlotte Judge" userId="e603bab7-ca61-4c16-8957-389cad65be4d" providerId="ADAL" clId="{27F68EA9-8CD7-47D2-AF6D-94B2019C03E9}" dt="2022-11-21T11:59:10.349" v="2733" actId="571"/>
          <ac:cxnSpMkLst>
            <pc:docMk/>
            <pc:sldMk cId="3796929491" sldId="263"/>
            <ac:cxnSpMk id="135" creationId="{427EC761-5E85-54CF-CCB7-58117E8AB7F8}"/>
          </ac:cxnSpMkLst>
        </pc:cxnChg>
        <pc:cxnChg chg="add mod">
          <ac:chgData name="Charlotte Judge" userId="e603bab7-ca61-4c16-8957-389cad65be4d" providerId="ADAL" clId="{27F68EA9-8CD7-47D2-AF6D-94B2019C03E9}" dt="2022-11-21T11:59:10.349" v="2733" actId="571"/>
          <ac:cxnSpMkLst>
            <pc:docMk/>
            <pc:sldMk cId="3796929491" sldId="263"/>
            <ac:cxnSpMk id="136" creationId="{13E18091-861D-1D16-5C4E-87790EDBB97D}"/>
          </ac:cxnSpMkLst>
        </pc:cxnChg>
        <pc:cxnChg chg="add mod">
          <ac:chgData name="Charlotte Judge" userId="e603bab7-ca61-4c16-8957-389cad65be4d" providerId="ADAL" clId="{27F68EA9-8CD7-47D2-AF6D-94B2019C03E9}" dt="2022-11-21T11:59:10.349" v="2733" actId="571"/>
          <ac:cxnSpMkLst>
            <pc:docMk/>
            <pc:sldMk cId="3796929491" sldId="263"/>
            <ac:cxnSpMk id="137" creationId="{42B30519-40F1-DED1-BD5E-B4485DA33383}"/>
          </ac:cxnSpMkLst>
        </pc:cxnChg>
        <pc:cxnChg chg="add mod">
          <ac:chgData name="Charlotte Judge" userId="e603bab7-ca61-4c16-8957-389cad65be4d" providerId="ADAL" clId="{27F68EA9-8CD7-47D2-AF6D-94B2019C03E9}" dt="2022-11-21T14:48:47.534" v="4191" actId="164"/>
          <ac:cxnSpMkLst>
            <pc:docMk/>
            <pc:sldMk cId="3796929491" sldId="263"/>
            <ac:cxnSpMk id="141" creationId="{8A167E10-039E-B333-0C77-1CA7C99BE136}"/>
          </ac:cxnSpMkLst>
        </pc:cxnChg>
        <pc:cxnChg chg="add mod">
          <ac:chgData name="Charlotte Judge" userId="e603bab7-ca61-4c16-8957-389cad65be4d" providerId="ADAL" clId="{27F68EA9-8CD7-47D2-AF6D-94B2019C03E9}" dt="2022-11-21T14:48:47.534" v="4191" actId="164"/>
          <ac:cxnSpMkLst>
            <pc:docMk/>
            <pc:sldMk cId="3796929491" sldId="263"/>
            <ac:cxnSpMk id="143" creationId="{ECC2464D-856B-151E-1AAE-F14D8698440B}"/>
          </ac:cxnSpMkLst>
        </pc:cxnChg>
        <pc:cxnChg chg="add mod">
          <ac:chgData name="Charlotte Judge" userId="e603bab7-ca61-4c16-8957-389cad65be4d" providerId="ADAL" clId="{27F68EA9-8CD7-47D2-AF6D-94B2019C03E9}" dt="2022-11-21T14:48:47.534" v="4191" actId="164"/>
          <ac:cxnSpMkLst>
            <pc:docMk/>
            <pc:sldMk cId="3796929491" sldId="263"/>
            <ac:cxnSpMk id="145" creationId="{7BB9F221-F780-6798-28CB-300B87A6ED2A}"/>
          </ac:cxnSpMkLst>
        </pc:cxnChg>
        <pc:cxnChg chg="add mod">
          <ac:chgData name="Charlotte Judge" userId="e603bab7-ca61-4c16-8957-389cad65be4d" providerId="ADAL" clId="{27F68EA9-8CD7-47D2-AF6D-94B2019C03E9}" dt="2022-11-21T14:48:47.534" v="4191" actId="164"/>
          <ac:cxnSpMkLst>
            <pc:docMk/>
            <pc:sldMk cId="3796929491" sldId="263"/>
            <ac:cxnSpMk id="149" creationId="{C16ED290-2760-BEB4-92B8-104E51F6711B}"/>
          </ac:cxnSpMkLst>
        </pc:cxnChg>
        <pc:cxnChg chg="add mod">
          <ac:chgData name="Charlotte Judge" userId="e603bab7-ca61-4c16-8957-389cad65be4d" providerId="ADAL" clId="{27F68EA9-8CD7-47D2-AF6D-94B2019C03E9}" dt="2022-11-21T14:48:47.534" v="4191" actId="164"/>
          <ac:cxnSpMkLst>
            <pc:docMk/>
            <pc:sldMk cId="3796929491" sldId="263"/>
            <ac:cxnSpMk id="151" creationId="{49FEB473-3A9D-BCA3-76AF-F5A0C5A2961B}"/>
          </ac:cxnSpMkLst>
        </pc:cxnChg>
      </pc:sldChg>
      <pc:sldChg chg="addSp delSp modSp new mod modTransition modAnim modNotesTx">
        <pc:chgData name="Charlotte Judge" userId="e603bab7-ca61-4c16-8957-389cad65be4d" providerId="ADAL" clId="{27F68EA9-8CD7-47D2-AF6D-94B2019C03E9}" dt="2022-11-22T11:34:22.130" v="5939"/>
        <pc:sldMkLst>
          <pc:docMk/>
          <pc:sldMk cId="72364684" sldId="264"/>
        </pc:sldMkLst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2" creationId="{F298E4F4-8DD4-43C9-62FD-F18D3F3A59DA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3" creationId="{B1044660-34FC-38C0-7F97-74079346ADA3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4" creationId="{0B7A7CA8-72E4-5785-5152-601AF03CD73C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5" creationId="{B1F3BBEB-C94D-A27C-D8C2-EFB69618479A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6" creationId="{84396E7D-A083-7C88-E549-A525068A9FE1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7" creationId="{6294BC8F-6DC9-A297-C381-A371F390C626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8" creationId="{02BFAD47-023B-462B-4F67-F02FCF2EDFAC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9" creationId="{3A21DB39-B298-5DEF-3E4F-A8C2C86EE30F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10" creationId="{3CED954D-C6BE-4F9B-9A7C-80248C06E1DC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11" creationId="{625C823F-9806-FCE6-BADD-D54693478AC1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12" creationId="{2E7352C2-80FA-0D26-4536-12442C38B663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13" creationId="{4BE463DB-BDA0-4A45-9E22-195D98E6FE9F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14" creationId="{585312CC-BF1B-35A2-B168-9F0947E6B751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15" creationId="{79F43566-AE25-8EED-5BFC-3DD59DB8AD57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16" creationId="{9844DDD6-5B4B-AC25-E67B-598EAF4A7773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17" creationId="{B246ED87-C564-D1A5-6E06-F0B60B95E71D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18" creationId="{9E79F0F5-192E-97C6-3D26-A51AF26AE447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19" creationId="{EFF3765A-6827-9B44-0B02-C02981A63B61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20" creationId="{E807C6EE-ABA0-0187-9E40-32647D380F80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21" creationId="{BB814ED1-1AE9-0646-3F7B-A847E5119208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22" creationId="{D38DF30A-9BCA-CB30-991A-53EB2CA1E91A}"/>
          </ac:spMkLst>
        </pc:spChg>
        <pc:spChg chg="add del mod">
          <ac:chgData name="Charlotte Judge" userId="e603bab7-ca61-4c16-8957-389cad65be4d" providerId="ADAL" clId="{27F68EA9-8CD7-47D2-AF6D-94B2019C03E9}" dt="2022-11-21T09:24:27.714" v="1095" actId="478"/>
          <ac:spMkLst>
            <pc:docMk/>
            <pc:sldMk cId="72364684" sldId="264"/>
            <ac:spMk id="23" creationId="{E2572278-B7B4-7178-B5BD-605005DD694F}"/>
          </ac:spMkLst>
        </pc:spChg>
        <pc:spChg chg="add del mod">
          <ac:chgData name="Charlotte Judge" userId="e603bab7-ca61-4c16-8957-389cad65be4d" providerId="ADAL" clId="{27F68EA9-8CD7-47D2-AF6D-94B2019C03E9}" dt="2022-11-21T09:24:16.794" v="1091" actId="478"/>
          <ac:spMkLst>
            <pc:docMk/>
            <pc:sldMk cId="72364684" sldId="264"/>
            <ac:spMk id="24" creationId="{873449B3-806A-418A-B7BD-C8932FFF9476}"/>
          </ac:spMkLst>
        </pc:spChg>
        <pc:spChg chg="add del mod">
          <ac:chgData name="Charlotte Judge" userId="e603bab7-ca61-4c16-8957-389cad65be4d" providerId="ADAL" clId="{27F68EA9-8CD7-47D2-AF6D-94B2019C03E9}" dt="2022-11-21T09:24:15.894" v="1090" actId="478"/>
          <ac:spMkLst>
            <pc:docMk/>
            <pc:sldMk cId="72364684" sldId="264"/>
            <ac:spMk id="25" creationId="{27FE4F8C-1B55-60FF-74D5-5C421B573F08}"/>
          </ac:spMkLst>
        </pc:spChg>
        <pc:spChg chg="add mod">
          <ac:chgData name="Charlotte Judge" userId="e603bab7-ca61-4c16-8957-389cad65be4d" providerId="ADAL" clId="{27F68EA9-8CD7-47D2-AF6D-94B2019C03E9}" dt="2022-11-21T09:25:32.574" v="1149" actId="34135"/>
          <ac:spMkLst>
            <pc:docMk/>
            <pc:sldMk cId="72364684" sldId="264"/>
            <ac:spMk id="26" creationId="{0A1A2E13-32B7-A46F-DAC8-125EEF41EFAC}"/>
          </ac:spMkLst>
        </pc:spChg>
        <pc:spChg chg="add mod">
          <ac:chgData name="Charlotte Judge" userId="e603bab7-ca61-4c16-8957-389cad65be4d" providerId="ADAL" clId="{27F68EA9-8CD7-47D2-AF6D-94B2019C03E9}" dt="2022-11-21T09:28:08.990" v="1153" actId="207"/>
          <ac:spMkLst>
            <pc:docMk/>
            <pc:sldMk cId="72364684" sldId="264"/>
            <ac:spMk id="28" creationId="{3474267C-AAA0-0697-67FB-0282BFFA49C6}"/>
          </ac:spMkLst>
        </pc:spChg>
        <pc:spChg chg="mod">
          <ac:chgData name="Charlotte Judge" userId="e603bab7-ca61-4c16-8957-389cad65be4d" providerId="ADAL" clId="{27F68EA9-8CD7-47D2-AF6D-94B2019C03E9}" dt="2022-11-21T09:29:30.274" v="1173" actId="339"/>
          <ac:spMkLst>
            <pc:docMk/>
            <pc:sldMk cId="72364684" sldId="264"/>
            <ac:spMk id="30" creationId="{6D6B7E4C-883E-6A63-44D3-D8F19330E058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31" creationId="{4F726992-0130-93FC-DB28-1C6CD09DA9C7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32" creationId="{7AAE421E-68C3-24A4-FB3F-FB20F920E9C5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33" creationId="{68980D14-8BCB-F228-1BC6-4DA19F4927F3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34" creationId="{D7CECCCC-5C65-5351-FEC2-FFAC4642E02C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35" creationId="{99041AA6-9069-DFE5-6E2C-48A0F803F8DF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36" creationId="{1C29C4E7-93D2-35F1-BAA6-825BFA68B980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37" creationId="{4708EEB6-C124-2419-B840-D91A19773A61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38" creationId="{F64ACDD2-85D3-B993-B5F0-C3264D5DF7C2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39" creationId="{B333C843-6319-85C1-D521-B2CED42B2745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40" creationId="{0C17468A-F2C5-5487-4164-E2153F056C03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41" creationId="{E015E061-5B32-A42E-F00E-72EA1F6B1C08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42" creationId="{49147414-C8EF-F5FB-087F-63A345ED2183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43" creationId="{45AEB4C1-E517-0C5F-CF2B-0E1CFCDDE531}"/>
          </ac:spMkLst>
        </pc:spChg>
        <pc:spChg chg="mod">
          <ac:chgData name="Charlotte Judge" userId="e603bab7-ca61-4c16-8957-389cad65be4d" providerId="ADAL" clId="{27F68EA9-8CD7-47D2-AF6D-94B2019C03E9}" dt="2022-11-21T09:29:15.733" v="1170"/>
          <ac:spMkLst>
            <pc:docMk/>
            <pc:sldMk cId="72364684" sldId="264"/>
            <ac:spMk id="44" creationId="{A208065E-640A-D3DA-B508-DC2977FFFB34}"/>
          </ac:spMkLst>
        </pc:spChg>
        <pc:spChg chg="del mod topLvl">
          <ac:chgData name="Charlotte Judge" userId="e603bab7-ca61-4c16-8957-389cad65be4d" providerId="ADAL" clId="{27F68EA9-8CD7-47D2-AF6D-94B2019C03E9}" dt="2022-11-21T09:57:38.909" v="1180" actId="478"/>
          <ac:spMkLst>
            <pc:docMk/>
            <pc:sldMk cId="72364684" sldId="264"/>
            <ac:spMk id="46" creationId="{22C34D4E-3E19-229A-C2E6-22591A87C972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47" creationId="{30FDC2D9-6723-EF8B-18F0-F82E4D4F3BEF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48" creationId="{28F026DE-E4CC-5B86-BB09-19E346794745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49" creationId="{0D778E6A-C49F-3122-5FC3-0EE7BA1EBC87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50" creationId="{E9D3620C-EDFA-8D06-4FBA-9990EE256462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51" creationId="{30DFF7C8-600A-8C1D-7458-56FA80A26608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52" creationId="{0E685E2C-A46C-15EE-A0C9-E3AA6313DF6D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53" creationId="{AE45C070-FE43-D170-8475-3F4846F46331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54" creationId="{94334318-EAE3-B2D9-0B5B-3AA3D342FED3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55" creationId="{061A4523-E342-7513-13DC-4943CEE38BDF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56" creationId="{FD0FEBE8-22D2-61E6-DB70-6D52CC10F4CB}"/>
          </ac:spMkLst>
        </pc:spChg>
        <pc:spChg chg="mod topLvl">
          <ac:chgData name="Charlotte Judge" userId="e603bab7-ca61-4c16-8957-389cad65be4d" providerId="ADAL" clId="{27F68EA9-8CD7-47D2-AF6D-94B2019C03E9}" dt="2022-11-21T09:58:02.639" v="1184" actId="165"/>
          <ac:spMkLst>
            <pc:docMk/>
            <pc:sldMk cId="72364684" sldId="264"/>
            <ac:spMk id="57" creationId="{201B8746-EDA8-64FD-0661-DCB2EF9E8135}"/>
          </ac:spMkLst>
        </pc:spChg>
        <pc:spChg chg="mod topLvl">
          <ac:chgData name="Charlotte Judge" userId="e603bab7-ca61-4c16-8957-389cad65be4d" providerId="ADAL" clId="{27F68EA9-8CD7-47D2-AF6D-94B2019C03E9}" dt="2022-11-21T09:58:13.589" v="1185" actId="1076"/>
          <ac:spMkLst>
            <pc:docMk/>
            <pc:sldMk cId="72364684" sldId="264"/>
            <ac:spMk id="58" creationId="{8EFB1A33-453E-5F7B-F260-3545FA7AA836}"/>
          </ac:spMkLst>
        </pc:spChg>
        <pc:spChg chg="mod topLvl">
          <ac:chgData name="Charlotte Judge" userId="e603bab7-ca61-4c16-8957-389cad65be4d" providerId="ADAL" clId="{27F68EA9-8CD7-47D2-AF6D-94B2019C03E9}" dt="2022-11-21T09:58:13.589" v="1185" actId="1076"/>
          <ac:spMkLst>
            <pc:docMk/>
            <pc:sldMk cId="72364684" sldId="264"/>
            <ac:spMk id="59" creationId="{4745C1BA-9ADE-2193-F025-6D850D189479}"/>
          </ac:spMkLst>
        </pc:spChg>
        <pc:spChg chg="mod topLvl">
          <ac:chgData name="Charlotte Judge" userId="e603bab7-ca61-4c16-8957-389cad65be4d" providerId="ADAL" clId="{27F68EA9-8CD7-47D2-AF6D-94B2019C03E9}" dt="2022-11-21T09:58:34.649" v="1189" actId="1076"/>
          <ac:spMkLst>
            <pc:docMk/>
            <pc:sldMk cId="72364684" sldId="264"/>
            <ac:spMk id="60" creationId="{D241EF95-770B-E268-0357-51EE768FB070}"/>
          </ac:spMkLst>
        </pc:spChg>
        <pc:spChg chg="mod topLvl">
          <ac:chgData name="Charlotte Judge" userId="e603bab7-ca61-4c16-8957-389cad65be4d" providerId="ADAL" clId="{27F68EA9-8CD7-47D2-AF6D-94B2019C03E9}" dt="2022-11-21T09:58:13.589" v="1185" actId="1076"/>
          <ac:spMkLst>
            <pc:docMk/>
            <pc:sldMk cId="72364684" sldId="264"/>
            <ac:spMk id="61" creationId="{76A9A080-F562-B5C9-0077-1D9B74FFCD30}"/>
          </ac:spMkLst>
        </pc:spChg>
        <pc:spChg chg="mod topLvl">
          <ac:chgData name="Charlotte Judge" userId="e603bab7-ca61-4c16-8957-389cad65be4d" providerId="ADAL" clId="{27F68EA9-8CD7-47D2-AF6D-94B2019C03E9}" dt="2022-11-21T09:58:13.589" v="1185" actId="1076"/>
          <ac:spMkLst>
            <pc:docMk/>
            <pc:sldMk cId="72364684" sldId="264"/>
            <ac:spMk id="62" creationId="{07E9F175-255F-73CD-E62A-1EDF68FDC56F}"/>
          </ac:spMkLst>
        </pc:spChg>
        <pc:spChg chg="mod topLvl">
          <ac:chgData name="Charlotte Judge" userId="e603bab7-ca61-4c16-8957-389cad65be4d" providerId="ADAL" clId="{27F68EA9-8CD7-47D2-AF6D-94B2019C03E9}" dt="2022-11-21T09:58:13.589" v="1185" actId="1076"/>
          <ac:spMkLst>
            <pc:docMk/>
            <pc:sldMk cId="72364684" sldId="264"/>
            <ac:spMk id="63" creationId="{E5D5009C-626E-1815-2903-02C28E1E2488}"/>
          </ac:spMkLst>
        </pc:spChg>
        <pc:spChg chg="mod topLvl">
          <ac:chgData name="Charlotte Judge" userId="e603bab7-ca61-4c16-8957-389cad65be4d" providerId="ADAL" clId="{27F68EA9-8CD7-47D2-AF6D-94B2019C03E9}" dt="2022-11-21T09:58:13.589" v="1185" actId="1076"/>
          <ac:spMkLst>
            <pc:docMk/>
            <pc:sldMk cId="72364684" sldId="264"/>
            <ac:spMk id="64" creationId="{E9E02584-D2B5-B140-3C4E-8F946039D235}"/>
          </ac:spMkLst>
        </pc:spChg>
        <pc:spChg chg="mod topLvl">
          <ac:chgData name="Charlotte Judge" userId="e603bab7-ca61-4c16-8957-389cad65be4d" providerId="ADAL" clId="{27F68EA9-8CD7-47D2-AF6D-94B2019C03E9}" dt="2022-11-21T09:58:13.589" v="1185" actId="1076"/>
          <ac:spMkLst>
            <pc:docMk/>
            <pc:sldMk cId="72364684" sldId="264"/>
            <ac:spMk id="65" creationId="{046A8731-CE58-2ABB-5D2B-A9B506309FAC}"/>
          </ac:spMkLst>
        </pc:spChg>
        <pc:spChg chg="mod topLvl">
          <ac:chgData name="Charlotte Judge" userId="e603bab7-ca61-4c16-8957-389cad65be4d" providerId="ADAL" clId="{27F68EA9-8CD7-47D2-AF6D-94B2019C03E9}" dt="2022-11-21T09:58:48.979" v="1194" actId="1076"/>
          <ac:spMkLst>
            <pc:docMk/>
            <pc:sldMk cId="72364684" sldId="264"/>
            <ac:spMk id="66" creationId="{C40572A0-E36F-BFD0-20D4-6C113EA10B9D}"/>
          </ac:spMkLst>
        </pc:spChg>
        <pc:spChg chg="mod topLvl">
          <ac:chgData name="Charlotte Judge" userId="e603bab7-ca61-4c16-8957-389cad65be4d" providerId="ADAL" clId="{27F68EA9-8CD7-47D2-AF6D-94B2019C03E9}" dt="2022-11-21T09:58:51.851" v="1195" actId="1076"/>
          <ac:spMkLst>
            <pc:docMk/>
            <pc:sldMk cId="72364684" sldId="264"/>
            <ac:spMk id="67" creationId="{D266457C-4CBD-9969-438D-EC9AC09C8A7D}"/>
          </ac:spMkLst>
        </pc:spChg>
        <pc:spChg chg="mod topLvl">
          <ac:chgData name="Charlotte Judge" userId="e603bab7-ca61-4c16-8957-389cad65be4d" providerId="ADAL" clId="{27F68EA9-8CD7-47D2-AF6D-94B2019C03E9}" dt="2022-11-21T09:58:46.259" v="1193" actId="1076"/>
          <ac:spMkLst>
            <pc:docMk/>
            <pc:sldMk cId="72364684" sldId="264"/>
            <ac:spMk id="68" creationId="{79D8AA4D-C563-254A-8FA7-8BA94D099002}"/>
          </ac:spMkLst>
        </pc:spChg>
        <pc:spChg chg="mod topLvl">
          <ac:chgData name="Charlotte Judge" userId="e603bab7-ca61-4c16-8957-389cad65be4d" providerId="ADAL" clId="{27F68EA9-8CD7-47D2-AF6D-94B2019C03E9}" dt="2022-11-21T09:58:42.879" v="1192" actId="1076"/>
          <ac:spMkLst>
            <pc:docMk/>
            <pc:sldMk cId="72364684" sldId="264"/>
            <ac:spMk id="69" creationId="{A2B2E8FD-2BA5-FAC1-6DE8-76760F7BB712}"/>
          </ac:spMkLst>
        </pc:spChg>
        <pc:spChg chg="mod topLvl">
          <ac:chgData name="Charlotte Judge" userId="e603bab7-ca61-4c16-8957-389cad65be4d" providerId="ADAL" clId="{27F68EA9-8CD7-47D2-AF6D-94B2019C03E9}" dt="2022-11-21T09:58:40.507" v="1191" actId="1076"/>
          <ac:spMkLst>
            <pc:docMk/>
            <pc:sldMk cId="72364684" sldId="264"/>
            <ac:spMk id="70" creationId="{F09EDD9E-A2AC-8C2D-7121-16C6533E5D06}"/>
          </ac:spMkLst>
        </pc:spChg>
        <pc:spChg chg="mod topLvl">
          <ac:chgData name="Charlotte Judge" userId="e603bab7-ca61-4c16-8957-389cad65be4d" providerId="ADAL" clId="{27F68EA9-8CD7-47D2-AF6D-94B2019C03E9}" dt="2022-11-21T09:58:32.599" v="1188" actId="1076"/>
          <ac:spMkLst>
            <pc:docMk/>
            <pc:sldMk cId="72364684" sldId="264"/>
            <ac:spMk id="71" creationId="{2FFDF59C-16A0-8AB8-027E-2FFA94F13287}"/>
          </ac:spMkLst>
        </pc:spChg>
        <pc:spChg chg="mod topLvl">
          <ac:chgData name="Charlotte Judge" userId="e603bab7-ca61-4c16-8957-389cad65be4d" providerId="ADAL" clId="{27F68EA9-8CD7-47D2-AF6D-94B2019C03E9}" dt="2022-11-21T09:59:07.309" v="1199" actId="1076"/>
          <ac:spMkLst>
            <pc:docMk/>
            <pc:sldMk cId="72364684" sldId="264"/>
            <ac:spMk id="72" creationId="{5226DA7D-1CD0-7CEB-8CB4-5BD7D3C3657F}"/>
          </ac:spMkLst>
        </pc:spChg>
        <pc:spChg chg="mod topLvl">
          <ac:chgData name="Charlotte Judge" userId="e603bab7-ca61-4c16-8957-389cad65be4d" providerId="ADAL" clId="{27F68EA9-8CD7-47D2-AF6D-94B2019C03E9}" dt="2022-11-21T09:58:37.289" v="1190" actId="1076"/>
          <ac:spMkLst>
            <pc:docMk/>
            <pc:sldMk cId="72364684" sldId="264"/>
            <ac:spMk id="73" creationId="{022AE943-7D83-662A-D8BC-23EF78AAEEA7}"/>
          </ac:spMkLst>
        </pc:spChg>
        <pc:spChg chg="mod topLvl">
          <ac:chgData name="Charlotte Judge" userId="e603bab7-ca61-4c16-8957-389cad65be4d" providerId="ADAL" clId="{27F68EA9-8CD7-47D2-AF6D-94B2019C03E9}" dt="2022-11-21T09:58:29.099" v="1187" actId="1076"/>
          <ac:spMkLst>
            <pc:docMk/>
            <pc:sldMk cId="72364684" sldId="264"/>
            <ac:spMk id="74" creationId="{93651B55-9CB0-39E7-9836-FFADC99AE8C6}"/>
          </ac:spMkLst>
        </pc:spChg>
        <pc:spChg chg="del mod topLvl">
          <ac:chgData name="Charlotte Judge" userId="e603bab7-ca61-4c16-8957-389cad65be4d" providerId="ADAL" clId="{27F68EA9-8CD7-47D2-AF6D-94B2019C03E9}" dt="2022-11-21T09:57:36.936" v="1179" actId="478"/>
          <ac:spMkLst>
            <pc:docMk/>
            <pc:sldMk cId="72364684" sldId="264"/>
            <ac:spMk id="75" creationId="{2E7F0DE9-9785-364C-23E5-8B025DDE5DB2}"/>
          </ac:spMkLst>
        </pc:spChg>
        <pc:spChg chg="del mod topLvl">
          <ac:chgData name="Charlotte Judge" userId="e603bab7-ca61-4c16-8957-389cad65be4d" providerId="ADAL" clId="{27F68EA9-8CD7-47D2-AF6D-94B2019C03E9}" dt="2022-11-21T09:57:34.799" v="1178" actId="478"/>
          <ac:spMkLst>
            <pc:docMk/>
            <pc:sldMk cId="72364684" sldId="264"/>
            <ac:spMk id="76" creationId="{6AFAC5B0-4068-EF6E-0CD9-00CE8B26B5A3}"/>
          </ac:spMkLst>
        </pc:spChg>
        <pc:spChg chg="add mod">
          <ac:chgData name="Charlotte Judge" userId="e603bab7-ca61-4c16-8957-389cad65be4d" providerId="ADAL" clId="{27F68EA9-8CD7-47D2-AF6D-94B2019C03E9}" dt="2022-11-21T09:58:58.019" v="1196" actId="571"/>
          <ac:spMkLst>
            <pc:docMk/>
            <pc:sldMk cId="72364684" sldId="264"/>
            <ac:spMk id="77" creationId="{1938928B-BD39-3D9E-AE72-3197F58DD0C8}"/>
          </ac:spMkLst>
        </pc:spChg>
        <pc:spChg chg="add mod">
          <ac:chgData name="Charlotte Judge" userId="e603bab7-ca61-4c16-8957-389cad65be4d" providerId="ADAL" clId="{27F68EA9-8CD7-47D2-AF6D-94B2019C03E9}" dt="2022-11-21T09:59:01.109" v="1197" actId="571"/>
          <ac:spMkLst>
            <pc:docMk/>
            <pc:sldMk cId="72364684" sldId="264"/>
            <ac:spMk id="78" creationId="{1B5F7836-9F6D-3B4E-9670-E14C8510EE74}"/>
          </ac:spMkLst>
        </pc:spChg>
        <pc:spChg chg="add mod">
          <ac:chgData name="Charlotte Judge" userId="e603bab7-ca61-4c16-8957-389cad65be4d" providerId="ADAL" clId="{27F68EA9-8CD7-47D2-AF6D-94B2019C03E9}" dt="2022-11-21T09:59:04.142" v="1198" actId="571"/>
          <ac:spMkLst>
            <pc:docMk/>
            <pc:sldMk cId="72364684" sldId="264"/>
            <ac:spMk id="79" creationId="{F1047C93-1F41-93C2-E193-38D1E6287213}"/>
          </ac:spMkLst>
        </pc:spChg>
        <pc:spChg chg="add mod">
          <ac:chgData name="Charlotte Judge" userId="e603bab7-ca61-4c16-8957-389cad65be4d" providerId="ADAL" clId="{27F68EA9-8CD7-47D2-AF6D-94B2019C03E9}" dt="2022-11-21T09:59:36.129" v="1207" actId="1076"/>
          <ac:spMkLst>
            <pc:docMk/>
            <pc:sldMk cId="72364684" sldId="264"/>
            <ac:spMk id="80" creationId="{FDC881CE-2FF6-BDE5-0C1A-58F319CA670F}"/>
          </ac:spMkLst>
        </pc:spChg>
        <pc:spChg chg="add mod">
          <ac:chgData name="Charlotte Judge" userId="e603bab7-ca61-4c16-8957-389cad65be4d" providerId="ADAL" clId="{27F68EA9-8CD7-47D2-AF6D-94B2019C03E9}" dt="2022-11-21T09:59:31.919" v="1205" actId="1076"/>
          <ac:spMkLst>
            <pc:docMk/>
            <pc:sldMk cId="72364684" sldId="264"/>
            <ac:spMk id="81" creationId="{9791B8F1-7DD3-D99D-B0B7-B72FAA05EB8C}"/>
          </ac:spMkLst>
        </pc:spChg>
        <pc:spChg chg="add mod">
          <ac:chgData name="Charlotte Judge" userId="e603bab7-ca61-4c16-8957-389cad65be4d" providerId="ADAL" clId="{27F68EA9-8CD7-47D2-AF6D-94B2019C03E9}" dt="2022-11-21T09:59:38.174" v="1209" actId="1076"/>
          <ac:spMkLst>
            <pc:docMk/>
            <pc:sldMk cId="72364684" sldId="264"/>
            <ac:spMk id="82" creationId="{24038B71-C3B2-5E73-7860-12E19A48BB64}"/>
          </ac:spMkLst>
        </pc:spChg>
        <pc:spChg chg="add mod">
          <ac:chgData name="Charlotte Judge" userId="e603bab7-ca61-4c16-8957-389cad65be4d" providerId="ADAL" clId="{27F68EA9-8CD7-47D2-AF6D-94B2019C03E9}" dt="2022-11-21T09:59:37.268" v="1208" actId="1076"/>
          <ac:spMkLst>
            <pc:docMk/>
            <pc:sldMk cId="72364684" sldId="264"/>
            <ac:spMk id="83" creationId="{E0A023C9-D39A-A342-221D-7DDBEFF57F79}"/>
          </ac:spMkLst>
        </pc:spChg>
        <pc:spChg chg="add mod">
          <ac:chgData name="Charlotte Judge" userId="e603bab7-ca61-4c16-8957-389cad65be4d" providerId="ADAL" clId="{27F68EA9-8CD7-47D2-AF6D-94B2019C03E9}" dt="2022-11-21T09:59:43.979" v="1210" actId="571"/>
          <ac:spMkLst>
            <pc:docMk/>
            <pc:sldMk cId="72364684" sldId="264"/>
            <ac:spMk id="84" creationId="{362804FB-28D7-C25C-9318-9A341E248CE2}"/>
          </ac:spMkLst>
        </pc:spChg>
        <pc:spChg chg="add del mod">
          <ac:chgData name="Charlotte Judge" userId="e603bab7-ca61-4c16-8957-389cad65be4d" providerId="ADAL" clId="{27F68EA9-8CD7-47D2-AF6D-94B2019C03E9}" dt="2022-11-21T09:59:51.599" v="1212" actId="478"/>
          <ac:spMkLst>
            <pc:docMk/>
            <pc:sldMk cId="72364684" sldId="264"/>
            <ac:spMk id="85" creationId="{9D520314-4F68-668F-A946-B90FCA7BCC9D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87" creationId="{12360FD7-B887-08C9-B447-BF56751D6085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88" creationId="{7D0A15FB-2FEE-E669-10FC-B767BEAD1B79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89" creationId="{FC0BCA49-B622-E0EA-D040-DE17088080A4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90" creationId="{9C2E32BA-9E79-995F-9684-1143C029D904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91" creationId="{C95EAA16-A2D6-C7DB-8C1B-ED079A24B637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92" creationId="{2B5871F4-5C6C-54C8-9140-71C14CB6B514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93" creationId="{6325C4B5-5BDF-C6F0-BFE5-062B71BF173D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94" creationId="{FE25F3D6-8DBD-F0E9-3754-9ED32C84308F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95" creationId="{08EFC594-9C23-303B-A3E3-74ECFFE2F375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96" creationId="{694E144F-F62A-BA22-D477-902257C87E0D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97" creationId="{7E3E6853-0657-4E95-7411-E755F69881F1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98" creationId="{0506B54F-89DD-2D0A-7F10-2D38C2903092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99" creationId="{4A83ED91-84BD-12E3-BFA8-649DE4C41A89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00" creationId="{46F74E53-18FD-3D39-D756-B3202EFA0EE7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01" creationId="{5B4E1441-3FE4-F08A-D159-47B385A3AA8C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02" creationId="{FE53D095-58B2-7F3D-48B2-3E0A113E337C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03" creationId="{BE1D0D1D-0AE9-8BF6-4245-45396693AB33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04" creationId="{1AD39A25-31DB-2F2B-AC96-835A6224D961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05" creationId="{541214CD-4036-142F-FA0E-5BA2DE5FFBFB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06" creationId="{D9BF298D-8C58-450D-E6C7-5C88174E6D65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07" creationId="{1DF24D87-2CC7-08CE-A5E9-80E3BFABB256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08" creationId="{CC938CF3-5210-72D3-37B5-44F0E9DA3FFE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09" creationId="{AEF0BDE8-8400-39B3-3379-1405FDEE3BFE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10" creationId="{D2BFAE60-DF0C-E9EA-8ECB-A580EC20FA8C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11" creationId="{2474ED18-4153-FBBA-E8EB-98FA870236D9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12" creationId="{027C1B8F-5375-6D78-30C7-557C0E0EB0E7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13" creationId="{6B5ACB57-D652-7D1A-AFB1-825DD3262308}"/>
          </ac:spMkLst>
        </pc:spChg>
        <pc:spChg chg="mod">
          <ac:chgData name="Charlotte Judge" userId="e603bab7-ca61-4c16-8957-389cad65be4d" providerId="ADAL" clId="{27F68EA9-8CD7-47D2-AF6D-94B2019C03E9}" dt="2022-11-21T10:00:00.309" v="1213"/>
          <ac:spMkLst>
            <pc:docMk/>
            <pc:sldMk cId="72364684" sldId="264"/>
            <ac:spMk id="114" creationId="{B8E3EE9F-7FE3-883D-E281-8D934DF3A401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16" creationId="{DCBF6983-F783-1069-7AEE-C1EB3AB39237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17" creationId="{705E3C6B-8252-EAB7-144E-15D42250D36C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18" creationId="{70FFCE7E-9441-DC19-3EB6-542449E44361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19" creationId="{1F2A72ED-DE82-3CF1-18FE-26139F3409DE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20" creationId="{56A5C847-AE4B-0030-706A-E0E9F69BE0F5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21" creationId="{A70BA656-005E-138B-7F2C-0C8ADEC7D9B7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22" creationId="{5D390C28-A35C-0AED-0862-0429D19EB2E8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23" creationId="{C184CF2A-6525-82D9-B117-5A6737F55A6E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24" creationId="{65A20728-0F2A-93CD-C5CD-07F0C5B6AC77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25" creationId="{75C2D2C2-5205-58B3-7892-8D711539498E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26" creationId="{2D257190-8A2D-3D3B-AEB1-F248B82EDB1F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27" creationId="{B810BE9D-77C5-2A5A-CB77-FFB61F28127E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28" creationId="{2C13CDA8-6490-2EA9-DAB2-1A22A324A1E2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29" creationId="{16C9DFE8-C038-D440-B5CC-D11916FFF04A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30" creationId="{F97FDF9E-B9E2-046A-8A82-C3B08D7D00CE}"/>
          </ac:spMkLst>
        </pc:spChg>
        <pc:spChg chg="mod">
          <ac:chgData name="Charlotte Judge" userId="e603bab7-ca61-4c16-8957-389cad65be4d" providerId="ADAL" clId="{27F68EA9-8CD7-47D2-AF6D-94B2019C03E9}" dt="2022-11-21T10:00:23.889" v="1215"/>
          <ac:spMkLst>
            <pc:docMk/>
            <pc:sldMk cId="72364684" sldId="264"/>
            <ac:spMk id="131" creationId="{DA60BCD1-0343-7DDA-00B4-63C0E6A62B46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33" creationId="{DE97E8C2-2C02-B4C7-D6E2-BBBC327BF229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34" creationId="{119A198B-860D-B9A1-DB05-0F38D53AFF1B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35" creationId="{493FAD04-E3FD-59B8-E32E-E8E29636298E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36" creationId="{CB04AFC5-F36D-5C0E-6801-60541ECBC892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37" creationId="{EFB8DE2D-9FB1-26E3-BA55-81C67BBF4E24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38" creationId="{9669F74E-788B-6A08-36A6-837BE15BC767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39" creationId="{537388A2-8D81-E0AB-F778-5285CAD79787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40" creationId="{FA939682-F4FF-4652-5D36-EC461D8C2ED1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41" creationId="{C058ED47-6B8F-8CCE-C841-CA4D2D6E90DC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42" creationId="{8D09D6CF-0FEA-55BD-EEB0-70DEEA8585A3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43" creationId="{3547CD58-3EBF-A6FB-0B11-AC747E69869E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44" creationId="{C06D88D9-449B-DDF6-50D1-04F8880774EC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45" creationId="{EC2D049B-8BBE-7BC1-C339-E815CD4F70DD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46" creationId="{C2A94D50-5337-6C2A-3333-BFC7A1A44AA1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48" creationId="{4447AC39-7DC7-147C-CE3A-8418E5E71DA2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49" creationId="{682EFD78-2504-8FD6-4C14-BCC8D14FAA16}"/>
          </ac:spMkLst>
        </pc:spChg>
        <pc:spChg chg="mod">
          <ac:chgData name="Charlotte Judge" userId="e603bab7-ca61-4c16-8957-389cad65be4d" providerId="ADAL" clId="{27F68EA9-8CD7-47D2-AF6D-94B2019C03E9}" dt="2022-11-21T10:24:22.114" v="1441"/>
          <ac:spMkLst>
            <pc:docMk/>
            <pc:sldMk cId="72364684" sldId="264"/>
            <ac:spMk id="150" creationId="{99795C96-1B72-4D40-F71D-BCDEF217796D}"/>
          </ac:spMkLst>
        </pc:spChg>
        <pc:spChg chg="add del mod">
          <ac:chgData name="Charlotte Judge" userId="e603bab7-ca61-4c16-8957-389cad65be4d" providerId="ADAL" clId="{27F68EA9-8CD7-47D2-AF6D-94B2019C03E9}" dt="2022-11-21T10:25:29.401" v="1452" actId="21"/>
          <ac:spMkLst>
            <pc:docMk/>
            <pc:sldMk cId="72364684" sldId="264"/>
            <ac:spMk id="151" creationId="{9B5D3592-7F9E-6A3B-FEA1-F8E984F61707}"/>
          </ac:spMkLst>
        </pc:spChg>
        <pc:spChg chg="add mod">
          <ac:chgData name="Charlotte Judge" userId="e603bab7-ca61-4c16-8957-389cad65be4d" providerId="ADAL" clId="{27F68EA9-8CD7-47D2-AF6D-94B2019C03E9}" dt="2022-11-21T10:30:08.868" v="1524" actId="1076"/>
          <ac:spMkLst>
            <pc:docMk/>
            <pc:sldMk cId="72364684" sldId="264"/>
            <ac:spMk id="152" creationId="{2B7B184E-A3D1-1FAF-8D72-3882F5F30D54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56" creationId="{0AD74C3F-473C-9C44-938A-E3277DCAFFBC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57" creationId="{C14C4FFD-AB18-A756-0963-9D09888E3E01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58" creationId="{E8E32B70-82C6-6582-422A-36741E1C71D0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59" creationId="{C0BC8B5C-F5F5-0014-E67E-99B1901FC60A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60" creationId="{EF41E557-0BCB-1A6E-5236-0B74A3D0AE9F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63" creationId="{3D0B97FF-7ABA-D17A-0865-CA3BCF386C89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65" creationId="{34619AD6-CE77-B292-D1CA-7D689DCF954C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66" creationId="{4335967B-EE01-4F5A-8750-3AD084690EB4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67" creationId="{B2368F75-0916-9101-5C87-A354A595AD23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68" creationId="{7C2B1A83-1D23-6213-EE42-D39000427370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69" creationId="{99559BA3-5A42-3F5C-0259-12A8F2FE7330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70" creationId="{F9AC3045-A636-F108-D6A4-0DB089C840FC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71" creationId="{56F65A7A-6E20-5ECB-539D-C9444E54858C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72" creationId="{F4EE4BF9-2B4C-D70D-0DCE-6EFFE18A6444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73" creationId="{95CBA135-D0FB-B9A7-DAEE-6F71E5FA50C5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74" creationId="{52BE4000-256A-51E4-C223-49F7993953AE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75" creationId="{925C2783-3B3D-6251-8438-33C2040B498E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76" creationId="{18A9A081-72A7-9592-08F0-9D0632CD7FFB}"/>
          </ac:spMkLst>
        </pc:spChg>
        <pc:spChg chg="mod">
          <ac:chgData name="Charlotte Judge" userId="e603bab7-ca61-4c16-8957-389cad65be4d" providerId="ADAL" clId="{27F68EA9-8CD7-47D2-AF6D-94B2019C03E9}" dt="2022-11-21T10:55:15.677" v="1724"/>
          <ac:spMkLst>
            <pc:docMk/>
            <pc:sldMk cId="72364684" sldId="264"/>
            <ac:spMk id="177" creationId="{7D8AB0C0-EE66-7288-ECFD-30C1C30AF413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79" creationId="{2B5226A1-6B2A-F32F-8656-694E3A442D66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80" creationId="{21D23B76-CBF9-BC72-3FBD-C0DB3ECC5B67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81" creationId="{AE3753BF-4277-35EE-64CB-188C48211C20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82" creationId="{19A0F27D-EE45-CCFE-60FC-7B8D737A4D53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83" creationId="{89625448-29C1-B822-935C-170B567B572D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84" creationId="{7A367175-EB4B-550F-4DF2-F889DBB7B951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85" creationId="{B4CF1354-355C-6FD9-2F19-AACD8AC04E43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86" creationId="{E146BC37-9513-F205-C5FE-51B94BBED8D1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87" creationId="{591F00CC-4E63-CBE2-B044-E76F9884A572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88" creationId="{AD82A471-BF0B-8851-1449-33698ACDCEF7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89" creationId="{B6B0924B-1ED5-8FA8-431A-DBF072813D5E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90" creationId="{15C1273D-EB37-768D-C4EA-75AF8B0CD4C4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91" creationId="{302BADE9-2046-1772-6CCD-B84ADB267718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92" creationId="{D0AE64CD-17C8-A2DC-AA1B-7E41E0B66A6C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93" creationId="{4949D4BB-33FB-D769-DE8F-A7D8BD5755BA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94" creationId="{EC44B678-281B-B627-7E05-CD5EC9E7DA28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95" creationId="{BC4E16D1-3728-692E-7EFE-34264B055B94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96" creationId="{6F1F3DFD-6D00-A5A8-C786-C7A4002A156C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97" creationId="{DC4D207B-1ADD-92AD-5B1C-3A413151431A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98" creationId="{3C7EBACD-78E0-FE21-C674-A1744E3452F5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199" creationId="{A8891A6C-8416-BA5C-1AA6-7A866AFCB129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200" creationId="{35388832-B725-7DD9-3302-B714797B74A2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201" creationId="{72F6DCFF-4606-9AB0-EA6E-5270327AA4F8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202" creationId="{225B5461-AA70-88EC-44BF-2A0D5920F34A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203" creationId="{0D5F0FD4-487C-E3B7-546B-3A2DA2E91742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204" creationId="{863C59D6-C2BF-3B32-BD45-15E9AB7542C5}"/>
          </ac:spMkLst>
        </pc:spChg>
        <pc:spChg chg="mod topLvl">
          <ac:chgData name="Charlotte Judge" userId="e603bab7-ca61-4c16-8957-389cad65be4d" providerId="ADAL" clId="{27F68EA9-8CD7-47D2-AF6D-94B2019C03E9}" dt="2022-11-21T15:00:20.404" v="4272" actId="165"/>
          <ac:spMkLst>
            <pc:docMk/>
            <pc:sldMk cId="72364684" sldId="264"/>
            <ac:spMk id="205" creationId="{628FD8CD-4F73-25C0-E167-E6D1A5CB6D70}"/>
          </ac:spMkLst>
        </pc:spChg>
        <pc:spChg chg="mod topLvl">
          <ac:chgData name="Charlotte Judge" userId="e603bab7-ca61-4c16-8957-389cad65be4d" providerId="ADAL" clId="{27F68EA9-8CD7-47D2-AF6D-94B2019C03E9}" dt="2022-11-21T15:01:04.534" v="4276" actId="1076"/>
          <ac:spMkLst>
            <pc:docMk/>
            <pc:sldMk cId="72364684" sldId="264"/>
            <ac:spMk id="206" creationId="{F2944D8B-3D00-C791-F14C-D537A5CB9B5C}"/>
          </ac:spMkLst>
        </pc:spChg>
        <pc:spChg chg="mod topLvl">
          <ac:chgData name="Charlotte Judge" userId="e603bab7-ca61-4c16-8957-389cad65be4d" providerId="ADAL" clId="{27F68EA9-8CD7-47D2-AF6D-94B2019C03E9}" dt="2022-11-21T15:01:04.534" v="4276" actId="1076"/>
          <ac:spMkLst>
            <pc:docMk/>
            <pc:sldMk cId="72364684" sldId="264"/>
            <ac:spMk id="207" creationId="{9678346E-3D0B-BAE5-714F-41897180FC8F}"/>
          </ac:spMkLst>
        </pc:spChg>
        <pc:spChg chg="add mod">
          <ac:chgData name="Charlotte Judge" userId="e603bab7-ca61-4c16-8957-389cad65be4d" providerId="ADAL" clId="{27F68EA9-8CD7-47D2-AF6D-94B2019C03E9}" dt="2022-11-21T14:45:10.895" v="4070" actId="5793"/>
          <ac:spMkLst>
            <pc:docMk/>
            <pc:sldMk cId="72364684" sldId="264"/>
            <ac:spMk id="208" creationId="{4748F7DE-9588-185D-B5F5-8434EA34AD20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10" creationId="{CCBB05A9-8473-B0F8-5477-7C1BDAD25FE1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11" creationId="{4832528F-3547-DC73-20AC-E747657CF110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12" creationId="{B68171EB-225B-3D25-1DF4-B61410EF98BC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13" creationId="{D930A0DF-5F06-F2AC-C398-15E24B0A9FAD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14" creationId="{E407E32B-80E9-3413-E35F-D4EA054B6350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15" creationId="{655BC2C9-45DE-FC5F-261E-FABBC0C47CEE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16" creationId="{14271F45-E856-4C6A-36B3-AA6CAD7A6450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17" creationId="{09D678F2-9213-97AD-03E5-C07E05ADA849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18" creationId="{29C28A29-B5B1-D3B9-83CD-2748107AA7F9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19" creationId="{C35AD702-D640-E5E5-FFA8-71D06F32A4F6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20" creationId="{FE44D51A-9321-A267-4375-AEEA753C95AC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21" creationId="{776A2CBF-6451-686E-EE56-412E9EB9974E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22" creationId="{F0B22775-F1BA-4542-171D-C7A4341A4478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23" creationId="{660AA53F-6923-08E1-067E-E3E6C6622B38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24" creationId="{EA5B605A-8729-3DEA-5A65-E16C869ED667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25" creationId="{9BDB6AFD-9384-CDCB-D756-31FFCC1B720E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26" creationId="{28AAA40B-2723-FF29-6A5C-7949F8183C59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27" creationId="{7D387FB3-6064-E4E3-B433-C266BFF84FD9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28" creationId="{7FCC1121-5EA1-B204-53BD-78B1E5925704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30" creationId="{7D653920-36BE-D7B3-56A0-117395EEE95A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31" creationId="{0290653A-2538-31EC-5C8B-FB4F8B13A635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32" creationId="{494F4A62-DCDB-9964-99D8-43C49C2FC57E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33" creationId="{994D1762-ADC8-3858-CE5C-09483064A287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34" creationId="{FD8CEF0A-5F6F-6790-C953-23732790B8F8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35" creationId="{179186E3-85F6-5C93-B994-DFF6AEDA820D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36" creationId="{C9E6677F-EB18-E047-F585-4C712BB26EDC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37" creationId="{B6D5F978-2839-E15C-B938-01132BD8BE96}"/>
          </ac:spMkLst>
        </pc:spChg>
        <pc:spChg chg="mod">
          <ac:chgData name="Charlotte Judge" userId="e603bab7-ca61-4c16-8957-389cad65be4d" providerId="ADAL" clId="{27F68EA9-8CD7-47D2-AF6D-94B2019C03E9}" dt="2022-11-21T14:56:23.235" v="4248"/>
          <ac:spMkLst>
            <pc:docMk/>
            <pc:sldMk cId="72364684" sldId="264"/>
            <ac:spMk id="238" creationId="{5D57D5D0-3F5A-60F4-C375-B19A652D6DD4}"/>
          </ac:spMkLst>
        </pc:spChg>
        <pc:spChg chg="add del mod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40" creationId="{BA5AF960-93C5-6C17-3F8A-5026E2CC394F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41" creationId="{519ABDAE-937B-3F53-B0ED-B8E3F683BB4E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42" creationId="{F7019220-C472-9FE2-4737-F81C9F00CDB6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43" creationId="{FF9CE0EC-6F4E-9AEA-B001-3B2C8A586F60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44" creationId="{3926E878-84E6-E916-C8C3-D73EE2112E62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45" creationId="{35862FB6-BBDD-A10C-4FA1-2430A4E524F2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46" creationId="{BE76F963-E8A1-A86A-BB08-7EAC1222DC88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47" creationId="{AC0AAF88-9E35-1CAF-803E-22EB0D55754D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48" creationId="{029599F7-1B38-55C9-DB27-985530F3F6E0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49" creationId="{E4C73D19-AC27-D8E9-881F-77D09DFCD02C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50" creationId="{8E98C92A-AA12-2171-0A3A-0BA7108D0598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51" creationId="{8B8CEC0D-188E-C1DE-7881-D54EA4142477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52" creationId="{597B0A40-D16E-A3AC-95C8-3EF5F5257A19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53" creationId="{447F2AA9-C998-988F-3FFA-D6423333A70C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54" creationId="{FDDBB4DB-A0E8-B00D-FA5F-0B3B20967E2B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55" creationId="{1434E203-2F26-FA01-A392-72AD06FA8851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56" creationId="{2D8AD619-8871-26DE-46C0-54B3A9EBFD6C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57" creationId="{896A3FFD-1C5F-8B55-38E2-0958EEFD0B27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58" creationId="{B2FAEDAE-5906-FB18-53DE-31B60081C9B5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59" creationId="{AFD48F7C-1EAB-EB0B-627D-ED521D6E422E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60" creationId="{651BF2F6-9204-8E56-401D-AC5DFF6A0E3F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61" creationId="{3C011301-AB2C-18BC-CBFE-9EFC01BDE12A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62" creationId="{FE6D5588-C963-A43A-F29E-84AB59E12050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63" creationId="{42AFC25F-92AF-61E8-8653-0884B74C5A99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64" creationId="{D08C59B6-F017-38FE-8630-4B7ED6C4484E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65" creationId="{F8A9FF94-7A57-7153-961E-F3ACF326EDD1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66" creationId="{F86D5493-119B-2CA2-3693-8076FDE52879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67" creationId="{4CB1B97B-08A4-1CED-90DC-30F2BAAEC076}"/>
          </ac:spMkLst>
        </pc:spChg>
        <pc:spChg chg="mod topLvl">
          <ac:chgData name="Charlotte Judge" userId="e603bab7-ca61-4c16-8957-389cad65be4d" providerId="ADAL" clId="{27F68EA9-8CD7-47D2-AF6D-94B2019C03E9}" dt="2022-11-21T15:00:09.914" v="4271" actId="571"/>
          <ac:spMkLst>
            <pc:docMk/>
            <pc:sldMk cId="72364684" sldId="264"/>
            <ac:spMk id="268" creationId="{3811F92A-A661-00E6-4EA6-91CB11F125CB}"/>
          </ac:spMkLst>
        </pc:spChg>
        <pc:spChg chg="add mod">
          <ac:chgData name="Charlotte Judge" userId="e603bab7-ca61-4c16-8957-389cad65be4d" providerId="ADAL" clId="{27F68EA9-8CD7-47D2-AF6D-94B2019C03E9}" dt="2022-11-21T15:00:29.554" v="4274" actId="571"/>
          <ac:spMkLst>
            <pc:docMk/>
            <pc:sldMk cId="72364684" sldId="264"/>
            <ac:spMk id="269" creationId="{AB27DB49-C7E1-64A0-6362-A8A8553ABDF8}"/>
          </ac:spMkLst>
        </pc:spChg>
        <pc:spChg chg="add mod">
          <ac:chgData name="Charlotte Judge" userId="e603bab7-ca61-4c16-8957-389cad65be4d" providerId="ADAL" clId="{27F68EA9-8CD7-47D2-AF6D-94B2019C03E9}" dt="2022-11-21T15:00:29.554" v="4274" actId="571"/>
          <ac:spMkLst>
            <pc:docMk/>
            <pc:sldMk cId="72364684" sldId="264"/>
            <ac:spMk id="270" creationId="{53D23F05-2C52-87EF-548E-00C0EBDA848D}"/>
          </ac:spMkLst>
        </pc:spChg>
        <pc:spChg chg="add 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71" creationId="{3B3AEF4E-9BBD-5BB5-979A-2722AC2FBC10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75" creationId="{DAD5C2B9-16A5-2073-8FFF-B0984B1466DC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76" creationId="{FF978B87-C756-CF45-CCB9-B12F5B2FD9A5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77" creationId="{C3FF7351-E75B-348C-D288-CE0DBB6F5D6F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81" creationId="{F9DD9C6D-9AA8-F463-81B6-207232BDFFB7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82" creationId="{D2F2535D-EC65-8091-5A96-322B4F09DB32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83" creationId="{4D411A1A-A7A4-B4C0-99F4-A9D3B3631D42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84" creationId="{6CA84995-DD67-29A8-C675-359765FC2EF3}"/>
          </ac:spMkLst>
        </pc:spChg>
        <pc:spChg chg="mod">
          <ac:chgData name="Charlotte Judge" userId="e603bab7-ca61-4c16-8957-389cad65be4d" providerId="ADAL" clId="{27F68EA9-8CD7-47D2-AF6D-94B2019C03E9}" dt="2022-11-21T15:39:37.693" v="4402" actId="207"/>
          <ac:spMkLst>
            <pc:docMk/>
            <pc:sldMk cId="72364684" sldId="264"/>
            <ac:spMk id="285" creationId="{F4AEFC01-C52B-1768-7274-DF9690E65EBB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86" creationId="{341935ED-5719-C210-DC22-D886D7AD81E2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87" creationId="{4247C0CC-FE45-5309-C4C9-E7DCDD5E03CB}"/>
          </ac:spMkLst>
        </pc:spChg>
        <pc:spChg chg="mod">
          <ac:chgData name="Charlotte Judge" userId="e603bab7-ca61-4c16-8957-389cad65be4d" providerId="ADAL" clId="{27F68EA9-8CD7-47D2-AF6D-94B2019C03E9}" dt="2022-11-21T15:39:34.443" v="4401" actId="207"/>
          <ac:spMkLst>
            <pc:docMk/>
            <pc:sldMk cId="72364684" sldId="264"/>
            <ac:spMk id="288" creationId="{38CD8544-9D59-B316-5645-0FBE6523D9F2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89" creationId="{E5A61E2D-CDE4-1896-9F4E-16457AC59962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90" creationId="{7824402F-ADED-6575-61AF-D78C77865AF9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91" creationId="{731E562C-CF05-02FD-949F-0EFFEDE68D8C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92" creationId="{1AA523D6-D919-E855-730C-25EEAE8E0E9C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93" creationId="{8D42F64A-A431-1BDB-A503-038BCB090587}"/>
          </ac:spMkLst>
        </pc:spChg>
        <pc:spChg chg="add 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94" creationId="{8A7C202E-9544-402D-C6D5-4ACA37EA3F9A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96" creationId="{D3BFBFB3-0139-278C-1C71-7BA902D67EAE}"/>
          </ac:spMkLst>
        </pc:spChg>
        <pc:spChg chg="mod">
          <ac:chgData name="Charlotte Judge" userId="e603bab7-ca61-4c16-8957-389cad65be4d" providerId="ADAL" clId="{27F68EA9-8CD7-47D2-AF6D-94B2019C03E9}" dt="2022-11-21T15:33:49.873" v="4336"/>
          <ac:spMkLst>
            <pc:docMk/>
            <pc:sldMk cId="72364684" sldId="264"/>
            <ac:spMk id="297" creationId="{1624898D-717F-5323-E116-E9D28A6654A8}"/>
          </ac:spMkLst>
        </pc:spChg>
        <pc:spChg chg="add mod ord">
          <ac:chgData name="Charlotte Judge" userId="e603bab7-ca61-4c16-8957-389cad65be4d" providerId="ADAL" clId="{27F68EA9-8CD7-47D2-AF6D-94B2019C03E9}" dt="2022-11-21T15:35:33.024" v="4357" actId="171"/>
          <ac:spMkLst>
            <pc:docMk/>
            <pc:sldMk cId="72364684" sldId="264"/>
            <ac:spMk id="298" creationId="{EF272578-5A85-58B2-BAB0-D079F0E0BC57}"/>
          </ac:spMkLst>
        </pc:spChg>
        <pc:spChg chg="add mod ord">
          <ac:chgData name="Charlotte Judge" userId="e603bab7-ca61-4c16-8957-389cad65be4d" providerId="ADAL" clId="{27F68EA9-8CD7-47D2-AF6D-94B2019C03E9}" dt="2022-11-21T15:37:31.093" v="4377" actId="1076"/>
          <ac:spMkLst>
            <pc:docMk/>
            <pc:sldMk cId="72364684" sldId="264"/>
            <ac:spMk id="299" creationId="{6A087B9E-2785-FE86-E199-509AFA4B1D4D}"/>
          </ac:spMkLst>
        </pc:spChg>
        <pc:spChg chg="add mod ord">
          <ac:chgData name="Charlotte Judge" userId="e603bab7-ca61-4c16-8957-389cad65be4d" providerId="ADAL" clId="{27F68EA9-8CD7-47D2-AF6D-94B2019C03E9}" dt="2022-11-21T15:37:48.028" v="4390" actId="171"/>
          <ac:spMkLst>
            <pc:docMk/>
            <pc:sldMk cId="72364684" sldId="264"/>
            <ac:spMk id="300" creationId="{2EF1FCB3-5648-3C30-3DFE-32829E79CB9A}"/>
          </ac:spMkLst>
        </pc:spChg>
        <pc:spChg chg="add mod ord">
          <ac:chgData name="Charlotte Judge" userId="e603bab7-ca61-4c16-8957-389cad65be4d" providerId="ADAL" clId="{27F68EA9-8CD7-47D2-AF6D-94B2019C03E9}" dt="2022-11-21T15:39:14.933" v="4400" actId="171"/>
          <ac:spMkLst>
            <pc:docMk/>
            <pc:sldMk cId="72364684" sldId="264"/>
            <ac:spMk id="301" creationId="{3002D99D-3CBD-032D-CD46-35C52A82056B}"/>
          </ac:spMkLst>
        </pc:spChg>
        <pc:spChg chg="add mod ord">
          <ac:chgData name="Charlotte Judge" userId="e603bab7-ca61-4c16-8957-389cad65be4d" providerId="ADAL" clId="{27F68EA9-8CD7-47D2-AF6D-94B2019C03E9}" dt="2022-11-21T15:40:38.638" v="4426" actId="14100"/>
          <ac:spMkLst>
            <pc:docMk/>
            <pc:sldMk cId="72364684" sldId="264"/>
            <ac:spMk id="302" creationId="{88A7754A-1713-31E3-D079-8B8556797AEB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04" creationId="{32317617-7BA2-54E2-4030-6D03D17DD21D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05" creationId="{A54C4F47-F952-E14B-BB98-57FD8125F319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06" creationId="{7095CFE2-671E-9593-A126-50B4BBDF7577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07" creationId="{07CD1951-87EB-F36E-18C5-739343142C86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08" creationId="{95EFBC65-BC14-9463-6236-DBF1C4B08FA6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09" creationId="{884C99F3-F00C-02B9-1FD7-E2FF632EFAE9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10" creationId="{D2A0936E-AD10-E239-FA47-07C1478D0428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11" creationId="{5DD3F309-2C68-2B69-CB2B-2541D5954783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12" creationId="{77BDD117-E08E-BAC3-274C-06A150FDC8E2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14" creationId="{32F909A5-0AB4-1703-E7A4-66CFC6883690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15" creationId="{C54F6416-3937-500E-172C-9F44E97918EF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16" creationId="{536131AA-39E0-7A80-C6F7-0D1496BE466E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17" creationId="{39A78329-073D-72CF-7ADA-E788CA4F28C7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18" creationId="{F500B3F9-23FE-E34D-363A-472C8F42A872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19" creationId="{A9FCF705-917A-8CA0-8E53-388A507C9FC7}"/>
          </ac:spMkLst>
        </pc:spChg>
        <pc:spChg chg="mod">
          <ac:chgData name="Charlotte Judge" userId="e603bab7-ca61-4c16-8957-389cad65be4d" providerId="ADAL" clId="{27F68EA9-8CD7-47D2-AF6D-94B2019C03E9}" dt="2022-11-21T15:42:04.223" v="4442"/>
          <ac:spMkLst>
            <pc:docMk/>
            <pc:sldMk cId="72364684" sldId="264"/>
            <ac:spMk id="320" creationId="{8DB3179D-3D90-C49A-688F-831A9AEADF4B}"/>
          </ac:spMkLst>
        </pc:spChg>
        <pc:grpChg chg="add mod">
          <ac:chgData name="Charlotte Judge" userId="e603bab7-ca61-4c16-8957-389cad65be4d" providerId="ADAL" clId="{27F68EA9-8CD7-47D2-AF6D-94B2019C03E9}" dt="2022-11-21T09:25:32.574" v="1149" actId="34135"/>
          <ac:grpSpMkLst>
            <pc:docMk/>
            <pc:sldMk cId="72364684" sldId="264"/>
            <ac:grpSpMk id="27" creationId="{70074CD3-83EB-F9A5-3E4B-492976F603A8}"/>
          </ac:grpSpMkLst>
        </pc:grpChg>
        <pc:grpChg chg="add del mod ord">
          <ac:chgData name="Charlotte Judge" userId="e603bab7-ca61-4c16-8957-389cad65be4d" providerId="ADAL" clId="{27F68EA9-8CD7-47D2-AF6D-94B2019C03E9}" dt="2022-11-21T15:36:32.263" v="4366" actId="478"/>
          <ac:grpSpMkLst>
            <pc:docMk/>
            <pc:sldMk cId="72364684" sldId="264"/>
            <ac:grpSpMk id="29" creationId="{EC45F113-0452-748F-2072-0A2ADA16C978}"/>
          </ac:grpSpMkLst>
        </pc:grpChg>
        <pc:grpChg chg="add del mod">
          <ac:chgData name="Charlotte Judge" userId="e603bab7-ca61-4c16-8957-389cad65be4d" providerId="ADAL" clId="{27F68EA9-8CD7-47D2-AF6D-94B2019C03E9}" dt="2022-11-21T09:58:02.639" v="1184" actId="165"/>
          <ac:grpSpMkLst>
            <pc:docMk/>
            <pc:sldMk cId="72364684" sldId="264"/>
            <ac:grpSpMk id="45" creationId="{41A4981C-FA95-7874-2DAF-5C474B62243D}"/>
          </ac:grpSpMkLst>
        </pc:grpChg>
        <pc:grpChg chg="add del mod">
          <ac:chgData name="Charlotte Judge" userId="e603bab7-ca61-4c16-8957-389cad65be4d" providerId="ADAL" clId="{27F68EA9-8CD7-47D2-AF6D-94B2019C03E9}" dt="2022-11-21T14:56:22.274" v="4247" actId="478"/>
          <ac:grpSpMkLst>
            <pc:docMk/>
            <pc:sldMk cId="72364684" sldId="264"/>
            <ac:grpSpMk id="86" creationId="{ED8EB105-08EB-462B-1AF4-9993ADF8FFCE}"/>
          </ac:grpSpMkLst>
        </pc:grpChg>
        <pc:grpChg chg="add del mod ord">
          <ac:chgData name="Charlotte Judge" userId="e603bab7-ca61-4c16-8957-389cad65be4d" providerId="ADAL" clId="{27F68EA9-8CD7-47D2-AF6D-94B2019C03E9}" dt="2022-11-21T15:42:03.903" v="4441" actId="478"/>
          <ac:grpSpMkLst>
            <pc:docMk/>
            <pc:sldMk cId="72364684" sldId="264"/>
            <ac:grpSpMk id="115" creationId="{DE4B1633-4AD4-A5A1-1479-1D00ACFADB2D}"/>
          </ac:grpSpMkLst>
        </pc:grpChg>
        <pc:grpChg chg="add mod ord">
          <ac:chgData name="Charlotte Judge" userId="e603bab7-ca61-4c16-8957-389cad65be4d" providerId="ADAL" clId="{27F68EA9-8CD7-47D2-AF6D-94B2019C03E9}" dt="2022-11-21T10:30:18.403" v="1528" actId="1076"/>
          <ac:grpSpMkLst>
            <pc:docMk/>
            <pc:sldMk cId="72364684" sldId="264"/>
            <ac:grpSpMk id="132" creationId="{25CAF47D-4557-CD07-597F-2357FA01116A}"/>
          </ac:grpSpMkLst>
        </pc:grpChg>
        <pc:grpChg chg="mod">
          <ac:chgData name="Charlotte Judge" userId="e603bab7-ca61-4c16-8957-389cad65be4d" providerId="ADAL" clId="{27F68EA9-8CD7-47D2-AF6D-94B2019C03E9}" dt="2022-11-21T10:24:22.114" v="1441"/>
          <ac:grpSpMkLst>
            <pc:docMk/>
            <pc:sldMk cId="72364684" sldId="264"/>
            <ac:grpSpMk id="147" creationId="{E8FD82F9-F9A9-2B3B-D175-2A0D6DFF09D2}"/>
          </ac:grpSpMkLst>
        </pc:grpChg>
        <pc:grpChg chg="add del mod">
          <ac:chgData name="Charlotte Judge" userId="e603bab7-ca61-4c16-8957-389cad65be4d" providerId="ADAL" clId="{27F68EA9-8CD7-47D2-AF6D-94B2019C03E9}" dt="2022-11-21T15:33:49.403" v="4335" actId="478"/>
          <ac:grpSpMkLst>
            <pc:docMk/>
            <pc:sldMk cId="72364684" sldId="264"/>
            <ac:grpSpMk id="153" creationId="{79E70A18-847C-A15E-F95A-0E7C30B04D05}"/>
          </ac:grpSpMkLst>
        </pc:grpChg>
        <pc:grpChg chg="mod">
          <ac:chgData name="Charlotte Judge" userId="e603bab7-ca61-4c16-8957-389cad65be4d" providerId="ADAL" clId="{27F68EA9-8CD7-47D2-AF6D-94B2019C03E9}" dt="2022-11-21T10:55:15.677" v="1724"/>
          <ac:grpSpMkLst>
            <pc:docMk/>
            <pc:sldMk cId="72364684" sldId="264"/>
            <ac:grpSpMk id="154" creationId="{0C014CD5-F068-55E4-5672-EB6CACB0F5CE}"/>
          </ac:grpSpMkLst>
        </pc:grpChg>
        <pc:grpChg chg="mod">
          <ac:chgData name="Charlotte Judge" userId="e603bab7-ca61-4c16-8957-389cad65be4d" providerId="ADAL" clId="{27F68EA9-8CD7-47D2-AF6D-94B2019C03E9}" dt="2022-11-21T10:55:15.677" v="1724"/>
          <ac:grpSpMkLst>
            <pc:docMk/>
            <pc:sldMk cId="72364684" sldId="264"/>
            <ac:grpSpMk id="155" creationId="{D230D3C0-48D6-34AA-72F4-B3CEA7FB315A}"/>
          </ac:grpSpMkLst>
        </pc:grpChg>
        <pc:grpChg chg="mod">
          <ac:chgData name="Charlotte Judge" userId="e603bab7-ca61-4c16-8957-389cad65be4d" providerId="ADAL" clId="{27F68EA9-8CD7-47D2-AF6D-94B2019C03E9}" dt="2022-11-21T10:55:15.677" v="1724"/>
          <ac:grpSpMkLst>
            <pc:docMk/>
            <pc:sldMk cId="72364684" sldId="264"/>
            <ac:grpSpMk id="161" creationId="{2B180755-911B-8EB2-ABB8-7280ACC8C91F}"/>
          </ac:grpSpMkLst>
        </pc:grpChg>
        <pc:grpChg chg="mod">
          <ac:chgData name="Charlotte Judge" userId="e603bab7-ca61-4c16-8957-389cad65be4d" providerId="ADAL" clId="{27F68EA9-8CD7-47D2-AF6D-94B2019C03E9}" dt="2022-11-21T10:55:15.677" v="1724"/>
          <ac:grpSpMkLst>
            <pc:docMk/>
            <pc:sldMk cId="72364684" sldId="264"/>
            <ac:grpSpMk id="162" creationId="{ED5AA5D3-AA4B-27B4-996D-936A96FC6638}"/>
          </ac:grpSpMkLst>
        </pc:grpChg>
        <pc:grpChg chg="mod">
          <ac:chgData name="Charlotte Judge" userId="e603bab7-ca61-4c16-8957-389cad65be4d" providerId="ADAL" clId="{27F68EA9-8CD7-47D2-AF6D-94B2019C03E9}" dt="2022-11-21T10:55:15.677" v="1724"/>
          <ac:grpSpMkLst>
            <pc:docMk/>
            <pc:sldMk cId="72364684" sldId="264"/>
            <ac:grpSpMk id="164" creationId="{8F00EBB2-BA23-CC01-939A-ED77B36C3EE5}"/>
          </ac:grpSpMkLst>
        </pc:grpChg>
        <pc:grpChg chg="add del mod ord">
          <ac:chgData name="Charlotte Judge" userId="e603bab7-ca61-4c16-8957-389cad65be4d" providerId="ADAL" clId="{27F68EA9-8CD7-47D2-AF6D-94B2019C03E9}" dt="2022-11-21T15:00:20.404" v="4272" actId="165"/>
          <ac:grpSpMkLst>
            <pc:docMk/>
            <pc:sldMk cId="72364684" sldId="264"/>
            <ac:grpSpMk id="178" creationId="{436F8E1D-755B-82F3-B7E9-F77536969631}"/>
          </ac:grpSpMkLst>
        </pc:grpChg>
        <pc:grpChg chg="add mod">
          <ac:chgData name="Charlotte Judge" userId="e603bab7-ca61-4c16-8957-389cad65be4d" providerId="ADAL" clId="{27F68EA9-8CD7-47D2-AF6D-94B2019C03E9}" dt="2022-11-21T14:56:23.235" v="4248"/>
          <ac:grpSpMkLst>
            <pc:docMk/>
            <pc:sldMk cId="72364684" sldId="264"/>
            <ac:grpSpMk id="209" creationId="{444C4802-224A-FE3E-0FFB-1DC5F44E597A}"/>
          </ac:grpSpMkLst>
        </pc:grpChg>
        <pc:grpChg chg="add mod">
          <ac:chgData name="Charlotte Judge" userId="e603bab7-ca61-4c16-8957-389cad65be4d" providerId="ADAL" clId="{27F68EA9-8CD7-47D2-AF6D-94B2019C03E9}" dt="2022-11-21T14:56:23.235" v="4248"/>
          <ac:grpSpMkLst>
            <pc:docMk/>
            <pc:sldMk cId="72364684" sldId="264"/>
            <ac:grpSpMk id="229" creationId="{B99A5AD5-3B66-E64D-F944-3FDAEA989A61}"/>
          </ac:grpSpMkLst>
        </pc:grpChg>
        <pc:grpChg chg="add del mod">
          <ac:chgData name="Charlotte Judge" userId="e603bab7-ca61-4c16-8957-389cad65be4d" providerId="ADAL" clId="{27F68EA9-8CD7-47D2-AF6D-94B2019C03E9}" dt="2022-11-21T15:00:09.914" v="4271" actId="571"/>
          <ac:grpSpMkLst>
            <pc:docMk/>
            <pc:sldMk cId="72364684" sldId="264"/>
            <ac:grpSpMk id="239" creationId="{63114C41-26F1-6D21-F1A8-D773FE0902B5}"/>
          </ac:grpSpMkLst>
        </pc:grpChg>
        <pc:grpChg chg="add mod">
          <ac:chgData name="Charlotte Judge" userId="e603bab7-ca61-4c16-8957-389cad65be4d" providerId="ADAL" clId="{27F68EA9-8CD7-47D2-AF6D-94B2019C03E9}" dt="2022-11-21T15:33:49.873" v="4336"/>
          <ac:grpSpMkLst>
            <pc:docMk/>
            <pc:sldMk cId="72364684" sldId="264"/>
            <ac:grpSpMk id="272" creationId="{9E9AE679-DD1F-3A9D-A128-7F7DEFF14DFD}"/>
          </ac:grpSpMkLst>
        </pc:grpChg>
        <pc:grpChg chg="mod">
          <ac:chgData name="Charlotte Judge" userId="e603bab7-ca61-4c16-8957-389cad65be4d" providerId="ADAL" clId="{27F68EA9-8CD7-47D2-AF6D-94B2019C03E9}" dt="2022-11-21T15:33:49.873" v="4336"/>
          <ac:grpSpMkLst>
            <pc:docMk/>
            <pc:sldMk cId="72364684" sldId="264"/>
            <ac:grpSpMk id="273" creationId="{22FC6F47-16EF-4BE4-56B8-EE1A8884DC34}"/>
          </ac:grpSpMkLst>
        </pc:grpChg>
        <pc:grpChg chg="mod">
          <ac:chgData name="Charlotte Judge" userId="e603bab7-ca61-4c16-8957-389cad65be4d" providerId="ADAL" clId="{27F68EA9-8CD7-47D2-AF6D-94B2019C03E9}" dt="2022-11-21T15:33:49.873" v="4336"/>
          <ac:grpSpMkLst>
            <pc:docMk/>
            <pc:sldMk cId="72364684" sldId="264"/>
            <ac:grpSpMk id="274" creationId="{3DD58AC2-5437-5528-5E23-F6D100CC35B1}"/>
          </ac:grpSpMkLst>
        </pc:grpChg>
        <pc:grpChg chg="mod">
          <ac:chgData name="Charlotte Judge" userId="e603bab7-ca61-4c16-8957-389cad65be4d" providerId="ADAL" clId="{27F68EA9-8CD7-47D2-AF6D-94B2019C03E9}" dt="2022-11-21T15:33:49.873" v="4336"/>
          <ac:grpSpMkLst>
            <pc:docMk/>
            <pc:sldMk cId="72364684" sldId="264"/>
            <ac:grpSpMk id="278" creationId="{B111BAE7-BBCB-113F-51FC-26417ADDD45D}"/>
          </ac:grpSpMkLst>
        </pc:grpChg>
        <pc:grpChg chg="mod">
          <ac:chgData name="Charlotte Judge" userId="e603bab7-ca61-4c16-8957-389cad65be4d" providerId="ADAL" clId="{27F68EA9-8CD7-47D2-AF6D-94B2019C03E9}" dt="2022-11-21T15:33:49.873" v="4336"/>
          <ac:grpSpMkLst>
            <pc:docMk/>
            <pc:sldMk cId="72364684" sldId="264"/>
            <ac:grpSpMk id="279" creationId="{7EAEB556-C5C6-BDB7-168F-534458BC92D6}"/>
          </ac:grpSpMkLst>
        </pc:grpChg>
        <pc:grpChg chg="mod">
          <ac:chgData name="Charlotte Judge" userId="e603bab7-ca61-4c16-8957-389cad65be4d" providerId="ADAL" clId="{27F68EA9-8CD7-47D2-AF6D-94B2019C03E9}" dt="2022-11-21T15:33:49.873" v="4336"/>
          <ac:grpSpMkLst>
            <pc:docMk/>
            <pc:sldMk cId="72364684" sldId="264"/>
            <ac:grpSpMk id="280" creationId="{414725B6-F11F-E460-2707-E8320C3691B1}"/>
          </ac:grpSpMkLst>
        </pc:grpChg>
        <pc:grpChg chg="add mod">
          <ac:chgData name="Charlotte Judge" userId="e603bab7-ca61-4c16-8957-389cad65be4d" providerId="ADAL" clId="{27F68EA9-8CD7-47D2-AF6D-94B2019C03E9}" dt="2022-11-21T15:33:49.873" v="4336"/>
          <ac:grpSpMkLst>
            <pc:docMk/>
            <pc:sldMk cId="72364684" sldId="264"/>
            <ac:grpSpMk id="295" creationId="{BC8230E0-072D-4F21-997D-BA1D10AE47FE}"/>
          </ac:grpSpMkLst>
        </pc:grpChg>
        <pc:grpChg chg="add mod">
          <ac:chgData name="Charlotte Judge" userId="e603bab7-ca61-4c16-8957-389cad65be4d" providerId="ADAL" clId="{27F68EA9-8CD7-47D2-AF6D-94B2019C03E9}" dt="2022-11-21T15:42:04.223" v="4442"/>
          <ac:grpSpMkLst>
            <pc:docMk/>
            <pc:sldMk cId="72364684" sldId="264"/>
            <ac:grpSpMk id="303" creationId="{3525D1CB-920D-2027-0E40-ED32A084BC3C}"/>
          </ac:grpSpMkLst>
        </pc:grpChg>
        <pc:grpChg chg="add mod">
          <ac:chgData name="Charlotte Judge" userId="e603bab7-ca61-4c16-8957-389cad65be4d" providerId="ADAL" clId="{27F68EA9-8CD7-47D2-AF6D-94B2019C03E9}" dt="2022-11-21T15:42:55.933" v="4455" actId="1038"/>
          <ac:grpSpMkLst>
            <pc:docMk/>
            <pc:sldMk cId="72364684" sldId="264"/>
            <ac:grpSpMk id="313" creationId="{D6C71393-E60B-FF9B-FCD6-779B1FBF529F}"/>
          </ac:grpSpMkLst>
        </pc:grpChg>
      </pc:sldChg>
      <pc:sldChg chg="addSp delSp modSp new del mod modTransition delAnim modAnim">
        <pc:chgData name="Charlotte Judge" userId="e603bab7-ca61-4c16-8957-389cad65be4d" providerId="ADAL" clId="{27F68EA9-8CD7-47D2-AF6D-94B2019C03E9}" dt="2022-11-22T11:14:13.427" v="5826" actId="2696"/>
        <pc:sldMkLst>
          <pc:docMk/>
          <pc:sldMk cId="1939300009" sldId="265"/>
        </pc:sldMkLst>
        <pc:spChg chg="del mod topLvl">
          <ac:chgData name="Charlotte Judge" userId="e603bab7-ca61-4c16-8957-389cad65be4d" providerId="ADAL" clId="{27F68EA9-8CD7-47D2-AF6D-94B2019C03E9}" dt="2022-11-21T11:14:48.987" v="2255" actId="478"/>
          <ac:spMkLst>
            <pc:docMk/>
            <pc:sldMk cId="1939300009" sldId="265"/>
            <ac:spMk id="3" creationId="{C6DBDA59-F0D3-EE98-8E4E-51FA9E932A54}"/>
          </ac:spMkLst>
        </pc:spChg>
        <pc:spChg chg="del mod topLvl">
          <ac:chgData name="Charlotte Judge" userId="e603bab7-ca61-4c16-8957-389cad65be4d" providerId="ADAL" clId="{27F68EA9-8CD7-47D2-AF6D-94B2019C03E9}" dt="2022-11-21T11:14:48.987" v="2255" actId="478"/>
          <ac:spMkLst>
            <pc:docMk/>
            <pc:sldMk cId="1939300009" sldId="265"/>
            <ac:spMk id="5" creationId="{4813D153-A028-011F-F2C3-5A0B6131FEDC}"/>
          </ac:spMkLst>
        </pc:spChg>
        <pc:spChg chg="mod">
          <ac:chgData name="Charlotte Judge" userId="e603bab7-ca61-4c16-8957-389cad65be4d" providerId="ADAL" clId="{27F68EA9-8CD7-47D2-AF6D-94B2019C03E9}" dt="2022-11-21T09:28:58.846" v="1161" actId="165"/>
          <ac:spMkLst>
            <pc:docMk/>
            <pc:sldMk cId="1939300009" sldId="265"/>
            <ac:spMk id="7" creationId="{055A2A6A-8593-5A06-7702-CA4FF6CF312B}"/>
          </ac:spMkLst>
        </pc:spChg>
        <pc:spChg chg="mod">
          <ac:chgData name="Charlotte Judge" userId="e603bab7-ca61-4c16-8957-389cad65be4d" providerId="ADAL" clId="{27F68EA9-8CD7-47D2-AF6D-94B2019C03E9}" dt="2022-11-21T09:28:58.846" v="1161" actId="165"/>
          <ac:spMkLst>
            <pc:docMk/>
            <pc:sldMk cId="1939300009" sldId="265"/>
            <ac:spMk id="8" creationId="{B7C1E979-8B15-919B-A5CF-934AB4FD7650}"/>
          </ac:spMkLst>
        </pc:spChg>
        <pc:spChg chg="mod">
          <ac:chgData name="Charlotte Judge" userId="e603bab7-ca61-4c16-8957-389cad65be4d" providerId="ADAL" clId="{27F68EA9-8CD7-47D2-AF6D-94B2019C03E9}" dt="2022-11-21T09:28:58.846" v="1161" actId="165"/>
          <ac:spMkLst>
            <pc:docMk/>
            <pc:sldMk cId="1939300009" sldId="265"/>
            <ac:spMk id="9" creationId="{67EE1092-52F1-8398-5FC2-FB7030500480}"/>
          </ac:spMkLst>
        </pc:spChg>
        <pc:spChg chg="del mod topLvl">
          <ac:chgData name="Charlotte Judge" userId="e603bab7-ca61-4c16-8957-389cad65be4d" providerId="ADAL" clId="{27F68EA9-8CD7-47D2-AF6D-94B2019C03E9}" dt="2022-11-21T09:29:05.896" v="1163" actId="478"/>
          <ac:spMkLst>
            <pc:docMk/>
            <pc:sldMk cId="1939300009" sldId="265"/>
            <ac:spMk id="10" creationId="{A8735BFE-3AB0-94AA-C433-EE8B81A51CD1}"/>
          </ac:spMkLst>
        </pc:spChg>
        <pc:spChg chg="del mod topLvl">
          <ac:chgData name="Charlotte Judge" userId="e603bab7-ca61-4c16-8957-389cad65be4d" providerId="ADAL" clId="{27F68EA9-8CD7-47D2-AF6D-94B2019C03E9}" dt="2022-11-21T09:29:06.845" v="1164" actId="478"/>
          <ac:spMkLst>
            <pc:docMk/>
            <pc:sldMk cId="1939300009" sldId="265"/>
            <ac:spMk id="11" creationId="{4714AACC-E302-4A7D-42FC-A53F7E5E2A48}"/>
          </ac:spMkLst>
        </pc:spChg>
        <pc:spChg chg="del mod topLvl">
          <ac:chgData name="Charlotte Judge" userId="e603bab7-ca61-4c16-8957-389cad65be4d" providerId="ADAL" clId="{27F68EA9-8CD7-47D2-AF6D-94B2019C03E9}" dt="2022-11-21T09:29:07.454" v="1165" actId="478"/>
          <ac:spMkLst>
            <pc:docMk/>
            <pc:sldMk cId="1939300009" sldId="265"/>
            <ac:spMk id="12" creationId="{55D2F0B5-47D4-6FE2-D025-0850029777D6}"/>
          </ac:spMkLst>
        </pc:spChg>
        <pc:spChg chg="del mod topLvl">
          <ac:chgData name="Charlotte Judge" userId="e603bab7-ca61-4c16-8957-389cad65be4d" providerId="ADAL" clId="{27F68EA9-8CD7-47D2-AF6D-94B2019C03E9}" dt="2022-11-21T09:29:08.477" v="1166" actId="478"/>
          <ac:spMkLst>
            <pc:docMk/>
            <pc:sldMk cId="1939300009" sldId="265"/>
            <ac:spMk id="13" creationId="{531B8A7F-30D7-9735-5827-B78B7BFDE6B1}"/>
          </ac:spMkLst>
        </pc:spChg>
        <pc:spChg chg="del mod topLvl">
          <ac:chgData name="Charlotte Judge" userId="e603bab7-ca61-4c16-8957-389cad65be4d" providerId="ADAL" clId="{27F68EA9-8CD7-47D2-AF6D-94B2019C03E9}" dt="2022-11-21T09:29:09.144" v="1167" actId="478"/>
          <ac:spMkLst>
            <pc:docMk/>
            <pc:sldMk cId="1939300009" sldId="265"/>
            <ac:spMk id="14" creationId="{05EC0403-BAD6-F764-0170-10D79969BF6E}"/>
          </ac:spMkLst>
        </pc:spChg>
        <pc:spChg chg="del mod topLvl">
          <ac:chgData name="Charlotte Judge" userId="e603bab7-ca61-4c16-8957-389cad65be4d" providerId="ADAL" clId="{27F68EA9-8CD7-47D2-AF6D-94B2019C03E9}" dt="2022-11-21T09:29:09.964" v="1168" actId="478"/>
          <ac:spMkLst>
            <pc:docMk/>
            <pc:sldMk cId="1939300009" sldId="265"/>
            <ac:spMk id="15" creationId="{D70DFB1E-5745-B128-F9F7-8181158AD4C3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16" creationId="{AB0DD786-CBF9-5211-465C-CAEED41A28EB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17" creationId="{6D8E89F9-0803-4F40-2B94-FFCD35BB12A8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18" creationId="{1099F093-4BDA-4994-F148-85B424D51E64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19" creationId="{21C09DA1-7C2A-C4B8-295C-CFF3BE3395D8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20" creationId="{98974596-F630-2077-AE96-51AC6848D5BE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21" creationId="{E0AE4F7D-C66E-1E14-5CCD-179B22755BBF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22" creationId="{5D0AF3F8-F6D4-5AEF-9FFC-7960D080E46B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23" creationId="{8BB025E5-46AA-64EB-F6BA-D8CC3A56A5B5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24" creationId="{ADB97727-985A-E8DD-296D-D08F4DC35D46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25" creationId="{5958DA71-52C0-49B9-B4F5-3E404496FA84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26" creationId="{067D063F-DCC5-249E-7299-4471F0498F76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27" creationId="{573EA8A8-7B41-272B-3440-5DA8C27D4E6A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28" creationId="{BA7E1827-20F7-C4B8-A486-67F579E7D044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29" creationId="{B2166FA7-D7AA-C310-3BD2-359179004F1E}"/>
          </ac:spMkLst>
        </pc:spChg>
        <pc:spChg chg="mod topLvl">
          <ac:chgData name="Charlotte Judge" userId="e603bab7-ca61-4c16-8957-389cad65be4d" providerId="ADAL" clId="{27F68EA9-8CD7-47D2-AF6D-94B2019C03E9}" dt="2022-11-21T09:29:11.964" v="1169" actId="164"/>
          <ac:spMkLst>
            <pc:docMk/>
            <pc:sldMk cId="1939300009" sldId="265"/>
            <ac:spMk id="30" creationId="{28037F72-24ED-3105-D96E-83764E8015FD}"/>
          </ac:spMkLst>
        </pc:spChg>
        <pc:spChg chg="add del mod">
          <ac:chgData name="Charlotte Judge" userId="e603bab7-ca61-4c16-8957-389cad65be4d" providerId="ADAL" clId="{27F68EA9-8CD7-47D2-AF6D-94B2019C03E9}" dt="2022-11-21T10:29:50.238" v="1519"/>
          <ac:spMkLst>
            <pc:docMk/>
            <pc:sldMk cId="1939300009" sldId="265"/>
            <ac:spMk id="32" creationId="{4D946081-0EA0-DF68-02A2-05811082D22F}"/>
          </ac:spMkLst>
        </pc:spChg>
        <pc:spChg chg="add del mod">
          <ac:chgData name="Charlotte Judge" userId="e603bab7-ca61-4c16-8957-389cad65be4d" providerId="ADAL" clId="{27F68EA9-8CD7-47D2-AF6D-94B2019C03E9}" dt="2022-11-21T10:28:30.668" v="1490"/>
          <ac:spMkLst>
            <pc:docMk/>
            <pc:sldMk cId="1939300009" sldId="265"/>
            <ac:spMk id="33" creationId="{78F746AE-1964-C91C-ED16-9B38517D32AA}"/>
          </ac:spMkLst>
        </pc:spChg>
        <pc:spChg chg="add del mod">
          <ac:chgData name="Charlotte Judge" userId="e603bab7-ca61-4c16-8957-389cad65be4d" providerId="ADAL" clId="{27F68EA9-8CD7-47D2-AF6D-94B2019C03E9}" dt="2022-11-21T10:28:30.668" v="1490"/>
          <ac:spMkLst>
            <pc:docMk/>
            <pc:sldMk cId="1939300009" sldId="265"/>
            <ac:spMk id="34" creationId="{AC998713-F8D1-100F-3D74-98DEF213C054}"/>
          </ac:spMkLst>
        </pc:spChg>
        <pc:spChg chg="add del mod">
          <ac:chgData name="Charlotte Judge" userId="e603bab7-ca61-4c16-8957-389cad65be4d" providerId="ADAL" clId="{27F68EA9-8CD7-47D2-AF6D-94B2019C03E9}" dt="2022-11-21T10:28:30.668" v="1490"/>
          <ac:spMkLst>
            <pc:docMk/>
            <pc:sldMk cId="1939300009" sldId="265"/>
            <ac:spMk id="35" creationId="{9E7F84C3-4B7C-3C2A-71DC-942186D8495E}"/>
          </ac:spMkLst>
        </pc:spChg>
        <pc:spChg chg="add del mod">
          <ac:chgData name="Charlotte Judge" userId="e603bab7-ca61-4c16-8957-389cad65be4d" providerId="ADAL" clId="{27F68EA9-8CD7-47D2-AF6D-94B2019C03E9}" dt="2022-11-21T10:28:30.668" v="1490"/>
          <ac:spMkLst>
            <pc:docMk/>
            <pc:sldMk cId="1939300009" sldId="265"/>
            <ac:spMk id="36" creationId="{D40B0925-3526-32E7-5239-4EB54DBE3E54}"/>
          </ac:spMkLst>
        </pc:spChg>
        <pc:spChg chg="add del mod">
          <ac:chgData name="Charlotte Judge" userId="e603bab7-ca61-4c16-8957-389cad65be4d" providerId="ADAL" clId="{27F68EA9-8CD7-47D2-AF6D-94B2019C03E9}" dt="2022-11-21T10:28:30.668" v="1490"/>
          <ac:spMkLst>
            <pc:docMk/>
            <pc:sldMk cId="1939300009" sldId="265"/>
            <ac:spMk id="37" creationId="{565086E4-F0AD-8045-29E9-7E60B8F10CC8}"/>
          </ac:spMkLst>
        </pc:spChg>
        <pc:spChg chg="add del mod">
          <ac:chgData name="Charlotte Judge" userId="e603bab7-ca61-4c16-8957-389cad65be4d" providerId="ADAL" clId="{27F68EA9-8CD7-47D2-AF6D-94B2019C03E9}" dt="2022-11-21T10:28:30.668" v="1490"/>
          <ac:spMkLst>
            <pc:docMk/>
            <pc:sldMk cId="1939300009" sldId="265"/>
            <ac:spMk id="38" creationId="{38C26904-5604-44CB-CCAA-24D00B6FCC7C}"/>
          </ac:spMkLst>
        </pc:spChg>
        <pc:spChg chg="add del mod">
          <ac:chgData name="Charlotte Judge" userId="e603bab7-ca61-4c16-8957-389cad65be4d" providerId="ADAL" clId="{27F68EA9-8CD7-47D2-AF6D-94B2019C03E9}" dt="2022-11-21T10:28:30.668" v="1490"/>
          <ac:spMkLst>
            <pc:docMk/>
            <pc:sldMk cId="1939300009" sldId="265"/>
            <ac:spMk id="39" creationId="{296FE6C5-BA0D-6FA6-6BC5-17003F128529}"/>
          </ac:spMkLst>
        </pc:spChg>
        <pc:spChg chg="add del mod">
          <ac:chgData name="Charlotte Judge" userId="e603bab7-ca61-4c16-8957-389cad65be4d" providerId="ADAL" clId="{27F68EA9-8CD7-47D2-AF6D-94B2019C03E9}" dt="2022-11-21T10:28:30.668" v="1490"/>
          <ac:spMkLst>
            <pc:docMk/>
            <pc:sldMk cId="1939300009" sldId="265"/>
            <ac:spMk id="40" creationId="{DAE2EA8D-B00D-88A6-159E-F9ABA1FD7F2D}"/>
          </ac:spMkLst>
        </pc:spChg>
        <pc:spChg chg="add del mod">
          <ac:chgData name="Charlotte Judge" userId="e603bab7-ca61-4c16-8957-389cad65be4d" providerId="ADAL" clId="{27F68EA9-8CD7-47D2-AF6D-94B2019C03E9}" dt="2022-11-21T10:28:30.668" v="1490"/>
          <ac:spMkLst>
            <pc:docMk/>
            <pc:sldMk cId="1939300009" sldId="265"/>
            <ac:spMk id="41" creationId="{6B223068-B057-C848-207A-7F996D4A94F0}"/>
          </ac:spMkLst>
        </pc:spChg>
        <pc:spChg chg="add del">
          <ac:chgData name="Charlotte Judge" userId="e603bab7-ca61-4c16-8957-389cad65be4d" providerId="ADAL" clId="{27F68EA9-8CD7-47D2-AF6D-94B2019C03E9}" dt="2022-11-21T10:28:30.668" v="1490"/>
          <ac:spMkLst>
            <pc:docMk/>
            <pc:sldMk cId="1939300009" sldId="265"/>
            <ac:spMk id="42" creationId="{C3E55F76-3806-00CE-CF34-DB86EDFD4F7D}"/>
          </ac:spMkLst>
        </pc:spChg>
        <pc:spChg chg="del mod">
          <ac:chgData name="Charlotte Judge" userId="e603bab7-ca61-4c16-8957-389cad65be4d" providerId="ADAL" clId="{27F68EA9-8CD7-47D2-AF6D-94B2019C03E9}" dt="2022-11-21T10:28:34.653" v="1491" actId="478"/>
          <ac:spMkLst>
            <pc:docMk/>
            <pc:sldMk cId="1939300009" sldId="265"/>
            <ac:spMk id="43" creationId="{A43F4778-45BB-D946-272F-7E854AF37360}"/>
          </ac:spMkLst>
        </pc:spChg>
        <pc:spChg chg="del mod">
          <ac:chgData name="Charlotte Judge" userId="e603bab7-ca61-4c16-8957-389cad65be4d" providerId="ADAL" clId="{27F68EA9-8CD7-47D2-AF6D-94B2019C03E9}" dt="2022-11-21T10:29:01.843" v="1502"/>
          <ac:spMkLst>
            <pc:docMk/>
            <pc:sldMk cId="1939300009" sldId="265"/>
            <ac:spMk id="44" creationId="{C2F94482-643B-E08B-9BCF-53CDE5FE977C}"/>
          </ac:spMkLst>
        </pc:spChg>
        <pc:spChg chg="del mod">
          <ac:chgData name="Charlotte Judge" userId="e603bab7-ca61-4c16-8957-389cad65be4d" providerId="ADAL" clId="{27F68EA9-8CD7-47D2-AF6D-94B2019C03E9}" dt="2022-11-21T10:29:01.843" v="1502"/>
          <ac:spMkLst>
            <pc:docMk/>
            <pc:sldMk cId="1939300009" sldId="265"/>
            <ac:spMk id="45" creationId="{E41A0842-D670-8697-EA93-E4B728A494ED}"/>
          </ac:spMkLst>
        </pc:spChg>
        <pc:spChg chg="del mod">
          <ac:chgData name="Charlotte Judge" userId="e603bab7-ca61-4c16-8957-389cad65be4d" providerId="ADAL" clId="{27F68EA9-8CD7-47D2-AF6D-94B2019C03E9}" dt="2022-11-21T10:29:01.843" v="1502"/>
          <ac:spMkLst>
            <pc:docMk/>
            <pc:sldMk cId="1939300009" sldId="265"/>
            <ac:spMk id="46" creationId="{B6B70A5E-3AB7-797A-34C6-124181955378}"/>
          </ac:spMkLst>
        </pc:spChg>
        <pc:spChg chg="del mod">
          <ac:chgData name="Charlotte Judge" userId="e603bab7-ca61-4c16-8957-389cad65be4d" providerId="ADAL" clId="{27F68EA9-8CD7-47D2-AF6D-94B2019C03E9}" dt="2022-11-21T10:29:01.843" v="1502"/>
          <ac:spMkLst>
            <pc:docMk/>
            <pc:sldMk cId="1939300009" sldId="265"/>
            <ac:spMk id="47" creationId="{513CE767-D675-75E7-FE20-F56881E10D48}"/>
          </ac:spMkLst>
        </pc:spChg>
        <pc:spChg chg="del mod">
          <ac:chgData name="Charlotte Judge" userId="e603bab7-ca61-4c16-8957-389cad65be4d" providerId="ADAL" clId="{27F68EA9-8CD7-47D2-AF6D-94B2019C03E9}" dt="2022-11-21T10:29:01.843" v="1502"/>
          <ac:spMkLst>
            <pc:docMk/>
            <pc:sldMk cId="1939300009" sldId="265"/>
            <ac:spMk id="48" creationId="{71E4C812-0D56-472B-042F-088FDBBC0634}"/>
          </ac:spMkLst>
        </pc:spChg>
        <pc:spChg chg="del mod">
          <ac:chgData name="Charlotte Judge" userId="e603bab7-ca61-4c16-8957-389cad65be4d" providerId="ADAL" clId="{27F68EA9-8CD7-47D2-AF6D-94B2019C03E9}" dt="2022-11-21T10:29:01.843" v="1502"/>
          <ac:spMkLst>
            <pc:docMk/>
            <pc:sldMk cId="1939300009" sldId="265"/>
            <ac:spMk id="49" creationId="{5072D800-69C6-0A2D-A35C-D94D4FBB15FC}"/>
          </ac:spMkLst>
        </pc:spChg>
        <pc:spChg chg="del mod">
          <ac:chgData name="Charlotte Judge" userId="e603bab7-ca61-4c16-8957-389cad65be4d" providerId="ADAL" clId="{27F68EA9-8CD7-47D2-AF6D-94B2019C03E9}" dt="2022-11-21T10:29:01.843" v="1502"/>
          <ac:spMkLst>
            <pc:docMk/>
            <pc:sldMk cId="1939300009" sldId="265"/>
            <ac:spMk id="50" creationId="{4B2E6B3C-4AFB-9D21-8802-D30EE44E931E}"/>
          </ac:spMkLst>
        </pc:spChg>
        <pc:spChg chg="del mod">
          <ac:chgData name="Charlotte Judge" userId="e603bab7-ca61-4c16-8957-389cad65be4d" providerId="ADAL" clId="{27F68EA9-8CD7-47D2-AF6D-94B2019C03E9}" dt="2022-11-21T10:29:01.843" v="1502"/>
          <ac:spMkLst>
            <pc:docMk/>
            <pc:sldMk cId="1939300009" sldId="265"/>
            <ac:spMk id="51" creationId="{5E5457D2-6968-E9B3-6878-66EDE611306B}"/>
          </ac:spMkLst>
        </pc:spChg>
        <pc:spChg chg="del mod">
          <ac:chgData name="Charlotte Judge" userId="e603bab7-ca61-4c16-8957-389cad65be4d" providerId="ADAL" clId="{27F68EA9-8CD7-47D2-AF6D-94B2019C03E9}" dt="2022-11-21T10:29:01.843" v="1502"/>
          <ac:spMkLst>
            <pc:docMk/>
            <pc:sldMk cId="1939300009" sldId="265"/>
            <ac:spMk id="52" creationId="{373F3624-0393-807E-09C6-BC9E13133DC4}"/>
          </ac:spMkLst>
        </pc:spChg>
        <pc:spChg chg="del mod">
          <ac:chgData name="Charlotte Judge" userId="e603bab7-ca61-4c16-8957-389cad65be4d" providerId="ADAL" clId="{27F68EA9-8CD7-47D2-AF6D-94B2019C03E9}" dt="2022-11-21T10:28:42.238" v="1500" actId="478"/>
          <ac:spMkLst>
            <pc:docMk/>
            <pc:sldMk cId="1939300009" sldId="265"/>
            <ac:spMk id="53" creationId="{815552B3-29FB-992D-3A4A-F61DD1019C35}"/>
          </ac:spMkLst>
        </pc:spChg>
        <pc:spChg chg="del mod">
          <ac:chgData name="Charlotte Judge" userId="e603bab7-ca61-4c16-8957-389cad65be4d" providerId="ADAL" clId="{27F68EA9-8CD7-47D2-AF6D-94B2019C03E9}" dt="2022-11-21T10:28:41.598" v="1499" actId="478"/>
          <ac:spMkLst>
            <pc:docMk/>
            <pc:sldMk cId="1939300009" sldId="265"/>
            <ac:spMk id="54" creationId="{96CE3F8A-1B4E-9D1B-6E71-A29B92F1897C}"/>
          </ac:spMkLst>
        </pc:spChg>
        <pc:spChg chg="del mod">
          <ac:chgData name="Charlotte Judge" userId="e603bab7-ca61-4c16-8957-389cad65be4d" providerId="ADAL" clId="{27F68EA9-8CD7-47D2-AF6D-94B2019C03E9}" dt="2022-11-21T10:28:40.848" v="1498" actId="478"/>
          <ac:spMkLst>
            <pc:docMk/>
            <pc:sldMk cId="1939300009" sldId="265"/>
            <ac:spMk id="55" creationId="{7F2B7248-5D08-1F66-8313-57BB54D88D0D}"/>
          </ac:spMkLst>
        </pc:spChg>
        <pc:spChg chg="del mod">
          <ac:chgData name="Charlotte Judge" userId="e603bab7-ca61-4c16-8957-389cad65be4d" providerId="ADAL" clId="{27F68EA9-8CD7-47D2-AF6D-94B2019C03E9}" dt="2022-11-21T10:28:39.888" v="1497" actId="478"/>
          <ac:spMkLst>
            <pc:docMk/>
            <pc:sldMk cId="1939300009" sldId="265"/>
            <ac:spMk id="56" creationId="{6BC46162-7C8D-4F95-F2B0-05E28C18FDC9}"/>
          </ac:spMkLst>
        </pc:spChg>
        <pc:spChg chg="del mod">
          <ac:chgData name="Charlotte Judge" userId="e603bab7-ca61-4c16-8957-389cad65be4d" providerId="ADAL" clId="{27F68EA9-8CD7-47D2-AF6D-94B2019C03E9}" dt="2022-11-21T10:28:39.178" v="1496" actId="478"/>
          <ac:spMkLst>
            <pc:docMk/>
            <pc:sldMk cId="1939300009" sldId="265"/>
            <ac:spMk id="57" creationId="{5B438537-02B7-79CE-7339-29FEFF7D98D5}"/>
          </ac:spMkLst>
        </pc:spChg>
        <pc:spChg chg="del mod">
          <ac:chgData name="Charlotte Judge" userId="e603bab7-ca61-4c16-8957-389cad65be4d" providerId="ADAL" clId="{27F68EA9-8CD7-47D2-AF6D-94B2019C03E9}" dt="2022-11-21T10:28:38.519" v="1495" actId="478"/>
          <ac:spMkLst>
            <pc:docMk/>
            <pc:sldMk cId="1939300009" sldId="265"/>
            <ac:spMk id="58" creationId="{4B931309-C33D-BFDF-A3B2-385F5F35B2DD}"/>
          </ac:spMkLst>
        </pc:spChg>
        <pc:spChg chg="del mod">
          <ac:chgData name="Charlotte Judge" userId="e603bab7-ca61-4c16-8957-389cad65be4d" providerId="ADAL" clId="{27F68EA9-8CD7-47D2-AF6D-94B2019C03E9}" dt="2022-11-21T10:28:37.438" v="1494" actId="478"/>
          <ac:spMkLst>
            <pc:docMk/>
            <pc:sldMk cId="1939300009" sldId="265"/>
            <ac:spMk id="59" creationId="{251EA5B1-239A-C3B1-1108-F17087F8FB35}"/>
          </ac:spMkLst>
        </pc:spChg>
        <pc:spChg chg="del mod">
          <ac:chgData name="Charlotte Judge" userId="e603bab7-ca61-4c16-8957-389cad65be4d" providerId="ADAL" clId="{27F68EA9-8CD7-47D2-AF6D-94B2019C03E9}" dt="2022-11-21T10:28:36.719" v="1493" actId="478"/>
          <ac:spMkLst>
            <pc:docMk/>
            <pc:sldMk cId="1939300009" sldId="265"/>
            <ac:spMk id="60" creationId="{A2F3E5F7-856F-9808-AF58-592F91553BFB}"/>
          </ac:spMkLst>
        </pc:spChg>
        <pc:spChg chg="del mod">
          <ac:chgData name="Charlotte Judge" userId="e603bab7-ca61-4c16-8957-389cad65be4d" providerId="ADAL" clId="{27F68EA9-8CD7-47D2-AF6D-94B2019C03E9}" dt="2022-11-21T10:28:35.968" v="1492" actId="478"/>
          <ac:spMkLst>
            <pc:docMk/>
            <pc:sldMk cId="1939300009" sldId="265"/>
            <ac:spMk id="61" creationId="{63A08CFC-C434-8B51-E661-DCB641575E69}"/>
          </ac:spMkLst>
        </pc:spChg>
        <pc:spChg chg="add del">
          <ac:chgData name="Charlotte Judge" userId="e603bab7-ca61-4c16-8957-389cad65be4d" providerId="ADAL" clId="{27F68EA9-8CD7-47D2-AF6D-94B2019C03E9}" dt="2022-11-21T10:29:01.843" v="1502"/>
          <ac:spMkLst>
            <pc:docMk/>
            <pc:sldMk cId="1939300009" sldId="265"/>
            <ac:spMk id="62" creationId="{7E7A01CB-4746-C30B-E71D-A3475E5FE0DA}"/>
          </ac:spMkLst>
        </pc:spChg>
        <pc:spChg chg="del mod topLvl">
          <ac:chgData name="Charlotte Judge" userId="e603bab7-ca61-4c16-8957-389cad65be4d" providerId="ADAL" clId="{27F68EA9-8CD7-47D2-AF6D-94B2019C03E9}" dt="2022-11-21T10:29:50.238" v="1519"/>
          <ac:spMkLst>
            <pc:docMk/>
            <pc:sldMk cId="1939300009" sldId="265"/>
            <ac:spMk id="63" creationId="{EDCF7E90-2176-8250-9B03-E7C02E4D89EF}"/>
          </ac:spMkLst>
        </pc:spChg>
        <pc:spChg chg="del mod topLvl">
          <ac:chgData name="Charlotte Judge" userId="e603bab7-ca61-4c16-8957-389cad65be4d" providerId="ADAL" clId="{27F68EA9-8CD7-47D2-AF6D-94B2019C03E9}" dt="2022-11-21T10:29:50.238" v="1519"/>
          <ac:spMkLst>
            <pc:docMk/>
            <pc:sldMk cId="1939300009" sldId="265"/>
            <ac:spMk id="64" creationId="{B5DDC6DB-608A-B0A0-D4D7-B33968ADB4B5}"/>
          </ac:spMkLst>
        </pc:spChg>
        <pc:spChg chg="del mod topLvl">
          <ac:chgData name="Charlotte Judge" userId="e603bab7-ca61-4c16-8957-389cad65be4d" providerId="ADAL" clId="{27F68EA9-8CD7-47D2-AF6D-94B2019C03E9}" dt="2022-11-21T10:29:50.238" v="1519"/>
          <ac:spMkLst>
            <pc:docMk/>
            <pc:sldMk cId="1939300009" sldId="265"/>
            <ac:spMk id="65" creationId="{66161A67-B321-4D36-4C67-ED36F52BAA48}"/>
          </ac:spMkLst>
        </pc:spChg>
        <pc:spChg chg="del mod topLvl">
          <ac:chgData name="Charlotte Judge" userId="e603bab7-ca61-4c16-8957-389cad65be4d" providerId="ADAL" clId="{27F68EA9-8CD7-47D2-AF6D-94B2019C03E9}" dt="2022-11-21T10:29:50.238" v="1519"/>
          <ac:spMkLst>
            <pc:docMk/>
            <pc:sldMk cId="1939300009" sldId="265"/>
            <ac:spMk id="66" creationId="{6347B39D-CE0D-97FD-45E4-89DD5E35312D}"/>
          </ac:spMkLst>
        </pc:spChg>
        <pc:spChg chg="del mod topLvl">
          <ac:chgData name="Charlotte Judge" userId="e603bab7-ca61-4c16-8957-389cad65be4d" providerId="ADAL" clId="{27F68EA9-8CD7-47D2-AF6D-94B2019C03E9}" dt="2022-11-21T10:29:50.238" v="1519"/>
          <ac:spMkLst>
            <pc:docMk/>
            <pc:sldMk cId="1939300009" sldId="265"/>
            <ac:spMk id="67" creationId="{CB2FFEA4-120D-174C-EED5-1FBC0CD6D5E9}"/>
          </ac:spMkLst>
        </pc:spChg>
        <pc:spChg chg="del mod topLvl">
          <ac:chgData name="Charlotte Judge" userId="e603bab7-ca61-4c16-8957-389cad65be4d" providerId="ADAL" clId="{27F68EA9-8CD7-47D2-AF6D-94B2019C03E9}" dt="2022-11-21T10:29:50.238" v="1519"/>
          <ac:spMkLst>
            <pc:docMk/>
            <pc:sldMk cId="1939300009" sldId="265"/>
            <ac:spMk id="68" creationId="{64B33AE2-191C-EBE7-ECDD-DC2B45C1D335}"/>
          </ac:spMkLst>
        </pc:spChg>
        <pc:spChg chg="del mod topLvl">
          <ac:chgData name="Charlotte Judge" userId="e603bab7-ca61-4c16-8957-389cad65be4d" providerId="ADAL" clId="{27F68EA9-8CD7-47D2-AF6D-94B2019C03E9}" dt="2022-11-21T10:29:50.238" v="1519"/>
          <ac:spMkLst>
            <pc:docMk/>
            <pc:sldMk cId="1939300009" sldId="265"/>
            <ac:spMk id="69" creationId="{3171DA99-E673-DF33-6653-36C55D547D07}"/>
          </ac:spMkLst>
        </pc:spChg>
        <pc:spChg chg="del mod topLvl">
          <ac:chgData name="Charlotte Judge" userId="e603bab7-ca61-4c16-8957-389cad65be4d" providerId="ADAL" clId="{27F68EA9-8CD7-47D2-AF6D-94B2019C03E9}" dt="2022-11-21T10:29:50.238" v="1519"/>
          <ac:spMkLst>
            <pc:docMk/>
            <pc:sldMk cId="1939300009" sldId="265"/>
            <ac:spMk id="70" creationId="{B43C5BFB-F4BC-375F-9123-E388334817BC}"/>
          </ac:spMkLst>
        </pc:spChg>
        <pc:spChg chg="del mod topLvl">
          <ac:chgData name="Charlotte Judge" userId="e603bab7-ca61-4c16-8957-389cad65be4d" providerId="ADAL" clId="{27F68EA9-8CD7-47D2-AF6D-94B2019C03E9}" dt="2022-11-21T10:29:50.238" v="1519"/>
          <ac:spMkLst>
            <pc:docMk/>
            <pc:sldMk cId="1939300009" sldId="265"/>
            <ac:spMk id="71" creationId="{312ED835-C8CF-E4DC-069E-DFD8978C9202}"/>
          </ac:spMkLst>
        </pc:spChg>
        <pc:spChg chg="del mod">
          <ac:chgData name="Charlotte Judge" userId="e603bab7-ca61-4c16-8957-389cad65be4d" providerId="ADAL" clId="{27F68EA9-8CD7-47D2-AF6D-94B2019C03E9}" dt="2022-11-21T10:29:05.868" v="1504" actId="478"/>
          <ac:spMkLst>
            <pc:docMk/>
            <pc:sldMk cId="1939300009" sldId="265"/>
            <ac:spMk id="72" creationId="{A4F7CB07-A1FE-9464-1B41-C9B2703A425A}"/>
          </ac:spMkLst>
        </pc:spChg>
        <pc:spChg chg="del mod">
          <ac:chgData name="Charlotte Judge" userId="e603bab7-ca61-4c16-8957-389cad65be4d" providerId="ADAL" clId="{27F68EA9-8CD7-47D2-AF6D-94B2019C03E9}" dt="2022-11-21T10:29:09.633" v="1508" actId="478"/>
          <ac:spMkLst>
            <pc:docMk/>
            <pc:sldMk cId="1939300009" sldId="265"/>
            <ac:spMk id="73" creationId="{1AF2FBD1-9366-9344-D2B4-B3243065C83E}"/>
          </ac:spMkLst>
        </pc:spChg>
        <pc:spChg chg="del mod">
          <ac:chgData name="Charlotte Judge" userId="e603bab7-ca61-4c16-8957-389cad65be4d" providerId="ADAL" clId="{27F68EA9-8CD7-47D2-AF6D-94B2019C03E9}" dt="2022-11-21T10:29:13.068" v="1512" actId="478"/>
          <ac:spMkLst>
            <pc:docMk/>
            <pc:sldMk cId="1939300009" sldId="265"/>
            <ac:spMk id="74" creationId="{91F2D999-AE3C-2D48-CB9E-551697D007E1}"/>
          </ac:spMkLst>
        </pc:spChg>
        <pc:spChg chg="del mod">
          <ac:chgData name="Charlotte Judge" userId="e603bab7-ca61-4c16-8957-389cad65be4d" providerId="ADAL" clId="{27F68EA9-8CD7-47D2-AF6D-94B2019C03E9}" dt="2022-11-21T10:29:04.893" v="1503" actId="478"/>
          <ac:spMkLst>
            <pc:docMk/>
            <pc:sldMk cId="1939300009" sldId="265"/>
            <ac:spMk id="75" creationId="{88BDE963-B5DF-1D51-1099-311B7E0BE5B6}"/>
          </ac:spMkLst>
        </pc:spChg>
        <pc:spChg chg="del mod">
          <ac:chgData name="Charlotte Judge" userId="e603bab7-ca61-4c16-8957-389cad65be4d" providerId="ADAL" clId="{27F68EA9-8CD7-47D2-AF6D-94B2019C03E9}" dt="2022-11-21T10:29:10.859" v="1509" actId="478"/>
          <ac:spMkLst>
            <pc:docMk/>
            <pc:sldMk cId="1939300009" sldId="265"/>
            <ac:spMk id="76" creationId="{F66A3024-5A87-7E58-C5CC-135B1382D1F1}"/>
          </ac:spMkLst>
        </pc:spChg>
        <pc:spChg chg="del mod">
          <ac:chgData name="Charlotte Judge" userId="e603bab7-ca61-4c16-8957-389cad65be4d" providerId="ADAL" clId="{27F68EA9-8CD7-47D2-AF6D-94B2019C03E9}" dt="2022-11-21T10:29:09.018" v="1507" actId="478"/>
          <ac:spMkLst>
            <pc:docMk/>
            <pc:sldMk cId="1939300009" sldId="265"/>
            <ac:spMk id="77" creationId="{4647F3FD-B70D-E58C-2254-82D93404207F}"/>
          </ac:spMkLst>
        </pc:spChg>
        <pc:spChg chg="del mod">
          <ac:chgData name="Charlotte Judge" userId="e603bab7-ca61-4c16-8957-389cad65be4d" providerId="ADAL" clId="{27F68EA9-8CD7-47D2-AF6D-94B2019C03E9}" dt="2022-11-21T10:29:11.580" v="1510" actId="478"/>
          <ac:spMkLst>
            <pc:docMk/>
            <pc:sldMk cId="1939300009" sldId="265"/>
            <ac:spMk id="78" creationId="{F537D7CF-1C0A-FAF2-E347-4490A30B7B4F}"/>
          </ac:spMkLst>
        </pc:spChg>
        <pc:spChg chg="del mod">
          <ac:chgData name="Charlotte Judge" userId="e603bab7-ca61-4c16-8957-389cad65be4d" providerId="ADAL" clId="{27F68EA9-8CD7-47D2-AF6D-94B2019C03E9}" dt="2022-11-21T10:29:08.228" v="1506" actId="478"/>
          <ac:spMkLst>
            <pc:docMk/>
            <pc:sldMk cId="1939300009" sldId="265"/>
            <ac:spMk id="79" creationId="{C78B6772-580B-A0DF-734F-EF4563DD7FD6}"/>
          </ac:spMkLst>
        </pc:spChg>
        <pc:spChg chg="del mod">
          <ac:chgData name="Charlotte Judge" userId="e603bab7-ca61-4c16-8957-389cad65be4d" providerId="ADAL" clId="{27F68EA9-8CD7-47D2-AF6D-94B2019C03E9}" dt="2022-11-21T10:29:12.298" v="1511" actId="478"/>
          <ac:spMkLst>
            <pc:docMk/>
            <pc:sldMk cId="1939300009" sldId="265"/>
            <ac:spMk id="80" creationId="{215C635D-E815-77B1-F042-3A4DC02170E6}"/>
          </ac:spMkLst>
        </pc:spChg>
        <pc:spChg chg="del mod">
          <ac:chgData name="Charlotte Judge" userId="e603bab7-ca61-4c16-8957-389cad65be4d" providerId="ADAL" clId="{27F68EA9-8CD7-47D2-AF6D-94B2019C03E9}" dt="2022-11-21T10:29:07.458" v="1505" actId="478"/>
          <ac:spMkLst>
            <pc:docMk/>
            <pc:sldMk cId="1939300009" sldId="265"/>
            <ac:spMk id="81" creationId="{ADA431F8-B993-E407-985E-03D9D0702DDD}"/>
          </ac:spMkLst>
        </pc:spChg>
        <pc:spChg chg="del mod">
          <ac:chgData name="Charlotte Judge" userId="e603bab7-ca61-4c16-8957-389cad65be4d" providerId="ADAL" clId="{27F68EA9-8CD7-47D2-AF6D-94B2019C03E9}" dt="2022-11-21T10:29:55.004" v="1521" actId="21"/>
          <ac:spMkLst>
            <pc:docMk/>
            <pc:sldMk cId="1939300009" sldId="265"/>
            <ac:spMk id="83" creationId="{B59BDD1F-7CF7-DFBB-59C4-720505929D55}"/>
          </ac:spMkLst>
        </pc:spChg>
        <pc:spChg chg="add del mod">
          <ac:chgData name="Charlotte Judge" userId="e603bab7-ca61-4c16-8957-389cad65be4d" providerId="ADAL" clId="{27F68EA9-8CD7-47D2-AF6D-94B2019C03E9}" dt="2022-11-21T11:09:06.218" v="2058"/>
          <ac:spMkLst>
            <pc:docMk/>
            <pc:sldMk cId="1939300009" sldId="265"/>
            <ac:spMk id="84" creationId="{C1340FFE-B455-A6B8-E847-BA88DB11FC26}"/>
          </ac:spMkLst>
        </pc:spChg>
        <pc:spChg chg="add del mod">
          <ac:chgData name="Charlotte Judge" userId="e603bab7-ca61-4c16-8957-389cad65be4d" providerId="ADAL" clId="{27F68EA9-8CD7-47D2-AF6D-94B2019C03E9}" dt="2022-11-21T11:09:06.218" v="2058"/>
          <ac:spMkLst>
            <pc:docMk/>
            <pc:sldMk cId="1939300009" sldId="265"/>
            <ac:spMk id="85" creationId="{C2F4C7C3-FFB4-9D94-3B0C-C673358036FA}"/>
          </ac:spMkLst>
        </pc:spChg>
        <pc:spChg chg="add del mod">
          <ac:chgData name="Charlotte Judge" userId="e603bab7-ca61-4c16-8957-389cad65be4d" providerId="ADAL" clId="{27F68EA9-8CD7-47D2-AF6D-94B2019C03E9}" dt="2022-11-21T11:09:06.218" v="2058"/>
          <ac:spMkLst>
            <pc:docMk/>
            <pc:sldMk cId="1939300009" sldId="265"/>
            <ac:spMk id="86" creationId="{31989364-0EF7-A3E9-DF3D-6B6BA99A4CF6}"/>
          </ac:spMkLst>
        </pc:spChg>
        <pc:spChg chg="del mod">
          <ac:chgData name="Charlotte Judge" userId="e603bab7-ca61-4c16-8957-389cad65be4d" providerId="ADAL" clId="{27F68EA9-8CD7-47D2-AF6D-94B2019C03E9}" dt="2022-11-21T11:09:15.527" v="2060" actId="21"/>
          <ac:spMkLst>
            <pc:docMk/>
            <pc:sldMk cId="1939300009" sldId="265"/>
            <ac:spMk id="87" creationId="{793C8EDA-F304-DC5A-706C-57DEE352A0CD}"/>
          </ac:spMkLst>
        </pc:spChg>
        <pc:spChg chg="add del mod">
          <ac:chgData name="Charlotte Judge" userId="e603bab7-ca61-4c16-8957-389cad65be4d" providerId="ADAL" clId="{27F68EA9-8CD7-47D2-AF6D-94B2019C03E9}" dt="2022-11-22T11:14:03.951" v="5824" actId="21"/>
          <ac:spMkLst>
            <pc:docMk/>
            <pc:sldMk cId="1939300009" sldId="265"/>
            <ac:spMk id="88" creationId="{CB3416D3-0A37-4627-B628-6FDDE3BA57EE}"/>
          </ac:spMkLst>
        </pc:spChg>
        <pc:spChg chg="add del mod">
          <ac:chgData name="Charlotte Judge" userId="e603bab7-ca61-4c16-8957-389cad65be4d" providerId="ADAL" clId="{27F68EA9-8CD7-47D2-AF6D-94B2019C03E9}" dt="2022-11-22T11:14:03.951" v="5824" actId="21"/>
          <ac:spMkLst>
            <pc:docMk/>
            <pc:sldMk cId="1939300009" sldId="265"/>
            <ac:spMk id="89" creationId="{698104A4-A10B-0DB0-9256-548B5AC3F2B8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91" creationId="{3D17A0D8-0CFB-1039-61CC-A4289DFE9360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92" creationId="{EE852C49-10EE-2748-AEEE-5D018F3A4343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93" creationId="{B7A33668-8B99-7E22-C0FC-E7DEA8303831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94" creationId="{62ABB7C5-E27D-760E-930D-9664C7404942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95" creationId="{9217913D-51F7-3520-F04B-79E7669131F7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96" creationId="{8FAE94D0-0ED2-7A1B-D4F5-62DE970C4C7F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97" creationId="{CC6E1447-8C6F-DA0F-E35F-C79C17A4BDF5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98" creationId="{082B548F-6EBA-9D2E-4416-ED6DE728263F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99" creationId="{C81C3412-CA6C-DFD0-5A95-1C522C3238D7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00" creationId="{435C4411-427E-A95A-6D19-2EF77C1CB1B3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01" creationId="{64AF890A-EA94-1C50-2FC9-DD0FB6244660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02" creationId="{EC75FFC2-D127-7FE8-3E77-A77AFC7390E9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03" creationId="{71698FCE-CCF1-04E3-96B3-743EED032429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04" creationId="{3CB8FCCB-E6BC-9657-FD14-75C343A18589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05" creationId="{3D541290-805D-9750-A588-E49B2C6FAB6D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06" creationId="{9BF35D10-4FCC-CDA9-0B3C-9C310C784EAF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07" creationId="{595BB25D-E499-210F-1EF5-CC41B6012DDF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08" creationId="{48EA340A-3E71-4C97-D412-3BFD17333FD4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09" creationId="{C23DBF9E-72FB-93CF-4020-739EF65DB2D9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10" creationId="{5EBCB7A3-1DDD-B234-0981-2016D2CAF7E4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11" creationId="{1F2B19D8-01D7-BDBD-ACB7-D9183D880F22}"/>
          </ac:spMkLst>
        </pc:spChg>
        <pc:spChg chg="mod">
          <ac:chgData name="Charlotte Judge" userId="e603bab7-ca61-4c16-8957-389cad65be4d" providerId="ADAL" clId="{27F68EA9-8CD7-47D2-AF6D-94B2019C03E9}" dt="2022-11-22T09:22:06.311" v="4866"/>
          <ac:spMkLst>
            <pc:docMk/>
            <pc:sldMk cId="1939300009" sldId="265"/>
            <ac:spMk id="112" creationId="{27F1BAD4-5F13-C0C2-94F3-523AA3391644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15" creationId="{013372C2-B669-A1BB-90F1-BFA01DAAABE8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16" creationId="{F057869C-93F5-641C-65F1-B4A44A34B726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17" creationId="{95FC272C-473F-285E-F1EB-43B391EC76DE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18" creationId="{F4F75690-74FE-D695-EC69-980F697BC804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19" creationId="{FFC1C6CA-9482-0A7A-0A25-3A3B62EDE9A4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20" creationId="{A467C3E8-F0D3-B480-2C33-D1D25D317B37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21" creationId="{16EF13D8-71F4-41F7-6970-B143241029D5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22" creationId="{BA3340C6-7A07-C8F3-782F-31EEEF330AAD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25" creationId="{0D60975C-429C-F341-2CC5-94CA777C8755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26" creationId="{818C6C62-9BFC-20CA-FC2A-F7F505FC425B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27" creationId="{C9952B7D-E5DF-3D2B-7083-F8296C721F6C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28" creationId="{B0433F46-2F7F-B487-1A29-5FAAFA9808F7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29" creationId="{203D9BC6-F00C-AB88-E246-95F93951742D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30" creationId="{5D9D4E99-72B3-DE9B-D805-68E4602285CA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31" creationId="{58CB48F5-7433-8A52-9F3B-BB85CD72831B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32" creationId="{D0F03089-2C9D-231E-383F-FCD16126CDBD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35" creationId="{234429CB-DA1D-CD28-48B2-8802050E5F85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36" creationId="{B2AA90A2-6EF5-3BB0-876A-2054D2092433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37" creationId="{C5A9BCE8-4DE2-CBF1-4806-157E66542889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38" creationId="{8BAFD8CA-C8BB-4F57-EF89-8AF2DF550DAB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39" creationId="{9C826771-92AA-817E-8EE4-851109FC34D8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40" creationId="{AFB8E968-00F6-FDDA-36E9-A0022F249BD8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41" creationId="{B06F6696-5313-B498-49E4-DD201ED117B1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42" creationId="{78C65DA4-0546-6C59-3715-738717D7CCEF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44" creationId="{C21617CD-756F-A0CB-996C-0ED2CDD0F2A1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45" creationId="{21979BE3-3382-0942-7F66-3B98ADBD3810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46" creationId="{00DB7E04-DA6D-AC11-1926-BE568F67FD37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47" creationId="{B5CB87DD-9916-54AB-40C6-65DDB34B3D9F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48" creationId="{EA8B6542-6FC6-EF8F-D7C2-D8F1CF4C474D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49" creationId="{B626EC60-5CBC-6599-70B4-A03BBDFE0ABF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50" creationId="{A60F57FE-4952-08FA-191F-817A68F6B7D4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51" creationId="{63590A41-15CE-9120-E03D-FD32DE202D23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53" creationId="{42FCD3B9-3DDE-6A9D-ECFB-2CCD024BF605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54" creationId="{AA0C3E3F-B8E9-226B-23A1-BC6C3E3BE7CA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55" creationId="{72FFDE2E-2631-F564-F6A4-6EA9137601DF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56" creationId="{A76CF1F4-6433-5705-6CA8-4CD1D236AB62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57" creationId="{53450EFC-5A0A-7152-9E52-1DFCF2C410D5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58" creationId="{6C011DB7-8DE7-8452-5236-5DA047A183AF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59" creationId="{1402492E-8E14-C696-8F52-D46281AD5314}"/>
          </ac:spMkLst>
        </pc:spChg>
        <pc:spChg chg="mod">
          <ac:chgData name="Charlotte Judge" userId="e603bab7-ca61-4c16-8957-389cad65be4d" providerId="ADAL" clId="{27F68EA9-8CD7-47D2-AF6D-94B2019C03E9}" dt="2022-11-22T10:14:55.490" v="4886"/>
          <ac:spMkLst>
            <pc:docMk/>
            <pc:sldMk cId="1939300009" sldId="265"/>
            <ac:spMk id="160" creationId="{3ABA367C-216F-2827-C03E-F21CC4EC4E06}"/>
          </ac:spMkLst>
        </pc:spChg>
        <pc:grpChg chg="add del mod">
          <ac:chgData name="Charlotte Judge" userId="e603bab7-ca61-4c16-8957-389cad65be4d" providerId="ADAL" clId="{27F68EA9-8CD7-47D2-AF6D-94B2019C03E9}" dt="2022-11-21T09:28:58.846" v="1161" actId="165"/>
          <ac:grpSpMkLst>
            <pc:docMk/>
            <pc:sldMk cId="1939300009" sldId="265"/>
            <ac:grpSpMk id="2" creationId="{05034872-0E08-C20B-3754-118EDF5F2A67}"/>
          </ac:grpSpMkLst>
        </pc:grpChg>
        <pc:grpChg chg="del mod topLvl">
          <ac:chgData name="Charlotte Judge" userId="e603bab7-ca61-4c16-8957-389cad65be4d" providerId="ADAL" clId="{27F68EA9-8CD7-47D2-AF6D-94B2019C03E9}" dt="2022-11-21T09:29:02.678" v="1162" actId="165"/>
          <ac:grpSpMkLst>
            <pc:docMk/>
            <pc:sldMk cId="1939300009" sldId="265"/>
            <ac:grpSpMk id="4" creationId="{C244FA69-ABF0-FF23-01DE-A55E061A86AD}"/>
          </ac:grpSpMkLst>
        </pc:grpChg>
        <pc:grpChg chg="del mod topLvl">
          <ac:chgData name="Charlotte Judge" userId="e603bab7-ca61-4c16-8957-389cad65be4d" providerId="ADAL" clId="{27F68EA9-8CD7-47D2-AF6D-94B2019C03E9}" dt="2022-11-21T11:14:48.987" v="2255" actId="478"/>
          <ac:grpSpMkLst>
            <pc:docMk/>
            <pc:sldMk cId="1939300009" sldId="265"/>
            <ac:grpSpMk id="6" creationId="{E7A1A871-C38B-6FFD-F184-64473EAFE62D}"/>
          </ac:grpSpMkLst>
        </pc:grpChg>
        <pc:grpChg chg="add del mod">
          <ac:chgData name="Charlotte Judge" userId="e603bab7-ca61-4c16-8957-389cad65be4d" providerId="ADAL" clId="{27F68EA9-8CD7-47D2-AF6D-94B2019C03E9}" dt="2022-11-21T11:14:48.987" v="2255" actId="478"/>
          <ac:grpSpMkLst>
            <pc:docMk/>
            <pc:sldMk cId="1939300009" sldId="265"/>
            <ac:grpSpMk id="31" creationId="{BE046B3F-17BB-5A73-FA94-B57849E91C91}"/>
          </ac:grpSpMkLst>
        </pc:grpChg>
        <pc:grpChg chg="add del mod">
          <ac:chgData name="Charlotte Judge" userId="e603bab7-ca61-4c16-8957-389cad65be4d" providerId="ADAL" clId="{27F68EA9-8CD7-47D2-AF6D-94B2019C03E9}" dt="2022-11-21T10:29:43.597" v="1518" actId="165"/>
          <ac:grpSpMkLst>
            <pc:docMk/>
            <pc:sldMk cId="1939300009" sldId="265"/>
            <ac:grpSpMk id="82" creationId="{7C2A32DD-8886-BE24-2C86-C03F6F68BE10}"/>
          </ac:grpSpMkLst>
        </pc:grpChg>
        <pc:grpChg chg="add mod ord">
          <ac:chgData name="Charlotte Judge" userId="e603bab7-ca61-4c16-8957-389cad65be4d" providerId="ADAL" clId="{27F68EA9-8CD7-47D2-AF6D-94B2019C03E9}" dt="2022-11-22T09:22:10.100" v="4867" actId="167"/>
          <ac:grpSpMkLst>
            <pc:docMk/>
            <pc:sldMk cId="1939300009" sldId="265"/>
            <ac:grpSpMk id="90" creationId="{8A1C69F2-267C-D34E-A8FB-717F7812DDCE}"/>
          </ac:grpSpMkLst>
        </pc:grpChg>
        <pc:grpChg chg="add del mod">
          <ac:chgData name="Charlotte Judge" userId="e603bab7-ca61-4c16-8957-389cad65be4d" providerId="ADAL" clId="{27F68EA9-8CD7-47D2-AF6D-94B2019C03E9}" dt="2022-11-22T11:14:03.951" v="5824" actId="21"/>
          <ac:grpSpMkLst>
            <pc:docMk/>
            <pc:sldMk cId="1939300009" sldId="265"/>
            <ac:grpSpMk id="114" creationId="{0F995035-05F4-E45A-FCB0-D9DBFAD24942}"/>
          </ac:grpSpMkLst>
        </pc:grpChg>
        <pc:grpChg chg="add del mod">
          <ac:chgData name="Charlotte Judge" userId="e603bab7-ca61-4c16-8957-389cad65be4d" providerId="ADAL" clId="{27F68EA9-8CD7-47D2-AF6D-94B2019C03E9}" dt="2022-11-22T11:14:03.951" v="5824" actId="21"/>
          <ac:grpSpMkLst>
            <pc:docMk/>
            <pc:sldMk cId="1939300009" sldId="265"/>
            <ac:grpSpMk id="123" creationId="{D6969F3F-FA62-65ED-8CEB-6EF4D99AFD0A}"/>
          </ac:grpSpMkLst>
        </pc:grpChg>
        <pc:grpChg chg="mod">
          <ac:chgData name="Charlotte Judge" userId="e603bab7-ca61-4c16-8957-389cad65be4d" providerId="ADAL" clId="{27F68EA9-8CD7-47D2-AF6D-94B2019C03E9}" dt="2022-11-22T10:14:55.490" v="4886"/>
          <ac:grpSpMkLst>
            <pc:docMk/>
            <pc:sldMk cId="1939300009" sldId="265"/>
            <ac:grpSpMk id="124" creationId="{3F1FD07D-16EA-E8E7-C6FB-E11247274F52}"/>
          </ac:grpSpMkLst>
        </pc:grpChg>
        <pc:grpChg chg="add del mod">
          <ac:chgData name="Charlotte Judge" userId="e603bab7-ca61-4c16-8957-389cad65be4d" providerId="ADAL" clId="{27F68EA9-8CD7-47D2-AF6D-94B2019C03E9}" dt="2022-11-22T11:14:03.951" v="5824" actId="21"/>
          <ac:grpSpMkLst>
            <pc:docMk/>
            <pc:sldMk cId="1939300009" sldId="265"/>
            <ac:grpSpMk id="133" creationId="{A563DFDD-F7BF-DFDE-37FD-56BCE80AB240}"/>
          </ac:grpSpMkLst>
        </pc:grpChg>
        <pc:grpChg chg="mod">
          <ac:chgData name="Charlotte Judge" userId="e603bab7-ca61-4c16-8957-389cad65be4d" providerId="ADAL" clId="{27F68EA9-8CD7-47D2-AF6D-94B2019C03E9}" dt="2022-11-22T10:14:55.490" v="4886"/>
          <ac:grpSpMkLst>
            <pc:docMk/>
            <pc:sldMk cId="1939300009" sldId="265"/>
            <ac:grpSpMk id="134" creationId="{276600C5-6D94-D8FE-4871-FE76A5DCB3B0}"/>
          </ac:grpSpMkLst>
        </pc:grpChg>
        <pc:grpChg chg="add del mod">
          <ac:chgData name="Charlotte Judge" userId="e603bab7-ca61-4c16-8957-389cad65be4d" providerId="ADAL" clId="{27F68EA9-8CD7-47D2-AF6D-94B2019C03E9}" dt="2022-11-22T11:14:03.951" v="5824" actId="21"/>
          <ac:grpSpMkLst>
            <pc:docMk/>
            <pc:sldMk cId="1939300009" sldId="265"/>
            <ac:grpSpMk id="143" creationId="{628A73A4-4EF6-91C1-2BBD-90A11F05118A}"/>
          </ac:grpSpMkLst>
        </pc:grpChg>
        <pc:grpChg chg="add del mod">
          <ac:chgData name="Charlotte Judge" userId="e603bab7-ca61-4c16-8957-389cad65be4d" providerId="ADAL" clId="{27F68EA9-8CD7-47D2-AF6D-94B2019C03E9}" dt="2022-11-22T11:14:03.951" v="5824" actId="21"/>
          <ac:grpSpMkLst>
            <pc:docMk/>
            <pc:sldMk cId="1939300009" sldId="265"/>
            <ac:grpSpMk id="152" creationId="{E548D09E-289F-7E4E-B31F-5093EFAF3DA4}"/>
          </ac:grpSpMkLst>
        </pc:grpChg>
        <pc:graphicFrameChg chg="add del mod modGraphic">
          <ac:chgData name="Charlotte Judge" userId="e603bab7-ca61-4c16-8957-389cad65be4d" providerId="ADAL" clId="{27F68EA9-8CD7-47D2-AF6D-94B2019C03E9}" dt="2022-11-22T10:14:15.162" v="4885" actId="478"/>
          <ac:graphicFrameMkLst>
            <pc:docMk/>
            <pc:sldMk cId="1939300009" sldId="265"/>
            <ac:graphicFrameMk id="113" creationId="{C92730B6-E71B-4C50-CF0C-B87EC3511E17}"/>
          </ac:graphicFrameMkLst>
        </pc:graphicFrameChg>
        <pc:cxnChg chg="add del mod">
          <ac:chgData name="Charlotte Judge" userId="e603bab7-ca61-4c16-8957-389cad65be4d" providerId="ADAL" clId="{27F68EA9-8CD7-47D2-AF6D-94B2019C03E9}" dt="2022-11-22T11:14:03.951" v="5824" actId="21"/>
          <ac:cxnSpMkLst>
            <pc:docMk/>
            <pc:sldMk cId="1939300009" sldId="265"/>
            <ac:cxnSpMk id="161" creationId="{D52D59D7-629C-858B-B611-2085D7F640D7}"/>
          </ac:cxnSpMkLst>
        </pc:cxnChg>
        <pc:cxnChg chg="add del mod">
          <ac:chgData name="Charlotte Judge" userId="e603bab7-ca61-4c16-8957-389cad65be4d" providerId="ADAL" clId="{27F68EA9-8CD7-47D2-AF6D-94B2019C03E9}" dt="2022-11-22T11:14:03.951" v="5824" actId="21"/>
          <ac:cxnSpMkLst>
            <pc:docMk/>
            <pc:sldMk cId="1939300009" sldId="265"/>
            <ac:cxnSpMk id="162" creationId="{DCC4352F-E305-245B-5105-CF6C776D416D}"/>
          </ac:cxnSpMkLst>
        </pc:cxnChg>
        <pc:cxnChg chg="add del mod">
          <ac:chgData name="Charlotte Judge" userId="e603bab7-ca61-4c16-8957-389cad65be4d" providerId="ADAL" clId="{27F68EA9-8CD7-47D2-AF6D-94B2019C03E9}" dt="2022-11-22T11:14:03.951" v="5824" actId="21"/>
          <ac:cxnSpMkLst>
            <pc:docMk/>
            <pc:sldMk cId="1939300009" sldId="265"/>
            <ac:cxnSpMk id="163" creationId="{A60B23D7-C31A-8A34-D134-45C9538E5D88}"/>
          </ac:cxnSpMkLst>
        </pc:cxnChg>
        <pc:cxnChg chg="add del mod">
          <ac:chgData name="Charlotte Judge" userId="e603bab7-ca61-4c16-8957-389cad65be4d" providerId="ADAL" clId="{27F68EA9-8CD7-47D2-AF6D-94B2019C03E9}" dt="2022-11-22T11:14:03.951" v="5824" actId="21"/>
          <ac:cxnSpMkLst>
            <pc:docMk/>
            <pc:sldMk cId="1939300009" sldId="265"/>
            <ac:cxnSpMk id="164" creationId="{B603695C-2B8C-394A-9B7B-5A0266326003}"/>
          </ac:cxnSpMkLst>
        </pc:cxnChg>
        <pc:cxnChg chg="add del mod">
          <ac:chgData name="Charlotte Judge" userId="e603bab7-ca61-4c16-8957-389cad65be4d" providerId="ADAL" clId="{27F68EA9-8CD7-47D2-AF6D-94B2019C03E9}" dt="2022-11-22T11:14:03.951" v="5824" actId="21"/>
          <ac:cxnSpMkLst>
            <pc:docMk/>
            <pc:sldMk cId="1939300009" sldId="265"/>
            <ac:cxnSpMk id="165" creationId="{66A92F4E-20A8-B1F0-94D8-4E545595F353}"/>
          </ac:cxnSpMkLst>
        </pc:cxnChg>
      </pc:sldChg>
      <pc:sldChg chg="addSp delSp modSp new mod modTransition setBg modAnim">
        <pc:chgData name="Charlotte Judge" userId="e603bab7-ca61-4c16-8957-389cad65be4d" providerId="ADAL" clId="{27F68EA9-8CD7-47D2-AF6D-94B2019C03E9}" dt="2022-11-22T11:37:01.910" v="5952"/>
        <pc:sldMkLst>
          <pc:docMk/>
          <pc:sldMk cId="1024174445" sldId="266"/>
        </pc:sldMkLst>
        <pc:spChg chg="del">
          <ac:chgData name="Charlotte Judge" userId="e603bab7-ca61-4c16-8957-389cad65be4d" providerId="ADAL" clId="{27F68EA9-8CD7-47D2-AF6D-94B2019C03E9}" dt="2022-11-21T10:55:56.638" v="1731" actId="478"/>
          <ac:spMkLst>
            <pc:docMk/>
            <pc:sldMk cId="1024174445" sldId="266"/>
            <ac:spMk id="2" creationId="{FBB84503-D3C1-74AA-76D4-7AC843E39405}"/>
          </ac:spMkLst>
        </pc:spChg>
        <pc:spChg chg="del">
          <ac:chgData name="Charlotte Judge" userId="e603bab7-ca61-4c16-8957-389cad65be4d" providerId="ADAL" clId="{27F68EA9-8CD7-47D2-AF6D-94B2019C03E9}" dt="2022-11-21T10:55:57.958" v="1732" actId="478"/>
          <ac:spMkLst>
            <pc:docMk/>
            <pc:sldMk cId="1024174445" sldId="266"/>
            <ac:spMk id="3" creationId="{681BD2FC-5BA7-1C7D-B7E4-A247B6703196}"/>
          </ac:spMkLst>
        </pc:spChg>
        <pc:spChg chg="add 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" creationId="{C15F84C7-4CE3-DAAF-8CE8-11EE5962C734}"/>
          </ac:spMkLst>
        </pc:spChg>
        <pc:spChg chg="add 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5" creationId="{C89DC5CE-77FA-E452-75A3-349726387A94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7" creationId="{4089CC23-0149-D0E8-8800-0C007776A278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9" creationId="{49650DB6-0194-8B07-926E-92C0764E65C7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10" creationId="{52B881AE-989A-F662-461B-7249031583BF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11" creationId="{C4AFC5B1-FF8A-7B48-5921-27754F7F98A0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12" creationId="{525ACCD7-193B-E814-C4F0-D421EE4888F4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13" creationId="{4821560F-BDE7-ECB3-B06E-A9C9C4A148D2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14" creationId="{79E82738-1EF1-5955-FEDC-CDD763AD6FF9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15" creationId="{A01405DB-76F8-5B09-6833-245EFA6D3278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16" creationId="{FC62D3BA-EEA3-7641-8CB7-707FAA34E82C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17" creationId="{80A4A44A-6D26-0656-2CA3-DDE1E56AD93F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18" creationId="{00763C75-C81A-9FF6-871E-96FBBF2A5E91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19" creationId="{1AE3C86D-A376-56C4-57E1-E2AAB94A12D1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20" creationId="{6F6059BC-BCFA-300B-BF53-05B5F8DC6E83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21" creationId="{D4E52F1E-1F83-DC84-E0AC-6E7B1DEC191F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22" creationId="{1D1277FE-C564-6C7B-5C63-CE1067609576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23" creationId="{37013417-DB55-775C-9ECC-3345466B5C5E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24" creationId="{9CFE26D2-5742-F067-DD8D-10719A510A87}"/>
          </ac:spMkLst>
        </pc:spChg>
        <pc:spChg chg="add del mod">
          <ac:chgData name="Charlotte Judge" userId="e603bab7-ca61-4c16-8957-389cad65be4d" providerId="ADAL" clId="{27F68EA9-8CD7-47D2-AF6D-94B2019C03E9}" dt="2022-11-21T10:58:41.217" v="1788" actId="478"/>
          <ac:spMkLst>
            <pc:docMk/>
            <pc:sldMk cId="1024174445" sldId="266"/>
            <ac:spMk id="25" creationId="{5BC5123B-269B-6B97-BF8E-F998D5CAC842}"/>
          </ac:spMkLst>
        </pc:spChg>
        <pc:spChg chg="add del mod">
          <ac:chgData name="Charlotte Judge" userId="e603bab7-ca61-4c16-8957-389cad65be4d" providerId="ADAL" clId="{27F68EA9-8CD7-47D2-AF6D-94B2019C03E9}" dt="2022-11-21T10:58:40.647" v="1787" actId="478"/>
          <ac:spMkLst>
            <pc:docMk/>
            <pc:sldMk cId="1024174445" sldId="266"/>
            <ac:spMk id="26" creationId="{8A720C24-4813-E21C-59EB-A6B1F65D2D91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28" creationId="{B718606E-31A7-3D12-8F3A-4FD035C5B857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29" creationId="{7D86D75D-9FF6-E560-2096-83B1BE004BCA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30" creationId="{2AF21A71-94B4-A9AB-5F0A-1BAB95C13382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31" creationId="{6DDCF6D7-FA8A-B2DF-A503-1AEAF220C5DF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32" creationId="{E5F2190E-E3D0-8574-53F1-BAF5E1136210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33" creationId="{13BB3917-3CDF-4EFB-A35D-3743D851B23A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34" creationId="{207984B6-BEFD-C0F1-94B2-C001FAF682A8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35" creationId="{7550C67D-D47B-BD60-E018-1AE7CE8603CC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36" creationId="{7C096EDD-2C21-3870-4AA8-7F99B67CBBB9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37" creationId="{800D1EAA-8752-9BA1-3A85-355FE68FBAF0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38" creationId="{1605111A-EAD9-E178-C7B2-7A3F4FCDE302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39" creationId="{51DB90EB-9542-24A1-FAF5-81019EA0A6EA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0" creationId="{5D96454D-EF2F-CD8A-B472-5B8882707B91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1" creationId="{0D188BBB-5023-C249-43C6-136C32821EA5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2" creationId="{7CED81DC-6671-59A0-5D0D-4163ABD5612D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3" creationId="{923B0F58-797E-7DD5-4E30-312CCBB04829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4" creationId="{4AE1815A-A374-379C-59A2-9EF697FFF646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5" creationId="{C173B217-16E5-89B6-4BD9-D1698595E211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6" creationId="{1D663358-73CF-A7F4-9EAC-6528BB34BA1E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7" creationId="{3CFEDEB3-C393-3678-4881-C992AAADB704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8" creationId="{5A66DBF4-2918-49F0-F207-E50D45EB1AFD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49" creationId="{42548844-7A05-34F4-2CE7-A27DF584ACCF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50" creationId="{A3833805-529E-6273-B64D-6C7DC918F2F5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51" creationId="{299DAC2E-B42E-71CF-1ED3-8EF6A8A6B47E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52" creationId="{326DC2A1-4E55-B70D-26CE-DB623995AEAB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53" creationId="{D1B2AC1D-E603-CF2D-C545-017E9B6DDC3A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54" creationId="{E55C4176-53B7-87E1-9C90-3AD029286E0C}"/>
          </ac:spMkLst>
        </pc:spChg>
        <pc:spChg chg="mod">
          <ac:chgData name="Charlotte Judge" userId="e603bab7-ca61-4c16-8957-389cad65be4d" providerId="ADAL" clId="{27F68EA9-8CD7-47D2-AF6D-94B2019C03E9}" dt="2022-11-21T10:58:36.251" v="1785"/>
          <ac:spMkLst>
            <pc:docMk/>
            <pc:sldMk cId="1024174445" sldId="266"/>
            <ac:spMk id="55" creationId="{DE2AD60D-32BC-150A-70EB-8FC169CC14F6}"/>
          </ac:spMkLst>
        </pc:spChg>
        <pc:spChg chg="add del mod">
          <ac:chgData name="Charlotte Judge" userId="e603bab7-ca61-4c16-8957-389cad65be4d" providerId="ADAL" clId="{27F68EA9-8CD7-47D2-AF6D-94B2019C03E9}" dt="2022-11-21T10:58:42.598" v="1789" actId="478"/>
          <ac:spMkLst>
            <pc:docMk/>
            <pc:sldMk cId="1024174445" sldId="266"/>
            <ac:spMk id="56" creationId="{79FFE0EF-80BA-D363-70D9-8B26C130594C}"/>
          </ac:spMkLst>
        </pc:spChg>
        <pc:spChg chg="add del mod">
          <ac:chgData name="Charlotte Judge" userId="e603bab7-ca61-4c16-8957-389cad65be4d" providerId="ADAL" clId="{27F68EA9-8CD7-47D2-AF6D-94B2019C03E9}" dt="2022-11-21T10:58:43.729" v="1790" actId="478"/>
          <ac:spMkLst>
            <pc:docMk/>
            <pc:sldMk cId="1024174445" sldId="266"/>
            <ac:spMk id="57" creationId="{BB3836B9-05BE-DAA2-B762-56B0515FCF39}"/>
          </ac:spMkLst>
        </pc:spChg>
        <pc:spChg chg="add mod ord">
          <ac:chgData name="Charlotte Judge" userId="e603bab7-ca61-4c16-8957-389cad65be4d" providerId="ADAL" clId="{27F68EA9-8CD7-47D2-AF6D-94B2019C03E9}" dt="2022-11-21T11:44:57" v="2606" actId="166"/>
          <ac:spMkLst>
            <pc:docMk/>
            <pc:sldMk cId="1024174445" sldId="266"/>
            <ac:spMk id="58" creationId="{D7655EE3-F70A-1E61-CF4B-1384AE0D42A4}"/>
          </ac:spMkLst>
        </pc:spChg>
        <pc:spChg chg="add mod">
          <ac:chgData name="Charlotte Judge" userId="e603bab7-ca61-4c16-8957-389cad65be4d" providerId="ADAL" clId="{27F68EA9-8CD7-47D2-AF6D-94B2019C03E9}" dt="2022-11-21T11:37:29.760" v="2589" actId="207"/>
          <ac:spMkLst>
            <pc:docMk/>
            <pc:sldMk cId="1024174445" sldId="266"/>
            <ac:spMk id="59" creationId="{CE81DF55-C75F-A2F6-EA15-8B0162FD2403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61" creationId="{EE0904AA-B677-07B1-B831-0C4F1B34BFF9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62" creationId="{6B457410-1EC1-6270-8F81-1677B287A84E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63" creationId="{54160E4E-1D5D-8F28-AA00-61D863F83178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64" creationId="{1B9ED1D0-E01A-8248-F50E-CBAEE82E41F5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65" creationId="{42098887-89E4-556D-6634-814F8EB87825}"/>
          </ac:spMkLst>
        </pc:spChg>
        <pc:spChg chg="mod">
          <ac:chgData name="Charlotte Judge" userId="e603bab7-ca61-4c16-8957-389cad65be4d" providerId="ADAL" clId="{27F68EA9-8CD7-47D2-AF6D-94B2019C03E9}" dt="2022-11-21T11:36:34.718" v="2554" actId="1582"/>
          <ac:spMkLst>
            <pc:docMk/>
            <pc:sldMk cId="1024174445" sldId="266"/>
            <ac:spMk id="66" creationId="{13647F54-7FC6-C770-1F65-E9C7DCB432F6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67" creationId="{F52A7109-5BA5-4A1B-C31B-B581E7C1EC26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68" creationId="{AA8A4A80-DF75-3DC3-7951-B967FB534901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71" creationId="{6F579CB6-9C62-600F-AD0C-975F86259876}"/>
          </ac:spMkLst>
        </pc:spChg>
        <pc:spChg chg="mod">
          <ac:chgData name="Charlotte Judge" userId="e603bab7-ca61-4c16-8957-389cad65be4d" providerId="ADAL" clId="{27F68EA9-8CD7-47D2-AF6D-94B2019C03E9}" dt="2022-11-21T11:36:43.650" v="2555" actId="1582"/>
          <ac:spMkLst>
            <pc:docMk/>
            <pc:sldMk cId="1024174445" sldId="266"/>
            <ac:spMk id="72" creationId="{35B5F2B0-95EF-706C-BEC0-E58F85A78F8F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73" creationId="{0D400CC7-C5E2-08BF-3067-2FE612DC6333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74" creationId="{55048266-D769-6728-C46B-03EABC27F984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75" creationId="{D82BA9F7-2011-FFA1-8386-C17EC8537441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76" creationId="{A1246950-069C-604D-FE24-694F5CD03B92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77" creationId="{2F3C20F8-D467-8F46-677F-9FD1507067E6}"/>
          </ac:spMkLst>
        </pc:spChg>
        <pc:spChg chg="mod">
          <ac:chgData name="Charlotte Judge" userId="e603bab7-ca61-4c16-8957-389cad65be4d" providerId="ADAL" clId="{27F68EA9-8CD7-47D2-AF6D-94B2019C03E9}" dt="2022-11-21T11:33:58.685" v="2531"/>
          <ac:spMkLst>
            <pc:docMk/>
            <pc:sldMk cId="1024174445" sldId="266"/>
            <ac:spMk id="78" creationId="{0F81315A-2AB8-2084-0481-63F7FEF532ED}"/>
          </ac:spMkLst>
        </pc:spChg>
        <pc:spChg chg="add mod ord">
          <ac:chgData name="Charlotte Judge" userId="e603bab7-ca61-4c16-8957-389cad65be4d" providerId="ADAL" clId="{27F68EA9-8CD7-47D2-AF6D-94B2019C03E9}" dt="2022-11-21T11:34:52.643" v="2539" actId="167"/>
          <ac:spMkLst>
            <pc:docMk/>
            <pc:sldMk cId="1024174445" sldId="266"/>
            <ac:spMk id="79" creationId="{11279725-6D18-9D82-5AF0-0FEF0D64B67F}"/>
          </ac:spMkLst>
        </pc:spChg>
        <pc:spChg chg="mod">
          <ac:chgData name="Charlotte Judge" userId="e603bab7-ca61-4c16-8957-389cad65be4d" providerId="ADAL" clId="{27F68EA9-8CD7-47D2-AF6D-94B2019C03E9}" dt="2022-11-21T11:35:46.510" v="2544" actId="571"/>
          <ac:spMkLst>
            <pc:docMk/>
            <pc:sldMk cId="1024174445" sldId="266"/>
            <ac:spMk id="82" creationId="{372D89FB-34DE-879C-4E8C-548E50D027BC}"/>
          </ac:spMkLst>
        </pc:spChg>
        <pc:spChg chg="mod">
          <ac:chgData name="Charlotte Judge" userId="e603bab7-ca61-4c16-8957-389cad65be4d" providerId="ADAL" clId="{27F68EA9-8CD7-47D2-AF6D-94B2019C03E9}" dt="2022-11-21T11:36:47.494" v="2556" actId="1582"/>
          <ac:spMkLst>
            <pc:docMk/>
            <pc:sldMk cId="1024174445" sldId="266"/>
            <ac:spMk id="83" creationId="{34DC42C7-EDE6-BC9A-6C2D-8C6904B0E0AF}"/>
          </ac:spMkLst>
        </pc:spChg>
        <pc:spChg chg="mod">
          <ac:chgData name="Charlotte Judge" userId="e603bab7-ca61-4c16-8957-389cad65be4d" providerId="ADAL" clId="{27F68EA9-8CD7-47D2-AF6D-94B2019C03E9}" dt="2022-11-21T11:35:46.510" v="2544" actId="571"/>
          <ac:spMkLst>
            <pc:docMk/>
            <pc:sldMk cId="1024174445" sldId="266"/>
            <ac:spMk id="84" creationId="{32718B6F-176B-6986-37D3-78F3EAC3A678}"/>
          </ac:spMkLst>
        </pc:spChg>
        <pc:spChg chg="mod">
          <ac:chgData name="Charlotte Judge" userId="e603bab7-ca61-4c16-8957-389cad65be4d" providerId="ADAL" clId="{27F68EA9-8CD7-47D2-AF6D-94B2019C03E9}" dt="2022-11-21T11:35:46.510" v="2544" actId="571"/>
          <ac:spMkLst>
            <pc:docMk/>
            <pc:sldMk cId="1024174445" sldId="266"/>
            <ac:spMk id="85" creationId="{45323FED-3F88-0B77-5ACB-1206FDD43BC2}"/>
          </ac:spMkLst>
        </pc:spChg>
        <pc:spChg chg="mod">
          <ac:chgData name="Charlotte Judge" userId="e603bab7-ca61-4c16-8957-389cad65be4d" providerId="ADAL" clId="{27F68EA9-8CD7-47D2-AF6D-94B2019C03E9}" dt="2022-11-21T11:35:46.510" v="2544" actId="571"/>
          <ac:spMkLst>
            <pc:docMk/>
            <pc:sldMk cId="1024174445" sldId="266"/>
            <ac:spMk id="86" creationId="{CEAFD6C8-BF77-6395-1C27-5B9A1BE1961C}"/>
          </ac:spMkLst>
        </pc:spChg>
        <pc:spChg chg="mod">
          <ac:chgData name="Charlotte Judge" userId="e603bab7-ca61-4c16-8957-389cad65be4d" providerId="ADAL" clId="{27F68EA9-8CD7-47D2-AF6D-94B2019C03E9}" dt="2022-11-21T11:35:46.510" v="2544" actId="571"/>
          <ac:spMkLst>
            <pc:docMk/>
            <pc:sldMk cId="1024174445" sldId="266"/>
            <ac:spMk id="87" creationId="{B98C2253-A40D-41A5-8688-5C2D41C0868E}"/>
          </ac:spMkLst>
        </pc:spChg>
        <pc:spChg chg="mod">
          <ac:chgData name="Charlotte Judge" userId="e603bab7-ca61-4c16-8957-389cad65be4d" providerId="ADAL" clId="{27F68EA9-8CD7-47D2-AF6D-94B2019C03E9}" dt="2022-11-21T11:35:46.510" v="2544" actId="571"/>
          <ac:spMkLst>
            <pc:docMk/>
            <pc:sldMk cId="1024174445" sldId="266"/>
            <ac:spMk id="88" creationId="{1804BCE7-957D-E170-F233-27881F596AA6}"/>
          </ac:spMkLst>
        </pc:spChg>
        <pc:spChg chg="mod">
          <ac:chgData name="Charlotte Judge" userId="e603bab7-ca61-4c16-8957-389cad65be4d" providerId="ADAL" clId="{27F68EA9-8CD7-47D2-AF6D-94B2019C03E9}" dt="2022-11-21T11:35:46.510" v="2544" actId="571"/>
          <ac:spMkLst>
            <pc:docMk/>
            <pc:sldMk cId="1024174445" sldId="266"/>
            <ac:spMk id="89" creationId="{A8E74261-9AB4-F597-D6AD-D2980A7D6276}"/>
          </ac:spMkLst>
        </pc:spChg>
        <pc:spChg chg="mod">
          <ac:chgData name="Charlotte Judge" userId="e603bab7-ca61-4c16-8957-389cad65be4d" providerId="ADAL" clId="{27F68EA9-8CD7-47D2-AF6D-94B2019C03E9}" dt="2022-11-21T11:35:50.140" v="2545" actId="571"/>
          <ac:spMkLst>
            <pc:docMk/>
            <pc:sldMk cId="1024174445" sldId="266"/>
            <ac:spMk id="91" creationId="{64E3DF01-3946-B3A8-D268-0A9CD023CC52}"/>
          </ac:spMkLst>
        </pc:spChg>
        <pc:spChg chg="mod">
          <ac:chgData name="Charlotte Judge" userId="e603bab7-ca61-4c16-8957-389cad65be4d" providerId="ADAL" clId="{27F68EA9-8CD7-47D2-AF6D-94B2019C03E9}" dt="2022-11-21T11:35:50.140" v="2545" actId="571"/>
          <ac:spMkLst>
            <pc:docMk/>
            <pc:sldMk cId="1024174445" sldId="266"/>
            <ac:spMk id="92" creationId="{B5FB2AE1-AA5F-F050-8A5B-BA8CC29C0032}"/>
          </ac:spMkLst>
        </pc:spChg>
        <pc:spChg chg="mod">
          <ac:chgData name="Charlotte Judge" userId="e603bab7-ca61-4c16-8957-389cad65be4d" providerId="ADAL" clId="{27F68EA9-8CD7-47D2-AF6D-94B2019C03E9}" dt="2022-11-21T11:35:50.140" v="2545" actId="571"/>
          <ac:spMkLst>
            <pc:docMk/>
            <pc:sldMk cId="1024174445" sldId="266"/>
            <ac:spMk id="93" creationId="{1CB66AA1-BE77-37A0-8419-48746BDA44A7}"/>
          </ac:spMkLst>
        </pc:spChg>
        <pc:spChg chg="mod">
          <ac:chgData name="Charlotte Judge" userId="e603bab7-ca61-4c16-8957-389cad65be4d" providerId="ADAL" clId="{27F68EA9-8CD7-47D2-AF6D-94B2019C03E9}" dt="2022-11-21T11:35:50.140" v="2545" actId="571"/>
          <ac:spMkLst>
            <pc:docMk/>
            <pc:sldMk cId="1024174445" sldId="266"/>
            <ac:spMk id="94" creationId="{14CF0BD6-DAC3-12D1-C73D-E1FBDB2A8A8A}"/>
          </ac:spMkLst>
        </pc:spChg>
        <pc:spChg chg="mod">
          <ac:chgData name="Charlotte Judge" userId="e603bab7-ca61-4c16-8957-389cad65be4d" providerId="ADAL" clId="{27F68EA9-8CD7-47D2-AF6D-94B2019C03E9}" dt="2022-11-21T11:35:50.140" v="2545" actId="571"/>
          <ac:spMkLst>
            <pc:docMk/>
            <pc:sldMk cId="1024174445" sldId="266"/>
            <ac:spMk id="95" creationId="{16321B33-2AFF-B78D-0370-70DFA95ACD87}"/>
          </ac:spMkLst>
        </pc:spChg>
        <pc:spChg chg="mod">
          <ac:chgData name="Charlotte Judge" userId="e603bab7-ca61-4c16-8957-389cad65be4d" providerId="ADAL" clId="{27F68EA9-8CD7-47D2-AF6D-94B2019C03E9}" dt="2022-11-21T11:36:53.121" v="2558" actId="1582"/>
          <ac:spMkLst>
            <pc:docMk/>
            <pc:sldMk cId="1024174445" sldId="266"/>
            <ac:spMk id="96" creationId="{683DC563-C53E-9EEB-3DBA-0B6666C36464}"/>
          </ac:spMkLst>
        </pc:spChg>
        <pc:spChg chg="mod">
          <ac:chgData name="Charlotte Judge" userId="e603bab7-ca61-4c16-8957-389cad65be4d" providerId="ADAL" clId="{27F68EA9-8CD7-47D2-AF6D-94B2019C03E9}" dt="2022-11-21T11:35:50.140" v="2545" actId="571"/>
          <ac:spMkLst>
            <pc:docMk/>
            <pc:sldMk cId="1024174445" sldId="266"/>
            <ac:spMk id="97" creationId="{6C5365EC-A7DA-9B14-ACFF-E300234B3DB5}"/>
          </ac:spMkLst>
        </pc:spChg>
        <pc:spChg chg="mod">
          <ac:chgData name="Charlotte Judge" userId="e603bab7-ca61-4c16-8957-389cad65be4d" providerId="ADAL" clId="{27F68EA9-8CD7-47D2-AF6D-94B2019C03E9}" dt="2022-11-21T11:35:50.140" v="2545" actId="571"/>
          <ac:spMkLst>
            <pc:docMk/>
            <pc:sldMk cId="1024174445" sldId="266"/>
            <ac:spMk id="98" creationId="{17EF6445-0FDD-DA2F-2A6D-BA6A9D461D4B}"/>
          </ac:spMkLst>
        </pc:spChg>
        <pc:spChg chg="mod">
          <ac:chgData name="Charlotte Judge" userId="e603bab7-ca61-4c16-8957-389cad65be4d" providerId="ADAL" clId="{27F68EA9-8CD7-47D2-AF6D-94B2019C03E9}" dt="2022-11-21T11:35:52.316" v="2546" actId="571"/>
          <ac:spMkLst>
            <pc:docMk/>
            <pc:sldMk cId="1024174445" sldId="266"/>
            <ac:spMk id="100" creationId="{806741EE-6BD3-FC13-D414-D6EE9FE3E3F8}"/>
          </ac:spMkLst>
        </pc:spChg>
        <pc:spChg chg="mod">
          <ac:chgData name="Charlotte Judge" userId="e603bab7-ca61-4c16-8957-389cad65be4d" providerId="ADAL" clId="{27F68EA9-8CD7-47D2-AF6D-94B2019C03E9}" dt="2022-11-21T11:35:52.316" v="2546" actId="571"/>
          <ac:spMkLst>
            <pc:docMk/>
            <pc:sldMk cId="1024174445" sldId="266"/>
            <ac:spMk id="101" creationId="{1494EC0A-3D24-3D22-911A-9DF17349D688}"/>
          </ac:spMkLst>
        </pc:spChg>
        <pc:spChg chg="mod">
          <ac:chgData name="Charlotte Judge" userId="e603bab7-ca61-4c16-8957-389cad65be4d" providerId="ADAL" clId="{27F68EA9-8CD7-47D2-AF6D-94B2019C03E9}" dt="2022-11-21T11:35:52.316" v="2546" actId="571"/>
          <ac:spMkLst>
            <pc:docMk/>
            <pc:sldMk cId="1024174445" sldId="266"/>
            <ac:spMk id="102" creationId="{D83D974C-AA61-6CB2-3D68-A88D6CFAC753}"/>
          </ac:spMkLst>
        </pc:spChg>
        <pc:spChg chg="mod">
          <ac:chgData name="Charlotte Judge" userId="e603bab7-ca61-4c16-8957-389cad65be4d" providerId="ADAL" clId="{27F68EA9-8CD7-47D2-AF6D-94B2019C03E9}" dt="2022-11-21T11:35:52.316" v="2546" actId="571"/>
          <ac:spMkLst>
            <pc:docMk/>
            <pc:sldMk cId="1024174445" sldId="266"/>
            <ac:spMk id="103" creationId="{FB5AD26A-3E8C-128A-0BC6-A55BFCCE833E}"/>
          </ac:spMkLst>
        </pc:spChg>
        <pc:spChg chg="mod">
          <ac:chgData name="Charlotte Judge" userId="e603bab7-ca61-4c16-8957-389cad65be4d" providerId="ADAL" clId="{27F68EA9-8CD7-47D2-AF6D-94B2019C03E9}" dt="2022-11-21T11:35:52.316" v="2546" actId="571"/>
          <ac:spMkLst>
            <pc:docMk/>
            <pc:sldMk cId="1024174445" sldId="266"/>
            <ac:spMk id="104" creationId="{83C2C23A-0862-074D-B2B7-7762BD36A9FE}"/>
          </ac:spMkLst>
        </pc:spChg>
        <pc:spChg chg="mod">
          <ac:chgData name="Charlotte Judge" userId="e603bab7-ca61-4c16-8957-389cad65be4d" providerId="ADAL" clId="{27F68EA9-8CD7-47D2-AF6D-94B2019C03E9}" dt="2022-11-21T11:36:58.313" v="2559" actId="1582"/>
          <ac:spMkLst>
            <pc:docMk/>
            <pc:sldMk cId="1024174445" sldId="266"/>
            <ac:spMk id="105" creationId="{A8354CD3-560A-3329-21E7-3E8E61E66EA3}"/>
          </ac:spMkLst>
        </pc:spChg>
        <pc:spChg chg="mod">
          <ac:chgData name="Charlotte Judge" userId="e603bab7-ca61-4c16-8957-389cad65be4d" providerId="ADAL" clId="{27F68EA9-8CD7-47D2-AF6D-94B2019C03E9}" dt="2022-11-21T11:35:52.316" v="2546" actId="571"/>
          <ac:spMkLst>
            <pc:docMk/>
            <pc:sldMk cId="1024174445" sldId="266"/>
            <ac:spMk id="106" creationId="{8483E188-8302-AEE8-C4BC-CFB503A22BFA}"/>
          </ac:spMkLst>
        </pc:spChg>
        <pc:spChg chg="mod">
          <ac:chgData name="Charlotte Judge" userId="e603bab7-ca61-4c16-8957-389cad65be4d" providerId="ADAL" clId="{27F68EA9-8CD7-47D2-AF6D-94B2019C03E9}" dt="2022-11-21T11:35:52.316" v="2546" actId="571"/>
          <ac:spMkLst>
            <pc:docMk/>
            <pc:sldMk cId="1024174445" sldId="266"/>
            <ac:spMk id="107" creationId="{295D0E68-6478-7209-3A78-36F26F0ECAC5}"/>
          </ac:spMkLst>
        </pc:spChg>
        <pc:grpChg chg="add mod ord">
          <ac:chgData name="Charlotte Judge" userId="e603bab7-ca61-4c16-8957-389cad65be4d" providerId="ADAL" clId="{27F68EA9-8CD7-47D2-AF6D-94B2019C03E9}" dt="2022-11-21T11:35:58.201" v="2548" actId="166"/>
          <ac:grpSpMkLst>
            <pc:docMk/>
            <pc:sldMk cId="1024174445" sldId="266"/>
            <ac:grpSpMk id="6" creationId="{EF448E7B-70D0-49C1-3C5D-D4F72F20B486}"/>
          </ac:grpSpMkLst>
        </pc:grpChg>
        <pc:grpChg chg="mod">
          <ac:chgData name="Charlotte Judge" userId="e603bab7-ca61-4c16-8957-389cad65be4d" providerId="ADAL" clId="{27F68EA9-8CD7-47D2-AF6D-94B2019C03E9}" dt="2022-11-21T10:58:36.251" v="1785"/>
          <ac:grpSpMkLst>
            <pc:docMk/>
            <pc:sldMk cId="1024174445" sldId="266"/>
            <ac:grpSpMk id="8" creationId="{35B6FA9E-F264-615B-5A3B-FDAFB2A34C57}"/>
          </ac:grpSpMkLst>
        </pc:grpChg>
        <pc:grpChg chg="add del mod">
          <ac:chgData name="Charlotte Judge" userId="e603bab7-ca61-4c16-8957-389cad65be4d" providerId="ADAL" clId="{27F68EA9-8CD7-47D2-AF6D-94B2019C03E9}" dt="2022-11-21T10:58:39.628" v="1786" actId="478"/>
          <ac:grpSpMkLst>
            <pc:docMk/>
            <pc:sldMk cId="1024174445" sldId="266"/>
            <ac:grpSpMk id="27" creationId="{C04CEE2D-2D4D-7526-3066-CCCB0DAA6731}"/>
          </ac:grpSpMkLst>
        </pc:grpChg>
        <pc:grpChg chg="add mod">
          <ac:chgData name="Charlotte Judge" userId="e603bab7-ca61-4c16-8957-389cad65be4d" providerId="ADAL" clId="{27F68EA9-8CD7-47D2-AF6D-94B2019C03E9}" dt="2022-11-21T11:50:07.230" v="2643" actId="962"/>
          <ac:grpSpMkLst>
            <pc:docMk/>
            <pc:sldMk cId="1024174445" sldId="266"/>
            <ac:grpSpMk id="60" creationId="{91C533B6-CC86-604C-742B-C6507C8F7EE4}"/>
          </ac:grpSpMkLst>
        </pc:grpChg>
        <pc:grpChg chg="add mod">
          <ac:chgData name="Charlotte Judge" userId="e603bab7-ca61-4c16-8957-389cad65be4d" providerId="ADAL" clId="{27F68EA9-8CD7-47D2-AF6D-94B2019C03E9}" dt="2022-11-21T11:50:00.135" v="2642" actId="962"/>
          <ac:grpSpMkLst>
            <pc:docMk/>
            <pc:sldMk cId="1024174445" sldId="266"/>
            <ac:grpSpMk id="69" creationId="{E95BC89C-4C4B-D504-8C07-785517C8479C}"/>
          </ac:grpSpMkLst>
        </pc:grpChg>
        <pc:grpChg chg="mod">
          <ac:chgData name="Charlotte Judge" userId="e603bab7-ca61-4c16-8957-389cad65be4d" providerId="ADAL" clId="{27F68EA9-8CD7-47D2-AF6D-94B2019C03E9}" dt="2022-11-21T11:33:58.685" v="2531"/>
          <ac:grpSpMkLst>
            <pc:docMk/>
            <pc:sldMk cId="1024174445" sldId="266"/>
            <ac:grpSpMk id="70" creationId="{260AE5A4-1AB5-448E-12EB-071E3F49D122}"/>
          </ac:grpSpMkLst>
        </pc:grpChg>
        <pc:grpChg chg="add mod">
          <ac:chgData name="Charlotte Judge" userId="e603bab7-ca61-4c16-8957-389cad65be4d" providerId="ADAL" clId="{27F68EA9-8CD7-47D2-AF6D-94B2019C03E9}" dt="2022-11-21T11:49:53.610" v="2641" actId="962"/>
          <ac:grpSpMkLst>
            <pc:docMk/>
            <pc:sldMk cId="1024174445" sldId="266"/>
            <ac:grpSpMk id="80" creationId="{C6CD859C-C994-DB34-3192-E2077BB18C57}"/>
          </ac:grpSpMkLst>
        </pc:grpChg>
        <pc:grpChg chg="mod">
          <ac:chgData name="Charlotte Judge" userId="e603bab7-ca61-4c16-8957-389cad65be4d" providerId="ADAL" clId="{27F68EA9-8CD7-47D2-AF6D-94B2019C03E9}" dt="2022-11-21T11:35:46.510" v="2544" actId="571"/>
          <ac:grpSpMkLst>
            <pc:docMk/>
            <pc:sldMk cId="1024174445" sldId="266"/>
            <ac:grpSpMk id="81" creationId="{6FECDBD2-E9E8-EE4C-90A1-3A83DDE654E6}"/>
          </ac:grpSpMkLst>
        </pc:grpChg>
        <pc:grpChg chg="add mod">
          <ac:chgData name="Charlotte Judge" userId="e603bab7-ca61-4c16-8957-389cad65be4d" providerId="ADAL" clId="{27F68EA9-8CD7-47D2-AF6D-94B2019C03E9}" dt="2022-11-21T11:49:45.773" v="2640" actId="962"/>
          <ac:grpSpMkLst>
            <pc:docMk/>
            <pc:sldMk cId="1024174445" sldId="266"/>
            <ac:grpSpMk id="90" creationId="{7F53F513-122A-FFFE-F51D-B5556D9ADF3A}"/>
          </ac:grpSpMkLst>
        </pc:grpChg>
        <pc:grpChg chg="add mod">
          <ac:chgData name="Charlotte Judge" userId="e603bab7-ca61-4c16-8957-389cad65be4d" providerId="ADAL" clId="{27F68EA9-8CD7-47D2-AF6D-94B2019C03E9}" dt="2022-11-21T11:49:37.959" v="2639" actId="962"/>
          <ac:grpSpMkLst>
            <pc:docMk/>
            <pc:sldMk cId="1024174445" sldId="266"/>
            <ac:grpSpMk id="99" creationId="{8D46AA7B-AE5A-2724-BF60-44152CE0D054}"/>
          </ac:grpSpMkLst>
        </pc:grpChg>
        <pc:picChg chg="add mod">
          <ac:chgData name="Charlotte Judge" userId="e603bab7-ca61-4c16-8957-389cad65be4d" providerId="ADAL" clId="{27F68EA9-8CD7-47D2-AF6D-94B2019C03E9}" dt="2022-11-22T11:37:01.910" v="5952"/>
          <ac:picMkLst>
            <pc:docMk/>
            <pc:sldMk cId="1024174445" sldId="266"/>
            <ac:picMk id="120" creationId="{12C41F37-CA7B-3484-C08F-8AAEB49A6817}"/>
          </ac:picMkLst>
        </pc:picChg>
        <pc:cxnChg chg="add mod">
          <ac:chgData name="Charlotte Judge" userId="e603bab7-ca61-4c16-8957-389cad65be4d" providerId="ADAL" clId="{27F68EA9-8CD7-47D2-AF6D-94B2019C03E9}" dt="2022-11-21T11:50:45" v="2648" actId="962"/>
          <ac:cxnSpMkLst>
            <pc:docMk/>
            <pc:sldMk cId="1024174445" sldId="266"/>
            <ac:cxnSpMk id="109" creationId="{6E1453F8-E78A-E786-E655-10E444CC5C9F}"/>
          </ac:cxnSpMkLst>
        </pc:cxnChg>
        <pc:cxnChg chg="add mod">
          <ac:chgData name="Charlotte Judge" userId="e603bab7-ca61-4c16-8957-389cad65be4d" providerId="ADAL" clId="{27F68EA9-8CD7-47D2-AF6D-94B2019C03E9}" dt="2022-11-21T11:50:40.090" v="2647" actId="962"/>
          <ac:cxnSpMkLst>
            <pc:docMk/>
            <pc:sldMk cId="1024174445" sldId="266"/>
            <ac:cxnSpMk id="111" creationId="{28061C52-5E90-4DA9-F050-29AE39FC2313}"/>
          </ac:cxnSpMkLst>
        </pc:cxnChg>
        <pc:cxnChg chg="add mod">
          <ac:chgData name="Charlotte Judge" userId="e603bab7-ca61-4c16-8957-389cad65be4d" providerId="ADAL" clId="{27F68EA9-8CD7-47D2-AF6D-94B2019C03E9}" dt="2022-11-21T11:50:33.560" v="2646" actId="962"/>
          <ac:cxnSpMkLst>
            <pc:docMk/>
            <pc:sldMk cId="1024174445" sldId="266"/>
            <ac:cxnSpMk id="114" creationId="{6A6A6B80-5DB2-4103-C0B9-B2069E2F97BE}"/>
          </ac:cxnSpMkLst>
        </pc:cxnChg>
        <pc:cxnChg chg="add mod">
          <ac:chgData name="Charlotte Judge" userId="e603bab7-ca61-4c16-8957-389cad65be4d" providerId="ADAL" clId="{27F68EA9-8CD7-47D2-AF6D-94B2019C03E9}" dt="2022-11-21T11:50:25.358" v="2645" actId="962"/>
          <ac:cxnSpMkLst>
            <pc:docMk/>
            <pc:sldMk cId="1024174445" sldId="266"/>
            <ac:cxnSpMk id="116" creationId="{27187028-A994-1897-2505-B991009AAD26}"/>
          </ac:cxnSpMkLst>
        </pc:cxnChg>
        <pc:cxnChg chg="add mod">
          <ac:chgData name="Charlotte Judge" userId="e603bab7-ca61-4c16-8957-389cad65be4d" providerId="ADAL" clId="{27F68EA9-8CD7-47D2-AF6D-94B2019C03E9}" dt="2022-11-21T11:50:19.710" v="2644" actId="962"/>
          <ac:cxnSpMkLst>
            <pc:docMk/>
            <pc:sldMk cId="1024174445" sldId="266"/>
            <ac:cxnSpMk id="118" creationId="{E7076E07-FC9B-E670-69A3-23B7666159FC}"/>
          </ac:cxnSpMkLst>
        </pc:cxnChg>
      </pc:sldChg>
      <pc:sldChg chg="addSp modSp add del mod modNotesTx">
        <pc:chgData name="Charlotte Judge" userId="e603bab7-ca61-4c16-8957-389cad65be4d" providerId="ADAL" clId="{27F68EA9-8CD7-47D2-AF6D-94B2019C03E9}" dt="2022-11-21T15:46:04.817" v="4496" actId="2696"/>
        <pc:sldMkLst>
          <pc:docMk/>
          <pc:sldMk cId="3416271342" sldId="267"/>
        </pc:sldMkLst>
        <pc:spChg chg="add mod">
          <ac:chgData name="Charlotte Judge" userId="e603bab7-ca61-4c16-8957-389cad65be4d" providerId="ADAL" clId="{27F68EA9-8CD7-47D2-AF6D-94B2019C03E9}" dt="2022-11-21T11:04:14.684" v="1905" actId="1076"/>
          <ac:spMkLst>
            <pc:docMk/>
            <pc:sldMk cId="3416271342" sldId="267"/>
            <ac:spMk id="23" creationId="{3FA43DBC-A01F-DA4D-6106-08061B0D4DC7}"/>
          </ac:spMkLst>
        </pc:spChg>
        <pc:spChg chg="add mod">
          <ac:chgData name="Charlotte Judge" userId="e603bab7-ca61-4c16-8957-389cad65be4d" providerId="ADAL" clId="{27F68EA9-8CD7-47D2-AF6D-94B2019C03E9}" dt="2022-11-21T11:04:32.078" v="1937" actId="1076"/>
          <ac:spMkLst>
            <pc:docMk/>
            <pc:sldMk cId="3416271342" sldId="267"/>
            <ac:spMk id="24" creationId="{30F54B5F-80F0-4694-4638-27204343C85C}"/>
          </ac:spMkLst>
        </pc:spChg>
        <pc:spChg chg="add mod">
          <ac:chgData name="Charlotte Judge" userId="e603bab7-ca61-4c16-8957-389cad65be4d" providerId="ADAL" clId="{27F68EA9-8CD7-47D2-AF6D-94B2019C03E9}" dt="2022-11-21T11:04:48.868" v="1969" actId="20577"/>
          <ac:spMkLst>
            <pc:docMk/>
            <pc:sldMk cId="3416271342" sldId="267"/>
            <ac:spMk id="25" creationId="{20EC2D5E-1C35-060D-E847-2052529F2F94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46" creationId="{8AD61EB1-B2CC-7537-1D9C-868581FE6831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75" creationId="{787C24CE-3286-B094-9C84-920AE85B4AD6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76" creationId="{78AA1850-0E72-8406-17B0-A653603336E0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85" creationId="{01B787B4-AE55-BE5C-B515-4E57F1DD75D7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51" creationId="{BC796D0E-BD5A-298D-384B-7B63ED9A4A78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78" creationId="{AECBDBE1-CACA-2E56-D3A1-2759FFA31ACF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79" creationId="{DCD3D713-131C-363B-A1D6-538926A69B1D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80" creationId="{0D56D782-5A3B-4D0F-5952-107562D2B805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81" creationId="{B1BAB968-B37C-C99A-E2C6-9E9031239094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82" creationId="{8C37F687-96F4-0F0E-47F6-85C75DB98042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83" creationId="{4A97ABDB-934F-4911-078A-9A6B28D7D0BE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84" creationId="{39AEF735-1439-9F8C-ABDC-0495BA4E141C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85" creationId="{28DDEBF6-D320-4DB4-AF63-B796F4DDD66D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86" creationId="{D3715C3C-5C0A-2DCA-1794-D3C4A76777C2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87" creationId="{3EB0792C-38B9-380F-90E1-F51D12D0EAB1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88" creationId="{FD4CB86D-A5B3-14EC-2F31-47540A3A93AC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89" creationId="{D8856017-44A8-293E-5BB2-7B2BBC24FA29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90" creationId="{643CE90D-0D0A-1294-4A66-B354030E0652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91" creationId="{F1C84D1C-718F-D0D1-157F-B9051CD98C4C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92" creationId="{1DA7B93B-B3F2-7D67-33F7-29FFAC0376C6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93" creationId="{DEB3E53F-53B3-51DA-3DF7-C7B5AAFD8BB3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94" creationId="{4232284B-8474-BF05-7032-F7397CF3B082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95" creationId="{2F39FAD8-39E0-FD16-7B61-04D016807B12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96" creationId="{14A45D03-7309-2CD1-2E84-739D791F03C3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97" creationId="{340CE667-A8BE-FCB4-8291-D5DB404DBBE5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98" creationId="{24929068-A9DD-2F04-4A66-BC42746C5BED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199" creationId="{4BD0917C-5F58-4157-4013-9064A445F688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200" creationId="{38F18E21-89AD-C0C1-F448-50B5E17BCA17}"/>
          </ac:spMkLst>
        </pc:spChg>
        <pc:spChg chg="mod">
          <ac:chgData name="Charlotte Judge" userId="e603bab7-ca61-4c16-8957-389cad65be4d" providerId="ADAL" clId="{27F68EA9-8CD7-47D2-AF6D-94B2019C03E9}" dt="2022-11-21T11:12:19.017" v="2118"/>
          <ac:spMkLst>
            <pc:docMk/>
            <pc:sldMk cId="3416271342" sldId="267"/>
            <ac:spMk id="201" creationId="{1F24A37C-A0B0-A310-86B2-A8F8F82E4888}"/>
          </ac:spMkLst>
        </pc:spChg>
        <pc:spChg chg="add mod ord">
          <ac:chgData name="Charlotte Judge" userId="e603bab7-ca61-4c16-8957-389cad65be4d" providerId="ADAL" clId="{27F68EA9-8CD7-47D2-AF6D-94B2019C03E9}" dt="2022-11-21T15:35:56.229" v="4365" actId="171"/>
          <ac:spMkLst>
            <pc:docMk/>
            <pc:sldMk cId="3416271342" sldId="267"/>
            <ac:spMk id="202" creationId="{6F5C9BDA-BDE3-4385-A556-2FEAA07033BD}"/>
          </ac:spMkLst>
        </pc:spChg>
        <pc:grpChg chg="add mod ord">
          <ac:chgData name="Charlotte Judge" userId="e603bab7-ca61-4c16-8957-389cad65be4d" providerId="ADAL" clId="{27F68EA9-8CD7-47D2-AF6D-94B2019C03E9}" dt="2022-11-21T11:12:23.187" v="2120" actId="170"/>
          <ac:grpSpMkLst>
            <pc:docMk/>
            <pc:sldMk cId="3416271342" sldId="267"/>
            <ac:grpSpMk id="45" creationId="{7F41C786-B6FB-A4DA-3692-A5C599787965}"/>
          </ac:grpSpMkLst>
        </pc:grpChg>
      </pc:sldChg>
      <pc:sldChg chg="addSp delSp modSp add del mod ord modNotesTx">
        <pc:chgData name="Charlotte Judge" userId="e603bab7-ca61-4c16-8957-389cad65be4d" providerId="ADAL" clId="{27F68EA9-8CD7-47D2-AF6D-94B2019C03E9}" dt="2022-11-21T16:27:08.464" v="4801" actId="2696"/>
        <pc:sldMkLst>
          <pc:docMk/>
          <pc:sldMk cId="2110342413" sldId="268"/>
        </pc:sldMkLst>
        <pc:spChg chg="del">
          <ac:chgData name="Charlotte Judge" userId="e603bab7-ca61-4c16-8957-389cad65be4d" providerId="ADAL" clId="{27F68EA9-8CD7-47D2-AF6D-94B2019C03E9}" dt="2022-11-21T11:06:08.709" v="1981" actId="478"/>
          <ac:spMkLst>
            <pc:docMk/>
            <pc:sldMk cId="2110342413" sldId="268"/>
            <ac:spMk id="8" creationId="{3F7E9102-1190-4A07-E2A6-01F56EE9E1ED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12" creationId="{637D8A5A-DC82-3764-2808-79ECD3483F3D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13" creationId="{A156F9A9-8BC8-98C2-C5DD-8257E4A472C6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14" creationId="{7A9D9559-0B0D-743F-FA29-48B7D1075982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15" creationId="{3D352654-AC04-099C-5F6C-36C567753C77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16" creationId="{6341ACA4-406C-06C6-AE70-2B23A755DFC1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19" creationId="{05F23538-440F-DB48-00BB-605891FF8A26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20" creationId="{A65AD346-63D4-3C7B-9439-7D40E6689EEB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21" creationId="{71FF9505-F945-401F-874F-BF17496ABD29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22" creationId="{64B14960-513F-A7AD-C1FA-0B81B800C548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23" creationId="{2568FDD7-3677-0DC9-2827-3F6FF9414295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24" creationId="{3D7958DA-A66A-3F76-26E9-3ECDF9330796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25" creationId="{A01CB908-6F71-06E4-B350-277DD9A84F5D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26" creationId="{77FF9062-B162-EB14-8B46-BC63C3921EFA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27" creationId="{85FF70FD-6FCB-F868-2BA4-83C601FAA577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28" creationId="{7C065ACA-39BD-9F28-178A-C46285090516}"/>
          </ac:spMkLst>
        </pc:spChg>
        <pc:spChg chg="mod">
          <ac:chgData name="Charlotte Judge" userId="e603bab7-ca61-4c16-8957-389cad65be4d" providerId="ADAL" clId="{27F68EA9-8CD7-47D2-AF6D-94B2019C03E9}" dt="2022-11-21T11:05:34.887" v="1973"/>
          <ac:spMkLst>
            <pc:docMk/>
            <pc:sldMk cId="2110342413" sldId="268"/>
            <ac:spMk id="29" creationId="{6AFDBEF0-07D3-3AFE-E7C3-86C6CCAD7828}"/>
          </ac:spMkLst>
        </pc:spChg>
        <pc:spChg chg="add mod ord">
          <ac:chgData name="Charlotte Judge" userId="e603bab7-ca61-4c16-8957-389cad65be4d" providerId="ADAL" clId="{27F68EA9-8CD7-47D2-AF6D-94B2019C03E9}" dt="2022-11-21T11:05:59.398" v="1980" actId="171"/>
          <ac:spMkLst>
            <pc:docMk/>
            <pc:sldMk cId="2110342413" sldId="268"/>
            <ac:spMk id="30" creationId="{8202B4CE-230B-8080-61D0-10BBA5B70EEE}"/>
          </ac:spMkLst>
        </pc:spChg>
        <pc:spChg chg="add mod">
          <ac:chgData name="Charlotte Judge" userId="e603bab7-ca61-4c16-8957-389cad65be4d" providerId="ADAL" clId="{27F68EA9-8CD7-47D2-AF6D-94B2019C03E9}" dt="2022-11-21T11:06:34.447" v="2026" actId="1076"/>
          <ac:spMkLst>
            <pc:docMk/>
            <pc:sldMk cId="2110342413" sldId="268"/>
            <ac:spMk id="31" creationId="{1B3A05B1-E901-86FC-840F-A0AA05AFC788}"/>
          </ac:spMkLst>
        </pc:spChg>
        <pc:grpChg chg="add mod">
          <ac:chgData name="Charlotte Judge" userId="e603bab7-ca61-4c16-8957-389cad65be4d" providerId="ADAL" clId="{27F68EA9-8CD7-47D2-AF6D-94B2019C03E9}" dt="2022-11-21T11:05:47.637" v="1976" actId="1076"/>
          <ac:grpSpMkLst>
            <pc:docMk/>
            <pc:sldMk cId="2110342413" sldId="268"/>
            <ac:grpSpMk id="9" creationId="{7764F521-16C3-4A12-A607-340B31A64CFD}"/>
          </ac:grpSpMkLst>
        </pc:grpChg>
      </pc:sldChg>
      <pc:sldChg chg="addSp delSp modSp add del mod ord modNotesTx">
        <pc:chgData name="Charlotte Judge" userId="e603bab7-ca61-4c16-8957-389cad65be4d" providerId="ADAL" clId="{27F68EA9-8CD7-47D2-AF6D-94B2019C03E9}" dt="2022-11-21T16:28:41.152" v="4852" actId="2696"/>
        <pc:sldMkLst>
          <pc:docMk/>
          <pc:sldMk cId="2387620003" sldId="269"/>
        </pc:sldMkLst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24" creationId="{1D28E9BC-162D-B7ED-2AC1-C60BC6F90EC2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25" creationId="{D1840FE4-162C-07C1-BEEA-0B88A409C71A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45" creationId="{2B68D6C9-66B8-703D-5642-96622D4E1943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46" creationId="{8428F0FC-9E74-092D-1585-94E78B15EEA6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47" creationId="{30FDC2D9-6723-EF8B-18F0-F82E4D4F3BEF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48" creationId="{28F026DE-E4CC-5B86-BB09-19E346794745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49" creationId="{0D778E6A-C49F-3122-5FC3-0EE7BA1EBC87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50" creationId="{E9D3620C-EDFA-8D06-4FBA-9990EE256462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51" creationId="{30DFF7C8-600A-8C1D-7458-56FA80A26608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52" creationId="{0E685E2C-A46C-15EE-A0C9-E3AA6313DF6D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53" creationId="{AE45C070-FE43-D170-8475-3F4846F46331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54" creationId="{94334318-EAE3-B2D9-0B5B-3AA3D342FED3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55" creationId="{061A4523-E342-7513-13DC-4943CEE38BDF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56" creationId="{FD0FEBE8-22D2-61E6-DB70-6D52CC10F4CB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57" creationId="{201B8746-EDA8-64FD-0661-DCB2EF9E8135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58" creationId="{8EFB1A33-453E-5F7B-F260-3545FA7AA836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59" creationId="{4745C1BA-9ADE-2193-F025-6D850D189479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60" creationId="{D241EF95-770B-E268-0357-51EE768FB070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61" creationId="{76A9A080-F562-B5C9-0077-1D9B74FFCD30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62" creationId="{07E9F175-255F-73CD-E62A-1EDF68FDC56F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63" creationId="{E5D5009C-626E-1815-2903-02C28E1E2488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64" creationId="{E9E02584-D2B5-B140-3C4E-8F946039D235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65" creationId="{046A8731-CE58-2ABB-5D2B-A9B506309FAC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66" creationId="{C40572A0-E36F-BFD0-20D4-6C113EA10B9D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67" creationId="{D266457C-4CBD-9969-438D-EC9AC09C8A7D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68" creationId="{79D8AA4D-C563-254A-8FA7-8BA94D099002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69" creationId="{A2B2E8FD-2BA5-FAC1-6DE8-76760F7BB712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70" creationId="{F09EDD9E-A2AC-8C2D-7121-16C6533E5D06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71" creationId="{2FFDF59C-16A0-8AB8-027E-2FFA94F13287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72" creationId="{5226DA7D-1CD0-7CEB-8CB4-5BD7D3C3657F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73" creationId="{022AE943-7D83-662A-D8BC-23EF78AAEEA7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74" creationId="{93651B55-9CB0-39E7-9836-FFADC99AE8C6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75" creationId="{BCFA17D9-7A7A-F411-57FD-AF2E4C7DF1E7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76" creationId="{DA5BD35B-FF23-6EAE-3295-DB1930D5F57F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77" creationId="{1938928B-BD39-3D9E-AE72-3197F58DD0C8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78" creationId="{1B5F7836-9F6D-3B4E-9670-E14C8510EE74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79" creationId="{F1047C93-1F41-93C2-E193-38D1E6287213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80" creationId="{FDC881CE-2FF6-BDE5-0C1A-58F319CA670F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81" creationId="{9791B8F1-7DD3-D99D-B0B7-B72FAA05EB8C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82" creationId="{24038B71-C3B2-5E73-7860-12E19A48BB64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83" creationId="{E0A023C9-D39A-A342-221D-7DDBEFF57F79}"/>
          </ac:spMkLst>
        </pc:spChg>
        <pc:spChg chg="mod">
          <ac:chgData name="Charlotte Judge" userId="e603bab7-ca61-4c16-8957-389cad65be4d" providerId="ADAL" clId="{27F68EA9-8CD7-47D2-AF6D-94B2019C03E9}" dt="2022-11-21T11:10:31.242" v="2074" actId="14861"/>
          <ac:spMkLst>
            <pc:docMk/>
            <pc:sldMk cId="2387620003" sldId="269"/>
            <ac:spMk id="84" creationId="{362804FB-28D7-C25C-9318-9A341E248CE2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85" creationId="{D070ADF7-5E86-12E6-901B-8DFC223DB49E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151" creationId="{B6E38D90-8AFB-3979-A14B-ABF6257ACE4B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178" creationId="{18D92CE0-110C-D03C-E91C-AF384318F2A0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179" creationId="{71381B72-4EFA-8484-71E3-A67C3E08D96C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180" creationId="{39FECD2B-A557-31B1-B035-D38492E3B9E8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181" creationId="{C522F52F-A49E-7CCA-C93E-2F545A05F9AD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182" creationId="{93F129E4-D79A-CB54-D3C9-4BB7DE7A3129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183" creationId="{87FC3486-F566-187A-DFB5-F233E83CD1E0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184" creationId="{56EC98AD-E026-EE73-D533-36A655E8907B}"/>
          </ac:spMkLst>
        </pc:spChg>
        <pc:spChg chg="mod">
          <ac:chgData name="Charlotte Judge" userId="e603bab7-ca61-4c16-8957-389cad65be4d" providerId="ADAL" clId="{27F68EA9-8CD7-47D2-AF6D-94B2019C03E9}" dt="2022-11-21T11:07:32.297" v="2030"/>
          <ac:spMkLst>
            <pc:docMk/>
            <pc:sldMk cId="2387620003" sldId="269"/>
            <ac:spMk id="185" creationId="{BAA72710-5CAB-1145-E861-10000CA9A1F9}"/>
          </ac:spMkLst>
        </pc:spChg>
        <pc:spChg chg="add mod or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86" creationId="{6DF6585E-DC66-D018-FE41-4F2CDA3AFDD1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87" creationId="{F9524AFE-9FEA-B7B4-90BB-7F3015B821A4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88" creationId="{9A448EBD-44B4-39BE-B661-B0E7693BE221}"/>
          </ac:spMkLst>
        </pc:spChg>
        <pc:spChg chg="add del mod">
          <ac:chgData name="Charlotte Judge" userId="e603bab7-ca61-4c16-8957-389cad65be4d" providerId="ADAL" clId="{27F68EA9-8CD7-47D2-AF6D-94B2019C03E9}" dt="2022-11-21T11:11:09.447" v="2084" actId="478"/>
          <ac:spMkLst>
            <pc:docMk/>
            <pc:sldMk cId="2387620003" sldId="269"/>
            <ac:spMk id="189" creationId="{10749770-5E7B-7854-D275-661A53955683}"/>
          </ac:spMkLst>
        </pc:spChg>
        <pc:spChg chg="add del mod">
          <ac:chgData name="Charlotte Judge" userId="e603bab7-ca61-4c16-8957-389cad65be4d" providerId="ADAL" clId="{27F68EA9-8CD7-47D2-AF6D-94B2019C03E9}" dt="2022-11-21T11:11:08.344" v="2083" actId="478"/>
          <ac:spMkLst>
            <pc:docMk/>
            <pc:sldMk cId="2387620003" sldId="269"/>
            <ac:spMk id="190" creationId="{62FA8C56-95C2-2C6B-3318-02F8E815C973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91" creationId="{23CA5631-7407-A07A-EC41-115CE496DDB7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92" creationId="{2F400BC5-D831-06B8-5E47-13454AEF06ED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93" creationId="{5A2179A3-E50C-B6F8-8794-9E9B18B4B28E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94" creationId="{761DB4E6-3C30-E168-AC49-B5E6BF400A65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95" creationId="{72F97D43-22B1-1FD9-DE37-44E412AB298B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96" creationId="{BE91E574-0F4C-D1D5-4E62-5EBDED7286CC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97" creationId="{E54B7057-ED60-585C-E2C1-9CD57FBBDFDB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98" creationId="{02313C51-6986-24F3-238F-138CE393DCE3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199" creationId="{F01DC99A-FD9A-173E-2BE6-B9ADF5DFD9B9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00" creationId="{5033083F-4D56-99A0-71B9-519D968379A8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01" creationId="{784DF91C-1C96-B71A-6E90-4E1DEB39E27C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02" creationId="{F601F8FC-19C6-797F-AEB4-3D77792AD250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03" creationId="{7E17D21B-2D91-FF87-FD60-833C3E0DCEDB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04" creationId="{34243255-8EB1-838A-B4D2-A337A2E7B52D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05" creationId="{D570B432-F548-986B-FC64-B684E2206AB3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06" creationId="{264FA91C-A63B-9080-3F98-A6026EE49657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07" creationId="{2B4E7D3E-6089-29B2-6F66-A2F449DEA081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08" creationId="{74AD993A-6FBF-89A0-0567-E0F4C5333892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09" creationId="{96AEE288-73A7-3051-FFC7-140290A91577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10" creationId="{E2852A46-7F0B-9DC8-3248-29A954CF5387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11" creationId="{CFCED1ED-B58D-0C20-3E3F-24EA80A64117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12" creationId="{FEF7BF44-B1C6-AC50-336D-2F5932E31760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13" creationId="{357A817B-63FC-EF52-46F3-E027C2895664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14" creationId="{F8A2FD7F-21F4-3B57-7374-945D684E1064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15" creationId="{2AF8DA62-E0BD-5E73-DED2-B448BEEE98F3}"/>
          </ac:spMkLst>
        </pc:spChg>
        <pc:spChg chg="add mod">
          <ac:chgData name="Charlotte Judge" userId="e603bab7-ca61-4c16-8957-389cad65be4d" providerId="ADAL" clId="{27F68EA9-8CD7-47D2-AF6D-94B2019C03E9}" dt="2022-11-21T11:12:08.681" v="2115" actId="164"/>
          <ac:spMkLst>
            <pc:docMk/>
            <pc:sldMk cId="2387620003" sldId="269"/>
            <ac:spMk id="216" creationId="{ADBB7D27-A7F4-8250-F99E-235E1A4DADAD}"/>
          </ac:spMkLst>
        </pc:spChg>
        <pc:spChg chg="add mod">
          <ac:chgData name="Charlotte Judge" userId="e603bab7-ca61-4c16-8957-389cad65be4d" providerId="ADAL" clId="{27F68EA9-8CD7-47D2-AF6D-94B2019C03E9}" dt="2022-11-21T11:14:42.427" v="2254" actId="1076"/>
          <ac:spMkLst>
            <pc:docMk/>
            <pc:sldMk cId="2387620003" sldId="269"/>
            <ac:spMk id="218" creationId="{B02C766E-0D3A-C356-D9CC-209990B8F2EC}"/>
          </ac:spMkLst>
        </pc:spChg>
        <pc:grpChg chg="add mod ord">
          <ac:chgData name="Charlotte Judge" userId="e603bab7-ca61-4c16-8957-389cad65be4d" providerId="ADAL" clId="{27F68EA9-8CD7-47D2-AF6D-94B2019C03E9}" dt="2022-11-21T11:11:58.982" v="2114" actId="166"/>
          <ac:grpSpMkLst>
            <pc:docMk/>
            <pc:sldMk cId="2387620003" sldId="269"/>
            <ac:grpSpMk id="23" creationId="{19096EAF-4B6A-BFFE-BB9F-CE7547479022}"/>
          </ac:grpSpMkLst>
        </pc:grpChg>
        <pc:grpChg chg="mod">
          <ac:chgData name="Charlotte Judge" userId="e603bab7-ca61-4c16-8957-389cad65be4d" providerId="ADAL" clId="{27F68EA9-8CD7-47D2-AF6D-94B2019C03E9}" dt="2022-11-21T11:08:08.638" v="2039" actId="1076"/>
          <ac:grpSpMkLst>
            <pc:docMk/>
            <pc:sldMk cId="2387620003" sldId="269"/>
            <ac:grpSpMk id="153" creationId="{79E70A18-847C-A15E-F95A-0E7C30B04D05}"/>
          </ac:grpSpMkLst>
        </pc:grpChg>
        <pc:grpChg chg="add mod ord">
          <ac:chgData name="Charlotte Judge" userId="e603bab7-ca61-4c16-8957-389cad65be4d" providerId="ADAL" clId="{27F68EA9-8CD7-47D2-AF6D-94B2019C03E9}" dt="2022-11-21T11:12:14.727" v="2117" actId="170"/>
          <ac:grpSpMkLst>
            <pc:docMk/>
            <pc:sldMk cId="2387620003" sldId="269"/>
            <ac:grpSpMk id="217" creationId="{8C7C71D0-185F-3983-D8D6-AD73CF7303AA}"/>
          </ac:grpSpMkLst>
        </pc:grpChg>
      </pc:sldChg>
      <pc:sldChg chg="addSp delSp modSp add del mod">
        <pc:chgData name="Charlotte Judge" userId="e603bab7-ca61-4c16-8957-389cad65be4d" providerId="ADAL" clId="{27F68EA9-8CD7-47D2-AF6D-94B2019C03E9}" dt="2022-11-22T10:37:26.379" v="5067" actId="2696"/>
        <pc:sldMkLst>
          <pc:docMk/>
          <pc:sldMk cId="814253240" sldId="270"/>
        </pc:sldMkLst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3" creationId="{7D0A6EDD-5DA7-A68D-FD0A-A0FE6C324338}"/>
          </ac:spMkLst>
        </pc:spChg>
        <pc:spChg chg="mod">
          <ac:chgData name="Charlotte Judge" userId="e603bab7-ca61-4c16-8957-389cad65be4d" providerId="ADAL" clId="{27F68EA9-8CD7-47D2-AF6D-94B2019C03E9}" dt="2022-11-21T12:31:21.429" v="3217" actId="14100"/>
          <ac:spMkLst>
            <pc:docMk/>
            <pc:sldMk cId="814253240" sldId="270"/>
            <ac:spMk id="5" creationId="{A9D46805-711E-A51D-3210-121A7D9D66CB}"/>
          </ac:spMkLst>
        </pc:spChg>
        <pc:spChg chg="mod">
          <ac:chgData name="Charlotte Judge" userId="e603bab7-ca61-4c16-8957-389cad65be4d" providerId="ADAL" clId="{27F68EA9-8CD7-47D2-AF6D-94B2019C03E9}" dt="2022-11-21T12:31:23.949" v="3218" actId="14100"/>
          <ac:spMkLst>
            <pc:docMk/>
            <pc:sldMk cId="814253240" sldId="270"/>
            <ac:spMk id="6" creationId="{092BB6A2-7C92-7EE9-51B1-7ED174A2D497}"/>
          </ac:spMkLst>
        </pc:spChg>
        <pc:spChg chg="mod">
          <ac:chgData name="Charlotte Judge" userId="e603bab7-ca61-4c16-8957-389cad65be4d" providerId="ADAL" clId="{27F68EA9-8CD7-47D2-AF6D-94B2019C03E9}" dt="2022-11-21T12:31:27.359" v="3219" actId="14100"/>
          <ac:spMkLst>
            <pc:docMk/>
            <pc:sldMk cId="814253240" sldId="270"/>
            <ac:spMk id="7" creationId="{693B9303-8CE7-527E-163D-D8775DA05029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29" creationId="{59C49A14-D37C-4658-4F1C-169C8906E72F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31" creationId="{58B9FE6E-1ADF-8812-12C2-9999CD59B1A4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32" creationId="{6AB1D886-60E6-B9F6-17B9-85CAE86347E5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33" creationId="{2C6DC30C-8411-5F78-7393-E37ED4147050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34" creationId="{961EB3C5-C64A-1C33-4DEF-5B9092B788E4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35" creationId="{FE7A541A-4EA1-5EEC-B09D-B5477C6FACD6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36" creationId="{BC154629-8081-C7C0-5966-92E357F2AC31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39" creationId="{9EC2E977-85B4-B03B-62F0-0086668FCD14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40" creationId="{A103300E-65B5-8FB1-F8B6-CD8265E106E2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41" creationId="{09BC93E9-42F7-7FD6-233D-A665C0BA7CF0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42" creationId="{F00252E5-6622-E264-1F44-F9B102816B8C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43" creationId="{4391FE19-0AD1-F82B-455F-C43622904FD6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44" creationId="{83AF10AF-4F35-07E6-5FEB-1BB011DE4631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45" creationId="{49EBF732-C225-D1CA-CA1B-310A6B07C3A4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46" creationId="{A0072B45-29D6-F841-A3B8-26DF4335BC32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47" creationId="{09588543-1F62-ACCD-6B7C-39AEF505D1E0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49" creationId="{18C5F575-C56D-79E1-EDC2-3FDEBF03E727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71" creationId="{0B65DDD4-65C2-D604-71CB-0A64B9FF50DE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72" creationId="{781CBCAE-EE1C-8D8D-058F-3ECB85FEF0D2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73" creationId="{D74A3813-E291-1AA9-6990-5CE0DCD9E057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74" creationId="{4649D759-310E-8B95-766C-0DF734D7AC71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75" creationId="{344E1004-BCAE-A1E4-48F9-BB5DA3405A12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76" creationId="{97B04679-F129-451D-0BFE-40F1F213B352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77" creationId="{BCCA6360-0485-4EFE-7D0D-C14DF1B3C411}"/>
          </ac:spMkLst>
        </pc:spChg>
        <pc:spChg chg="mod">
          <ac:chgData name="Charlotte Judge" userId="e603bab7-ca61-4c16-8957-389cad65be4d" providerId="ADAL" clId="{27F68EA9-8CD7-47D2-AF6D-94B2019C03E9}" dt="2022-11-21T12:31:05.699" v="3215"/>
          <ac:spMkLst>
            <pc:docMk/>
            <pc:sldMk cId="814253240" sldId="270"/>
            <ac:spMk id="78" creationId="{5371EA14-5298-B166-16BF-E629633C877E}"/>
          </ac:spMkLst>
        </pc:spChg>
        <pc:grpChg chg="add mod">
          <ac:chgData name="Charlotte Judge" userId="e603bab7-ca61-4c16-8957-389cad65be4d" providerId="ADAL" clId="{27F68EA9-8CD7-47D2-AF6D-94B2019C03E9}" dt="2022-11-21T12:31:05.699" v="3215"/>
          <ac:grpSpMkLst>
            <pc:docMk/>
            <pc:sldMk cId="814253240" sldId="270"/>
            <ac:grpSpMk id="2" creationId="{4B038358-2BF1-EB54-A5C4-299BFB7E6744}"/>
          </ac:grpSpMkLst>
        </pc:grpChg>
        <pc:grpChg chg="add mod">
          <ac:chgData name="Charlotte Judge" userId="e603bab7-ca61-4c16-8957-389cad65be4d" providerId="ADAL" clId="{27F68EA9-8CD7-47D2-AF6D-94B2019C03E9}" dt="2022-11-21T12:31:05.699" v="3215"/>
          <ac:grpSpMkLst>
            <pc:docMk/>
            <pc:sldMk cId="814253240" sldId="270"/>
            <ac:grpSpMk id="48" creationId="{0BB959A7-BF6B-14AB-6059-6921321D2F46}"/>
          </ac:grpSpMkLst>
        </pc:grpChg>
        <pc:grpChg chg="del">
          <ac:chgData name="Charlotte Judge" userId="e603bab7-ca61-4c16-8957-389cad65be4d" providerId="ADAL" clId="{27F68EA9-8CD7-47D2-AF6D-94B2019C03E9}" dt="2022-11-21T12:30:57.659" v="3214" actId="478"/>
          <ac:grpSpMkLst>
            <pc:docMk/>
            <pc:sldMk cId="814253240" sldId="270"/>
            <ac:grpSpMk id="321" creationId="{F6430A73-8F77-8A0E-F77C-A963875E825A}"/>
          </ac:grpSpMkLst>
        </pc:grpChg>
      </pc:sldChg>
      <pc:sldChg chg="addSp modSp add del mod setBg">
        <pc:chgData name="Charlotte Judge" userId="e603bab7-ca61-4c16-8957-389cad65be4d" providerId="ADAL" clId="{27F68EA9-8CD7-47D2-AF6D-94B2019C03E9}" dt="2022-11-21T11:54:31.964" v="2676" actId="2696"/>
        <pc:sldMkLst>
          <pc:docMk/>
          <pc:sldMk cId="2329334927" sldId="270"/>
        </pc:sldMkLst>
        <pc:spChg chg="add mod ord">
          <ac:chgData name="Charlotte Judge" userId="e603bab7-ca61-4c16-8957-389cad65be4d" providerId="ADAL" clId="{27F68EA9-8CD7-47D2-AF6D-94B2019C03E9}" dt="2022-11-21T11:34:59.950" v="2541" actId="167"/>
          <ac:spMkLst>
            <pc:docMk/>
            <pc:sldMk cId="2329334927" sldId="270"/>
            <ac:spMk id="2" creationId="{1669B0C6-633F-CE5C-DC09-F38B59267060}"/>
          </ac:spMkLst>
        </pc:spChg>
      </pc:sldChg>
      <pc:sldChg chg="addSp delSp modSp new del mod delAnim modAnim">
        <pc:chgData name="Charlotte Judge" userId="e603bab7-ca61-4c16-8957-389cad65be4d" providerId="ADAL" clId="{27F68EA9-8CD7-47D2-AF6D-94B2019C03E9}" dt="2022-11-22T11:34:50.989" v="5946" actId="47"/>
        <pc:sldMkLst>
          <pc:docMk/>
          <pc:sldMk cId="1693737544" sldId="271"/>
        </pc:sldMkLst>
        <pc:spChg chg="del">
          <ac:chgData name="Charlotte Judge" userId="e603bab7-ca61-4c16-8957-389cad65be4d" providerId="ADAL" clId="{27F68EA9-8CD7-47D2-AF6D-94B2019C03E9}" dt="2022-11-21T13:05:20.443" v="3230" actId="478"/>
          <ac:spMkLst>
            <pc:docMk/>
            <pc:sldMk cId="1693737544" sldId="271"/>
            <ac:spMk id="2" creationId="{2D5CB227-B497-9E7C-1AF2-C09A2737227D}"/>
          </ac:spMkLst>
        </pc:spChg>
        <pc:spChg chg="del">
          <ac:chgData name="Charlotte Judge" userId="e603bab7-ca61-4c16-8957-389cad65be4d" providerId="ADAL" clId="{27F68EA9-8CD7-47D2-AF6D-94B2019C03E9}" dt="2022-11-21T13:05:21.083" v="3231" actId="478"/>
          <ac:spMkLst>
            <pc:docMk/>
            <pc:sldMk cId="1693737544" sldId="271"/>
            <ac:spMk id="3" creationId="{718E4B84-DAD1-D66F-AC39-C708CD6D3D87}"/>
          </ac:spMkLst>
        </pc:spChg>
        <pc:spChg chg="mod topLvl">
          <ac:chgData name="Charlotte Judge" userId="e603bab7-ca61-4c16-8957-389cad65be4d" providerId="ADAL" clId="{27F68EA9-8CD7-47D2-AF6D-94B2019C03E9}" dt="2022-11-21T13:06:56.345" v="3241" actId="164"/>
          <ac:spMkLst>
            <pc:docMk/>
            <pc:sldMk cId="1693737544" sldId="271"/>
            <ac:spMk id="5" creationId="{FA5FAA0A-2688-C7B6-C6EA-60815DEB555A}"/>
          </ac:spMkLst>
        </pc:spChg>
        <pc:spChg chg="mod topLvl">
          <ac:chgData name="Charlotte Judge" userId="e603bab7-ca61-4c16-8957-389cad65be4d" providerId="ADAL" clId="{27F68EA9-8CD7-47D2-AF6D-94B2019C03E9}" dt="2022-11-21T13:06:53.793" v="3240" actId="164"/>
          <ac:spMkLst>
            <pc:docMk/>
            <pc:sldMk cId="1693737544" sldId="271"/>
            <ac:spMk id="6" creationId="{FC6CA007-417C-AE4B-79A2-0842D36332FB}"/>
          </ac:spMkLst>
        </pc:spChg>
        <pc:spChg chg="mod topLvl">
          <ac:chgData name="Charlotte Judge" userId="e603bab7-ca61-4c16-8957-389cad65be4d" providerId="ADAL" clId="{27F68EA9-8CD7-47D2-AF6D-94B2019C03E9}" dt="2022-11-21T13:07:02.713" v="3243" actId="164"/>
          <ac:spMkLst>
            <pc:docMk/>
            <pc:sldMk cId="1693737544" sldId="271"/>
            <ac:spMk id="7" creationId="{F73E9E84-8ED8-5152-314A-EC968F0C9AB6}"/>
          </ac:spMkLst>
        </pc:spChg>
        <pc:spChg chg="mod topLvl">
          <ac:chgData name="Charlotte Judge" userId="e603bab7-ca61-4c16-8957-389cad65be4d" providerId="ADAL" clId="{27F68EA9-8CD7-47D2-AF6D-94B2019C03E9}" dt="2022-11-21T13:07:02.713" v="3243" actId="164"/>
          <ac:spMkLst>
            <pc:docMk/>
            <pc:sldMk cId="1693737544" sldId="271"/>
            <ac:spMk id="8" creationId="{8796AD8E-FCF7-1D88-D8BA-A048C56CFCD6}"/>
          </ac:spMkLst>
        </pc:spChg>
        <pc:spChg chg="mod topLvl">
          <ac:chgData name="Charlotte Judge" userId="e603bab7-ca61-4c16-8957-389cad65be4d" providerId="ADAL" clId="{27F68EA9-8CD7-47D2-AF6D-94B2019C03E9}" dt="2022-11-21T13:06:59.135" v="3242" actId="164"/>
          <ac:spMkLst>
            <pc:docMk/>
            <pc:sldMk cId="1693737544" sldId="271"/>
            <ac:spMk id="9" creationId="{9177BDF7-D2AA-989D-986B-D0661C9B48B7}"/>
          </ac:spMkLst>
        </pc:spChg>
        <pc:spChg chg="mod ord topLvl">
          <ac:chgData name="Charlotte Judge" userId="e603bab7-ca61-4c16-8957-389cad65be4d" providerId="ADAL" clId="{27F68EA9-8CD7-47D2-AF6D-94B2019C03E9}" dt="2022-11-21T13:17:54.480" v="3315" actId="164"/>
          <ac:spMkLst>
            <pc:docMk/>
            <pc:sldMk cId="1693737544" sldId="271"/>
            <ac:spMk id="10" creationId="{5AC2F960-1C63-926B-6094-7A0F26C4D65C}"/>
          </ac:spMkLst>
        </pc:spChg>
        <pc:spChg chg="mod ord topLvl">
          <ac:chgData name="Charlotte Judge" userId="e603bab7-ca61-4c16-8957-389cad65be4d" providerId="ADAL" clId="{27F68EA9-8CD7-47D2-AF6D-94B2019C03E9}" dt="2022-11-21T13:17:54.480" v="3315" actId="164"/>
          <ac:spMkLst>
            <pc:docMk/>
            <pc:sldMk cId="1693737544" sldId="271"/>
            <ac:spMk id="11" creationId="{4954DC48-968C-7A8C-E002-4C80BA55A08A}"/>
          </ac:spMkLst>
        </pc:spChg>
        <pc:spChg chg="mod ord topLvl">
          <ac:chgData name="Charlotte Judge" userId="e603bab7-ca61-4c16-8957-389cad65be4d" providerId="ADAL" clId="{27F68EA9-8CD7-47D2-AF6D-94B2019C03E9}" dt="2022-11-21T13:17:54.480" v="3315" actId="164"/>
          <ac:spMkLst>
            <pc:docMk/>
            <pc:sldMk cId="1693737544" sldId="271"/>
            <ac:spMk id="12" creationId="{8E587371-3143-B699-1F39-92A6B0861E23}"/>
          </ac:spMkLst>
        </pc:spChg>
        <pc:spChg chg="mod ord topLvl">
          <ac:chgData name="Charlotte Judge" userId="e603bab7-ca61-4c16-8957-389cad65be4d" providerId="ADAL" clId="{27F68EA9-8CD7-47D2-AF6D-94B2019C03E9}" dt="2022-11-21T13:17:54.480" v="3315" actId="164"/>
          <ac:spMkLst>
            <pc:docMk/>
            <pc:sldMk cId="1693737544" sldId="271"/>
            <ac:spMk id="13" creationId="{61C661B8-14A4-B860-BC65-F95A72976D2A}"/>
          </ac:spMkLst>
        </pc:spChg>
        <pc:spChg chg="mod ord topLvl">
          <ac:chgData name="Charlotte Judge" userId="e603bab7-ca61-4c16-8957-389cad65be4d" providerId="ADAL" clId="{27F68EA9-8CD7-47D2-AF6D-94B2019C03E9}" dt="2022-11-21T13:17:54.480" v="3315" actId="164"/>
          <ac:spMkLst>
            <pc:docMk/>
            <pc:sldMk cId="1693737544" sldId="271"/>
            <ac:spMk id="14" creationId="{B2480DD1-55DF-763C-94E2-D93F4BB5C2B7}"/>
          </ac:spMkLst>
        </pc:spChg>
        <pc:spChg chg="mod ord topLvl">
          <ac:chgData name="Charlotte Judge" userId="e603bab7-ca61-4c16-8957-389cad65be4d" providerId="ADAL" clId="{27F68EA9-8CD7-47D2-AF6D-94B2019C03E9}" dt="2022-11-21T13:17:54.480" v="3315" actId="164"/>
          <ac:spMkLst>
            <pc:docMk/>
            <pc:sldMk cId="1693737544" sldId="271"/>
            <ac:spMk id="15" creationId="{79BDDBE4-A634-1652-A9E0-1E3ED8392DEA}"/>
          </ac:spMkLst>
        </pc:spChg>
        <pc:spChg chg="mod ord topLvl">
          <ac:chgData name="Charlotte Judge" userId="e603bab7-ca61-4c16-8957-389cad65be4d" providerId="ADAL" clId="{27F68EA9-8CD7-47D2-AF6D-94B2019C03E9}" dt="2022-11-21T13:17:54.480" v="3315" actId="164"/>
          <ac:spMkLst>
            <pc:docMk/>
            <pc:sldMk cId="1693737544" sldId="271"/>
            <ac:spMk id="16" creationId="{7583FB6C-9EA9-BEF4-8340-6B9440AC4B21}"/>
          </ac:spMkLst>
        </pc:spChg>
        <pc:spChg chg="mod ord topLvl">
          <ac:chgData name="Charlotte Judge" userId="e603bab7-ca61-4c16-8957-389cad65be4d" providerId="ADAL" clId="{27F68EA9-8CD7-47D2-AF6D-94B2019C03E9}" dt="2022-11-21T13:17:54.480" v="3315" actId="164"/>
          <ac:spMkLst>
            <pc:docMk/>
            <pc:sldMk cId="1693737544" sldId="271"/>
            <ac:spMk id="17" creationId="{3B692C13-E8BC-7495-517E-A8AA7FA49818}"/>
          </ac:spMkLst>
        </pc:spChg>
        <pc:spChg chg="mod topLvl">
          <ac:chgData name="Charlotte Judge" userId="e603bab7-ca61-4c16-8957-389cad65be4d" providerId="ADAL" clId="{27F68EA9-8CD7-47D2-AF6D-94B2019C03E9}" dt="2022-11-21T13:06:59.135" v="3242" actId="164"/>
          <ac:spMkLst>
            <pc:docMk/>
            <pc:sldMk cId="1693737544" sldId="271"/>
            <ac:spMk id="18" creationId="{C4171F49-D9A3-02B1-E9F9-4CB3B108B622}"/>
          </ac:spMkLst>
        </pc:spChg>
        <pc:spChg chg="mod topLvl">
          <ac:chgData name="Charlotte Judge" userId="e603bab7-ca61-4c16-8957-389cad65be4d" providerId="ADAL" clId="{27F68EA9-8CD7-47D2-AF6D-94B2019C03E9}" dt="2022-11-21T13:06:56.345" v="3241" actId="164"/>
          <ac:spMkLst>
            <pc:docMk/>
            <pc:sldMk cId="1693737544" sldId="271"/>
            <ac:spMk id="19" creationId="{D735A18B-A062-C6CC-10D9-674F638C4512}"/>
          </ac:spMkLst>
        </pc:spChg>
        <pc:spChg chg="mod topLvl">
          <ac:chgData name="Charlotte Judge" userId="e603bab7-ca61-4c16-8957-389cad65be4d" providerId="ADAL" clId="{27F68EA9-8CD7-47D2-AF6D-94B2019C03E9}" dt="2022-11-21T13:06:53.793" v="3240" actId="164"/>
          <ac:spMkLst>
            <pc:docMk/>
            <pc:sldMk cId="1693737544" sldId="271"/>
            <ac:spMk id="20" creationId="{2CF93824-C757-E511-4145-0016C0519A22}"/>
          </ac:spMkLst>
        </pc:spChg>
        <pc:spChg chg="mod">
          <ac:chgData name="Charlotte Judge" userId="e603bab7-ca61-4c16-8957-389cad65be4d" providerId="ADAL" clId="{27F68EA9-8CD7-47D2-AF6D-94B2019C03E9}" dt="2022-11-21T13:07:58.739" v="3253" actId="571"/>
          <ac:spMkLst>
            <pc:docMk/>
            <pc:sldMk cId="1693737544" sldId="271"/>
            <ac:spMk id="26" creationId="{CF2E211E-E1C0-77B4-F594-DA846F7D4DB5}"/>
          </ac:spMkLst>
        </pc:spChg>
        <pc:spChg chg="mod">
          <ac:chgData name="Charlotte Judge" userId="e603bab7-ca61-4c16-8957-389cad65be4d" providerId="ADAL" clId="{27F68EA9-8CD7-47D2-AF6D-94B2019C03E9}" dt="2022-11-21T13:07:58.739" v="3253" actId="571"/>
          <ac:spMkLst>
            <pc:docMk/>
            <pc:sldMk cId="1693737544" sldId="271"/>
            <ac:spMk id="27" creationId="{6FA0C09C-6E9E-06D9-0C01-9DAC649054D1}"/>
          </ac:spMkLst>
        </pc:spChg>
        <pc:spChg chg="del mod topLvl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29" creationId="{454E7E58-E81F-C6F6-E5E0-9908DEBDED83}"/>
          </ac:spMkLst>
        </pc:spChg>
        <pc:spChg chg="del mod topLvl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30" creationId="{7F179599-E099-2B57-23B7-A8BFDBD48813}"/>
          </ac:spMkLst>
        </pc:spChg>
        <pc:spChg chg="del mod topLvl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32" creationId="{60743AF3-2973-5C5B-613F-C2B232FA9DDA}"/>
          </ac:spMkLst>
        </pc:spChg>
        <pc:spChg chg="del mod topLvl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33" creationId="{54724141-9DB2-0C1F-4D55-C7AF58BCBBBB}"/>
          </ac:spMkLst>
        </pc:spChg>
        <pc:spChg chg="del mod topLvl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35" creationId="{7B853BA1-F99E-772E-0A6A-0F24E3560C41}"/>
          </ac:spMkLst>
        </pc:spChg>
        <pc:spChg chg="del mod topLvl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36" creationId="{E852C744-B94F-8086-4B99-88DFA3B127D4}"/>
          </ac:spMkLst>
        </pc:spChg>
        <pc:spChg chg="del mod topLvl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38" creationId="{05962F95-C7B6-2128-E94C-7DCB2A78C32B}"/>
          </ac:spMkLst>
        </pc:spChg>
        <pc:spChg chg="del mod topLvl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39" creationId="{79C61BE0-5B04-B2C0-5BD2-D07702EF2632}"/>
          </ac:spMkLst>
        </pc:spChg>
        <pc:spChg chg="add del mod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40" creationId="{C2B3C687-A8EC-D72E-DF21-25763436AB1C}"/>
          </ac:spMkLst>
        </pc:spChg>
        <pc:spChg chg="add del mod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41" creationId="{30C4FA04-A6AC-0E7A-A1E2-F3ABB3E90B89}"/>
          </ac:spMkLst>
        </pc:spChg>
        <pc:spChg chg="add del mod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42" creationId="{482E26BC-9CA3-6077-39BD-C17245F6BAA5}"/>
          </ac:spMkLst>
        </pc:spChg>
        <pc:spChg chg="add del mod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43" creationId="{F9A19D01-96BA-D4B7-18B6-7747BFC759B3}"/>
          </ac:spMkLst>
        </pc:spChg>
        <pc:spChg chg="add del mod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44" creationId="{CB457C0E-1F92-2140-E1FE-16E325D2A610}"/>
          </ac:spMkLst>
        </pc:spChg>
        <pc:spChg chg="add del mod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45" creationId="{F3694D52-2494-B015-8E38-DE07AB754876}"/>
          </ac:spMkLst>
        </pc:spChg>
        <pc:spChg chg="add del mod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46" creationId="{646AD48B-5832-DF65-33CF-F620A573F0C5}"/>
          </ac:spMkLst>
        </pc:spChg>
        <pc:spChg chg="add del mod">
          <ac:chgData name="Charlotte Judge" userId="e603bab7-ca61-4c16-8957-389cad65be4d" providerId="ADAL" clId="{27F68EA9-8CD7-47D2-AF6D-94B2019C03E9}" dt="2022-11-21T13:08:18.566" v="3256"/>
          <ac:spMkLst>
            <pc:docMk/>
            <pc:sldMk cId="1693737544" sldId="271"/>
            <ac:spMk id="47" creationId="{06ADD62D-574F-F7EC-6F68-3D77B806066B}"/>
          </ac:spMkLst>
        </pc:spChg>
        <pc:spChg chg="mod">
          <ac:chgData name="Charlotte Judge" userId="e603bab7-ca61-4c16-8957-389cad65be4d" providerId="ADAL" clId="{27F68EA9-8CD7-47D2-AF6D-94B2019C03E9}" dt="2022-11-21T13:17:45.063" v="3314" actId="1076"/>
          <ac:spMkLst>
            <pc:docMk/>
            <pc:sldMk cId="1693737544" sldId="271"/>
            <ac:spMk id="48" creationId="{B6BCABD1-9F3A-0A9E-9966-C36985EEBA50}"/>
          </ac:spMkLst>
        </pc:spChg>
        <pc:spChg chg="mod">
          <ac:chgData name="Charlotte Judge" userId="e603bab7-ca61-4c16-8957-389cad65be4d" providerId="ADAL" clId="{27F68EA9-8CD7-47D2-AF6D-94B2019C03E9}" dt="2022-11-21T13:08:35.273" v="3260" actId="571"/>
          <ac:spMkLst>
            <pc:docMk/>
            <pc:sldMk cId="1693737544" sldId="271"/>
            <ac:spMk id="50" creationId="{CBA8701F-34ED-0657-E238-7249037414BB}"/>
          </ac:spMkLst>
        </pc:spChg>
        <pc:spChg chg="mod">
          <ac:chgData name="Charlotte Judge" userId="e603bab7-ca61-4c16-8957-389cad65be4d" providerId="ADAL" clId="{27F68EA9-8CD7-47D2-AF6D-94B2019C03E9}" dt="2022-11-21T13:08:35.273" v="3260" actId="571"/>
          <ac:spMkLst>
            <pc:docMk/>
            <pc:sldMk cId="1693737544" sldId="271"/>
            <ac:spMk id="51" creationId="{7461F947-102B-49DD-812C-C5FCE5A229DC}"/>
          </ac:spMkLst>
        </pc:spChg>
        <pc:spChg chg="mod">
          <ac:chgData name="Charlotte Judge" userId="e603bab7-ca61-4c16-8957-389cad65be4d" providerId="ADAL" clId="{27F68EA9-8CD7-47D2-AF6D-94B2019C03E9}" dt="2022-11-21T13:08:37.952" v="3262" actId="571"/>
          <ac:spMkLst>
            <pc:docMk/>
            <pc:sldMk cId="1693737544" sldId="271"/>
            <ac:spMk id="53" creationId="{F93E1E41-31E3-61BF-940C-56A5942040E4}"/>
          </ac:spMkLst>
        </pc:spChg>
        <pc:spChg chg="mod">
          <ac:chgData name="Charlotte Judge" userId="e603bab7-ca61-4c16-8957-389cad65be4d" providerId="ADAL" clId="{27F68EA9-8CD7-47D2-AF6D-94B2019C03E9}" dt="2022-11-21T13:08:37.952" v="3262" actId="571"/>
          <ac:spMkLst>
            <pc:docMk/>
            <pc:sldMk cId="1693737544" sldId="271"/>
            <ac:spMk id="54" creationId="{B263A802-1A06-09A8-5A7D-5804E446F231}"/>
          </ac:spMkLst>
        </pc:spChg>
        <pc:spChg chg="mod">
          <ac:chgData name="Charlotte Judge" userId="e603bab7-ca61-4c16-8957-389cad65be4d" providerId="ADAL" clId="{27F68EA9-8CD7-47D2-AF6D-94B2019C03E9}" dt="2022-11-21T13:08:37.952" v="3262" actId="571"/>
          <ac:spMkLst>
            <pc:docMk/>
            <pc:sldMk cId="1693737544" sldId="271"/>
            <ac:spMk id="56" creationId="{242C3F89-A336-47A0-F2C1-5246696E33A9}"/>
          </ac:spMkLst>
        </pc:spChg>
        <pc:spChg chg="mod">
          <ac:chgData name="Charlotte Judge" userId="e603bab7-ca61-4c16-8957-389cad65be4d" providerId="ADAL" clId="{27F68EA9-8CD7-47D2-AF6D-94B2019C03E9}" dt="2022-11-21T13:08:37.952" v="3262" actId="571"/>
          <ac:spMkLst>
            <pc:docMk/>
            <pc:sldMk cId="1693737544" sldId="271"/>
            <ac:spMk id="57" creationId="{E251BB94-D7C6-D4FE-9D2E-0244F0DEFC39}"/>
          </ac:spMkLst>
        </pc:spChg>
        <pc:spChg chg="mod">
          <ac:chgData name="Charlotte Judge" userId="e603bab7-ca61-4c16-8957-389cad65be4d" providerId="ADAL" clId="{27F68EA9-8CD7-47D2-AF6D-94B2019C03E9}" dt="2022-11-21T13:09:55.333" v="3267" actId="571"/>
          <ac:spMkLst>
            <pc:docMk/>
            <pc:sldMk cId="1693737544" sldId="271"/>
            <ac:spMk id="62" creationId="{39B0874C-43E7-2BC9-C026-88315A1700F2}"/>
          </ac:spMkLst>
        </pc:spChg>
        <pc:spChg chg="mod">
          <ac:chgData name="Charlotte Judge" userId="e603bab7-ca61-4c16-8957-389cad65be4d" providerId="ADAL" clId="{27F68EA9-8CD7-47D2-AF6D-94B2019C03E9}" dt="2022-11-21T13:09:55.333" v="3267" actId="571"/>
          <ac:spMkLst>
            <pc:docMk/>
            <pc:sldMk cId="1693737544" sldId="271"/>
            <ac:spMk id="63" creationId="{D0227BA3-EA36-BA35-5A01-270D618F9BC8}"/>
          </ac:spMkLst>
        </pc:spChg>
        <pc:spChg chg="mod">
          <ac:chgData name="Charlotte Judge" userId="e603bab7-ca61-4c16-8957-389cad65be4d" providerId="ADAL" clId="{27F68EA9-8CD7-47D2-AF6D-94B2019C03E9}" dt="2022-11-21T13:09:55.333" v="3267" actId="571"/>
          <ac:spMkLst>
            <pc:docMk/>
            <pc:sldMk cId="1693737544" sldId="271"/>
            <ac:spMk id="64" creationId="{509ED5F5-2C52-4D76-92AF-0DBAA66B558E}"/>
          </ac:spMkLst>
        </pc:spChg>
        <pc:spChg chg="mod">
          <ac:chgData name="Charlotte Judge" userId="e603bab7-ca61-4c16-8957-389cad65be4d" providerId="ADAL" clId="{27F68EA9-8CD7-47D2-AF6D-94B2019C03E9}" dt="2022-11-21T13:09:55.333" v="3267" actId="571"/>
          <ac:spMkLst>
            <pc:docMk/>
            <pc:sldMk cId="1693737544" sldId="271"/>
            <ac:spMk id="65" creationId="{90EB159F-1CC0-02BD-A5BB-12552B6BCF0F}"/>
          </ac:spMkLst>
        </pc:spChg>
        <pc:spChg chg="mod">
          <ac:chgData name="Charlotte Judge" userId="e603bab7-ca61-4c16-8957-389cad65be4d" providerId="ADAL" clId="{27F68EA9-8CD7-47D2-AF6D-94B2019C03E9}" dt="2022-11-21T13:12:54.662" v="3278" actId="571"/>
          <ac:spMkLst>
            <pc:docMk/>
            <pc:sldMk cId="1693737544" sldId="271"/>
            <ac:spMk id="67" creationId="{1AA2650A-92C7-FECA-DB25-8D26D4601E80}"/>
          </ac:spMkLst>
        </pc:spChg>
        <pc:spChg chg="mod">
          <ac:chgData name="Charlotte Judge" userId="e603bab7-ca61-4c16-8957-389cad65be4d" providerId="ADAL" clId="{27F68EA9-8CD7-47D2-AF6D-94B2019C03E9}" dt="2022-11-21T13:12:54.662" v="3278" actId="571"/>
          <ac:spMkLst>
            <pc:docMk/>
            <pc:sldMk cId="1693737544" sldId="271"/>
            <ac:spMk id="68" creationId="{93B5DF23-9179-A645-8990-92FE75F0B1D4}"/>
          </ac:spMkLst>
        </pc:spChg>
        <pc:spChg chg="mod">
          <ac:chgData name="Charlotte Judge" userId="e603bab7-ca61-4c16-8957-389cad65be4d" providerId="ADAL" clId="{27F68EA9-8CD7-47D2-AF6D-94B2019C03E9}" dt="2022-11-21T13:13:10.786" v="3282" actId="571"/>
          <ac:spMkLst>
            <pc:docMk/>
            <pc:sldMk cId="1693737544" sldId="271"/>
            <ac:spMk id="71" creationId="{53383D4D-9484-2922-EBE1-428B43ADBFAF}"/>
          </ac:spMkLst>
        </pc:spChg>
        <pc:spChg chg="mod">
          <ac:chgData name="Charlotte Judge" userId="e603bab7-ca61-4c16-8957-389cad65be4d" providerId="ADAL" clId="{27F68EA9-8CD7-47D2-AF6D-94B2019C03E9}" dt="2022-11-21T13:13:10.786" v="3282" actId="571"/>
          <ac:spMkLst>
            <pc:docMk/>
            <pc:sldMk cId="1693737544" sldId="271"/>
            <ac:spMk id="72" creationId="{0CF3D357-E313-D381-8B26-2C9FABBFF5A1}"/>
          </ac:spMkLst>
        </pc:spChg>
        <pc:spChg chg="mod">
          <ac:chgData name="Charlotte Judge" userId="e603bab7-ca61-4c16-8957-389cad65be4d" providerId="ADAL" clId="{27F68EA9-8CD7-47D2-AF6D-94B2019C03E9}" dt="2022-11-21T13:13:16.902" v="3284" actId="571"/>
          <ac:spMkLst>
            <pc:docMk/>
            <pc:sldMk cId="1693737544" sldId="271"/>
            <ac:spMk id="74" creationId="{32D3FC07-1A4D-B48E-25D6-6D86880567C9}"/>
          </ac:spMkLst>
        </pc:spChg>
        <pc:spChg chg="mod">
          <ac:chgData name="Charlotte Judge" userId="e603bab7-ca61-4c16-8957-389cad65be4d" providerId="ADAL" clId="{27F68EA9-8CD7-47D2-AF6D-94B2019C03E9}" dt="2022-11-21T13:13:16.902" v="3284" actId="571"/>
          <ac:spMkLst>
            <pc:docMk/>
            <pc:sldMk cId="1693737544" sldId="271"/>
            <ac:spMk id="75" creationId="{CA861859-A7D4-AD5D-F5A2-696A9DDC5764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82" creationId="{983412B2-87AF-ED61-5E9F-8774E8A2C322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83" creationId="{14164CFD-DBF1-8C40-2A5C-63A6F20A2397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84" creationId="{2B43A9F7-0516-672A-63AA-E6FE181DDCEB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85" creationId="{A363CD17-AE0D-17D7-CA5D-2B5790D56334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89" creationId="{F5885EB1-6781-1B26-32D8-C146B716ED42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90" creationId="{BB6C1441-06EA-702C-F58D-10F7F16A4DFD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91" creationId="{B4D6FD23-BC02-BB9F-FC59-46A08EBA7C25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92" creationId="{23CBCED0-18AC-1927-974C-3D2F4C2191C8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96" creationId="{2E99F15D-AC36-B37B-2475-A8A8E9FE5A15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97" creationId="{81ABADBE-0335-5047-D20E-ADA6A3F6DA66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98" creationId="{3E768956-2555-C817-D1B9-6F46168A7100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99" creationId="{1A0A7129-4D3D-EC4D-ACC8-0DC0DE22A861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03" creationId="{E50BA1FD-61F5-0D87-FBE2-7C57FE62FF3F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04" creationId="{ADF91DA0-5C2F-2844-E96B-3B9F1CB8A531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05" creationId="{284E4574-5287-3DB8-24F4-F264F5152DEA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06" creationId="{EFE00A4E-2C93-E10E-B534-140A19350C73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08" creationId="{72996F98-06D5-2FB0-FB2F-A36287962011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09" creationId="{3D5EDB66-1292-2888-953F-8CA7032CFB40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10" creationId="{B1084A77-9364-4871-9793-AC2AA965E9BC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11" creationId="{2A9BB21C-EC8B-A9E5-190C-C97B5AD0B07F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12" creationId="{DB8C4B3B-F370-D4B1-3358-7038DA15ECE0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13" creationId="{BFD52926-F77A-4255-5852-A7414156E737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14" creationId="{21DA8A97-B7C8-72FA-57E9-067772E2CBA8}"/>
          </ac:spMkLst>
        </pc:spChg>
        <pc:spChg chg="del mod topLvl">
          <ac:chgData name="Charlotte Judge" userId="e603bab7-ca61-4c16-8957-389cad65be4d" providerId="ADAL" clId="{27F68EA9-8CD7-47D2-AF6D-94B2019C03E9}" dt="2022-11-21T13:22:30.922" v="3346"/>
          <ac:spMkLst>
            <pc:docMk/>
            <pc:sldMk cId="1693737544" sldId="271"/>
            <ac:spMk id="115" creationId="{3595D967-6FA7-CA6A-59A0-5F24D4C31543}"/>
          </ac:spMkLst>
        </pc:spChg>
        <pc:spChg chg="mod">
          <ac:chgData name="Charlotte Judge" userId="e603bab7-ca61-4c16-8957-389cad65be4d" providerId="ADAL" clId="{27F68EA9-8CD7-47D2-AF6D-94B2019C03E9}" dt="2022-11-21T13:22:36.402" v="3348" actId="1076"/>
          <ac:spMkLst>
            <pc:docMk/>
            <pc:sldMk cId="1693737544" sldId="271"/>
            <ac:spMk id="116" creationId="{FF22C5F8-4EEC-5D92-6160-8A9A7D49C759}"/>
          </ac:spMkLst>
        </pc:spChg>
        <pc:spChg chg="add mod">
          <ac:chgData name="Charlotte Judge" userId="e603bab7-ca61-4c16-8957-389cad65be4d" providerId="ADAL" clId="{27F68EA9-8CD7-47D2-AF6D-94B2019C03E9}" dt="2022-11-21T16:11:16.904" v="4665" actId="1076"/>
          <ac:spMkLst>
            <pc:docMk/>
            <pc:sldMk cId="1693737544" sldId="271"/>
            <ac:spMk id="117" creationId="{6E028A71-FE85-0434-DE86-2CF633ED7D48}"/>
          </ac:spMkLst>
        </pc:spChg>
        <pc:spChg chg="mod topLvl">
          <ac:chgData name="Charlotte Judge" userId="e603bab7-ca61-4c16-8957-389cad65be4d" providerId="ADAL" clId="{27F68EA9-8CD7-47D2-AF6D-94B2019C03E9}" dt="2022-11-21T16:13:31.664" v="4674" actId="164"/>
          <ac:spMkLst>
            <pc:docMk/>
            <pc:sldMk cId="1693737544" sldId="271"/>
            <ac:spMk id="119" creationId="{AEC1E38E-A1BE-C430-2449-AE9E2B3629B1}"/>
          </ac:spMkLst>
        </pc:spChg>
        <pc:spChg chg="mod topLvl">
          <ac:chgData name="Charlotte Judge" userId="e603bab7-ca61-4c16-8957-389cad65be4d" providerId="ADAL" clId="{27F68EA9-8CD7-47D2-AF6D-94B2019C03E9}" dt="2022-11-21T16:13:27.912" v="4673" actId="164"/>
          <ac:spMkLst>
            <pc:docMk/>
            <pc:sldMk cId="1693737544" sldId="271"/>
            <ac:spMk id="120" creationId="{FA403FDE-26DF-6D37-475D-B17B0C2770BE}"/>
          </ac:spMkLst>
        </pc:spChg>
        <pc:spChg chg="mod topLvl">
          <ac:chgData name="Charlotte Judge" userId="e603bab7-ca61-4c16-8957-389cad65be4d" providerId="ADAL" clId="{27F68EA9-8CD7-47D2-AF6D-94B2019C03E9}" dt="2022-11-21T16:13:38.037" v="4676" actId="164"/>
          <ac:spMkLst>
            <pc:docMk/>
            <pc:sldMk cId="1693737544" sldId="271"/>
            <ac:spMk id="121" creationId="{2F64335B-DC32-2D31-BF5F-92FA3CC78B47}"/>
          </ac:spMkLst>
        </pc:spChg>
        <pc:spChg chg="mod topLvl">
          <ac:chgData name="Charlotte Judge" userId="e603bab7-ca61-4c16-8957-389cad65be4d" providerId="ADAL" clId="{27F68EA9-8CD7-47D2-AF6D-94B2019C03E9}" dt="2022-11-21T16:13:38.037" v="4676" actId="164"/>
          <ac:spMkLst>
            <pc:docMk/>
            <pc:sldMk cId="1693737544" sldId="271"/>
            <ac:spMk id="122" creationId="{B33274C9-9F7A-23B1-A627-84A49A4F3E24}"/>
          </ac:spMkLst>
        </pc:spChg>
        <pc:spChg chg="mod topLvl">
          <ac:chgData name="Charlotte Judge" userId="e603bab7-ca61-4c16-8957-389cad65be4d" providerId="ADAL" clId="{27F68EA9-8CD7-47D2-AF6D-94B2019C03E9}" dt="2022-11-21T16:13:35.512" v="4675" actId="164"/>
          <ac:spMkLst>
            <pc:docMk/>
            <pc:sldMk cId="1693737544" sldId="271"/>
            <ac:spMk id="123" creationId="{8D02F9A7-A203-1946-985B-093FF0353693}"/>
          </ac:spMkLst>
        </pc:spChg>
        <pc:spChg chg="mod topLvl">
          <ac:chgData name="Charlotte Judge" userId="e603bab7-ca61-4c16-8957-389cad65be4d" providerId="ADAL" clId="{27F68EA9-8CD7-47D2-AF6D-94B2019C03E9}" dt="2022-11-21T16:10:52.925" v="4663" actId="164"/>
          <ac:spMkLst>
            <pc:docMk/>
            <pc:sldMk cId="1693737544" sldId="271"/>
            <ac:spMk id="124" creationId="{6D7B98D1-F51D-D314-75BE-F348E2CB307E}"/>
          </ac:spMkLst>
        </pc:spChg>
        <pc:spChg chg="mod topLvl">
          <ac:chgData name="Charlotte Judge" userId="e603bab7-ca61-4c16-8957-389cad65be4d" providerId="ADAL" clId="{27F68EA9-8CD7-47D2-AF6D-94B2019C03E9}" dt="2022-11-21T16:10:52.925" v="4663" actId="164"/>
          <ac:spMkLst>
            <pc:docMk/>
            <pc:sldMk cId="1693737544" sldId="271"/>
            <ac:spMk id="125" creationId="{123C247D-E060-23EE-7C5B-950C47A1DA71}"/>
          </ac:spMkLst>
        </pc:spChg>
        <pc:spChg chg="mod topLvl">
          <ac:chgData name="Charlotte Judge" userId="e603bab7-ca61-4c16-8957-389cad65be4d" providerId="ADAL" clId="{27F68EA9-8CD7-47D2-AF6D-94B2019C03E9}" dt="2022-11-21T16:10:52.925" v="4663" actId="164"/>
          <ac:spMkLst>
            <pc:docMk/>
            <pc:sldMk cId="1693737544" sldId="271"/>
            <ac:spMk id="126" creationId="{1DAF463A-F54C-2042-D087-7BF506EF37CA}"/>
          </ac:spMkLst>
        </pc:spChg>
        <pc:spChg chg="mod topLvl">
          <ac:chgData name="Charlotte Judge" userId="e603bab7-ca61-4c16-8957-389cad65be4d" providerId="ADAL" clId="{27F68EA9-8CD7-47D2-AF6D-94B2019C03E9}" dt="2022-11-21T16:10:52.925" v="4663" actId="164"/>
          <ac:spMkLst>
            <pc:docMk/>
            <pc:sldMk cId="1693737544" sldId="271"/>
            <ac:spMk id="127" creationId="{A5D08351-BF70-6BA8-DE16-DC566261EE65}"/>
          </ac:spMkLst>
        </pc:spChg>
        <pc:spChg chg="mod topLvl">
          <ac:chgData name="Charlotte Judge" userId="e603bab7-ca61-4c16-8957-389cad65be4d" providerId="ADAL" clId="{27F68EA9-8CD7-47D2-AF6D-94B2019C03E9}" dt="2022-11-21T16:10:52.925" v="4663" actId="164"/>
          <ac:spMkLst>
            <pc:docMk/>
            <pc:sldMk cId="1693737544" sldId="271"/>
            <ac:spMk id="128" creationId="{28822BD2-3C87-AB14-20B5-E920982CB7F4}"/>
          </ac:spMkLst>
        </pc:spChg>
        <pc:spChg chg="mod topLvl">
          <ac:chgData name="Charlotte Judge" userId="e603bab7-ca61-4c16-8957-389cad65be4d" providerId="ADAL" clId="{27F68EA9-8CD7-47D2-AF6D-94B2019C03E9}" dt="2022-11-21T16:10:52.925" v="4663" actId="164"/>
          <ac:spMkLst>
            <pc:docMk/>
            <pc:sldMk cId="1693737544" sldId="271"/>
            <ac:spMk id="129" creationId="{A86DE122-8DEF-7250-7916-8F5A73AC80B0}"/>
          </ac:spMkLst>
        </pc:spChg>
        <pc:spChg chg="mod topLvl">
          <ac:chgData name="Charlotte Judge" userId="e603bab7-ca61-4c16-8957-389cad65be4d" providerId="ADAL" clId="{27F68EA9-8CD7-47D2-AF6D-94B2019C03E9}" dt="2022-11-21T16:10:52.925" v="4663" actId="164"/>
          <ac:spMkLst>
            <pc:docMk/>
            <pc:sldMk cId="1693737544" sldId="271"/>
            <ac:spMk id="130" creationId="{5CA914B1-920D-F424-5612-D8282B305A6B}"/>
          </ac:spMkLst>
        </pc:spChg>
        <pc:spChg chg="mod topLvl">
          <ac:chgData name="Charlotte Judge" userId="e603bab7-ca61-4c16-8957-389cad65be4d" providerId="ADAL" clId="{27F68EA9-8CD7-47D2-AF6D-94B2019C03E9}" dt="2022-11-21T16:10:52.925" v="4663" actId="164"/>
          <ac:spMkLst>
            <pc:docMk/>
            <pc:sldMk cId="1693737544" sldId="271"/>
            <ac:spMk id="131" creationId="{7D4DB6D0-FBDC-45DF-3C3D-E5929DD5BB04}"/>
          </ac:spMkLst>
        </pc:spChg>
        <pc:spChg chg="mod topLvl">
          <ac:chgData name="Charlotte Judge" userId="e603bab7-ca61-4c16-8957-389cad65be4d" providerId="ADAL" clId="{27F68EA9-8CD7-47D2-AF6D-94B2019C03E9}" dt="2022-11-21T16:13:35.512" v="4675" actId="164"/>
          <ac:spMkLst>
            <pc:docMk/>
            <pc:sldMk cId="1693737544" sldId="271"/>
            <ac:spMk id="132" creationId="{21F2D5BC-3F6F-6055-5227-0B0DC865F158}"/>
          </ac:spMkLst>
        </pc:spChg>
        <pc:spChg chg="mod topLvl">
          <ac:chgData name="Charlotte Judge" userId="e603bab7-ca61-4c16-8957-389cad65be4d" providerId="ADAL" clId="{27F68EA9-8CD7-47D2-AF6D-94B2019C03E9}" dt="2022-11-21T16:13:31.664" v="4674" actId="164"/>
          <ac:spMkLst>
            <pc:docMk/>
            <pc:sldMk cId="1693737544" sldId="271"/>
            <ac:spMk id="133" creationId="{D673196A-40B9-FEB8-7508-A8263FB7FA30}"/>
          </ac:spMkLst>
        </pc:spChg>
        <pc:spChg chg="mod topLvl">
          <ac:chgData name="Charlotte Judge" userId="e603bab7-ca61-4c16-8957-389cad65be4d" providerId="ADAL" clId="{27F68EA9-8CD7-47D2-AF6D-94B2019C03E9}" dt="2022-11-21T16:13:27.912" v="4673" actId="164"/>
          <ac:spMkLst>
            <pc:docMk/>
            <pc:sldMk cId="1693737544" sldId="271"/>
            <ac:spMk id="134" creationId="{253B3813-707A-D6DC-CFE9-A598B7390DE3}"/>
          </ac:spMkLst>
        </pc:spChg>
        <pc:spChg chg="add del mod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36" creationId="{D20C7498-0533-6DF6-C02D-2D5A7300504E}"/>
          </ac:spMkLst>
        </pc:spChg>
        <pc:spChg chg="add del mod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37" creationId="{D9C08FC3-8A68-875B-8527-691AF5018DA7}"/>
          </ac:spMkLst>
        </pc:spChg>
        <pc:spChg chg="add del mod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38" creationId="{9B6072A6-287F-76DD-18D9-D7E3C3603962}"/>
          </ac:spMkLst>
        </pc:spChg>
        <pc:spChg chg="add del mod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39" creationId="{59EA90DC-7A8F-F3DD-F457-F7213719D30F}"/>
          </ac:spMkLst>
        </pc:spChg>
        <pc:spChg chg="add del mod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40" creationId="{BBF7FC74-7025-6FF0-E44F-081AE27A5B2B}"/>
          </ac:spMkLst>
        </pc:spChg>
        <pc:spChg chg="del mod topLvl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42" creationId="{8F8D2C92-0517-749B-CF45-8EC744265855}"/>
          </ac:spMkLst>
        </pc:spChg>
        <pc:spChg chg="del mod topLvl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43" creationId="{8ACB32FE-A940-67C6-FEC5-9151C2AAC628}"/>
          </ac:spMkLst>
        </pc:spChg>
        <pc:spChg chg="del mod topLvl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44" creationId="{F87C933A-F196-6213-8E3C-0C77F105E2DE}"/>
          </ac:spMkLst>
        </pc:spChg>
        <pc:spChg chg="del mod topLvl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45" creationId="{5D82F8B3-E9F4-B501-71FA-C31703D5B1B9}"/>
          </ac:spMkLst>
        </pc:spChg>
        <pc:spChg chg="del mod topLvl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46" creationId="{5495F95B-7C16-5E3E-EDD8-36684E14BB79}"/>
          </ac:spMkLst>
        </pc:spChg>
        <pc:spChg chg="del mod topLvl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47" creationId="{5C7F951D-DEDC-C1FE-B19F-363251E05EF6}"/>
          </ac:spMkLst>
        </pc:spChg>
        <pc:spChg chg="del mod topLvl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48" creationId="{1820BC76-67DA-DD20-CE19-5A75395DB14C}"/>
          </ac:spMkLst>
        </pc:spChg>
        <pc:spChg chg="del mod topLvl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49" creationId="{DD44D3F7-2218-4469-7BD2-2E2C35CE91E4}"/>
          </ac:spMkLst>
        </pc:spChg>
        <pc:spChg chg="add del mod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50" creationId="{35AA1894-3E63-EB71-38CB-C6D1319A1125}"/>
          </ac:spMkLst>
        </pc:spChg>
        <pc:spChg chg="add del mod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51" creationId="{F0B8B562-9750-2D79-CB47-8B2023E00D07}"/>
          </ac:spMkLst>
        </pc:spChg>
        <pc:spChg chg="add del mod">
          <ac:chgData name="Charlotte Judge" userId="e603bab7-ca61-4c16-8957-389cad65be4d" providerId="ADAL" clId="{27F68EA9-8CD7-47D2-AF6D-94B2019C03E9}" dt="2022-11-21T16:11:31.262" v="4668"/>
          <ac:spMkLst>
            <pc:docMk/>
            <pc:sldMk cId="1693737544" sldId="271"/>
            <ac:spMk id="152" creationId="{E47CCAAB-2908-90E6-7CCD-89D74D4502FB}"/>
          </ac:spMkLst>
        </pc:spChg>
        <pc:spChg chg="mod ord">
          <ac:chgData name="Charlotte Judge" userId="e603bab7-ca61-4c16-8957-389cad65be4d" providerId="ADAL" clId="{27F68EA9-8CD7-47D2-AF6D-94B2019C03E9}" dt="2022-11-21T16:16:12.852" v="4722" actId="1076"/>
          <ac:spMkLst>
            <pc:docMk/>
            <pc:sldMk cId="1693737544" sldId="271"/>
            <ac:spMk id="153" creationId="{2F2E7C3B-BF2C-AD32-0462-04FD0D5ED52C}"/>
          </ac:spMkLst>
        </pc:spChg>
        <pc:spChg chg="mod">
          <ac:chgData name="Charlotte Judge" userId="e603bab7-ca61-4c16-8957-389cad65be4d" providerId="ADAL" clId="{27F68EA9-8CD7-47D2-AF6D-94B2019C03E9}" dt="2022-11-21T16:14:42.502" v="4703" actId="207"/>
          <ac:spMkLst>
            <pc:docMk/>
            <pc:sldMk cId="1693737544" sldId="271"/>
            <ac:spMk id="159" creationId="{00ABCF38-73EF-19E1-EE8E-FA0C0101C8B2}"/>
          </ac:spMkLst>
        </pc:spChg>
        <pc:spChg chg="mod">
          <ac:chgData name="Charlotte Judge" userId="e603bab7-ca61-4c16-8957-389cad65be4d" providerId="ADAL" clId="{27F68EA9-8CD7-47D2-AF6D-94B2019C03E9}" dt="2022-11-21T16:14:39.953" v="4702" actId="207"/>
          <ac:spMkLst>
            <pc:docMk/>
            <pc:sldMk cId="1693737544" sldId="271"/>
            <ac:spMk id="160" creationId="{2CAC11D0-FC18-2BC0-01EC-5A75660F2A1F}"/>
          </ac:spMkLst>
        </pc:spChg>
        <pc:spChg chg="mod">
          <ac:chgData name="Charlotte Judge" userId="e603bab7-ca61-4c16-8957-389cad65be4d" providerId="ADAL" clId="{27F68EA9-8CD7-47D2-AF6D-94B2019C03E9}" dt="2022-11-21T16:14:34.082" v="4700" actId="207"/>
          <ac:spMkLst>
            <pc:docMk/>
            <pc:sldMk cId="1693737544" sldId="271"/>
            <ac:spMk id="162" creationId="{A627E46F-CAAC-EC5A-6412-61F1017C7B77}"/>
          </ac:spMkLst>
        </pc:spChg>
        <pc:spChg chg="mod">
          <ac:chgData name="Charlotte Judge" userId="e603bab7-ca61-4c16-8957-389cad65be4d" providerId="ADAL" clId="{27F68EA9-8CD7-47D2-AF6D-94B2019C03E9}" dt="2022-11-21T16:14:36.783" v="4701" actId="207"/>
          <ac:spMkLst>
            <pc:docMk/>
            <pc:sldMk cId="1693737544" sldId="271"/>
            <ac:spMk id="163" creationId="{26CAE07A-3D9A-3F27-B912-4BDB64EF69DA}"/>
          </ac:spMkLst>
        </pc:spChg>
        <pc:spChg chg="mod">
          <ac:chgData name="Charlotte Judge" userId="e603bab7-ca61-4c16-8957-389cad65be4d" providerId="ADAL" clId="{27F68EA9-8CD7-47D2-AF6D-94B2019C03E9}" dt="2022-11-21T16:14:47.171" v="4705" actId="207"/>
          <ac:spMkLst>
            <pc:docMk/>
            <pc:sldMk cId="1693737544" sldId="271"/>
            <ac:spMk id="165" creationId="{D10635AA-CD18-8486-400B-9DDEC53A068A}"/>
          </ac:spMkLst>
        </pc:spChg>
        <pc:spChg chg="mod">
          <ac:chgData name="Charlotte Judge" userId="e603bab7-ca61-4c16-8957-389cad65be4d" providerId="ADAL" clId="{27F68EA9-8CD7-47D2-AF6D-94B2019C03E9}" dt="2022-11-21T16:14:45.252" v="4704" actId="207"/>
          <ac:spMkLst>
            <pc:docMk/>
            <pc:sldMk cId="1693737544" sldId="271"/>
            <ac:spMk id="166" creationId="{A0F996A9-A6E9-F41F-B85B-7D78086280E2}"/>
          </ac:spMkLst>
        </pc:spChg>
        <pc:spChg chg="mod">
          <ac:chgData name="Charlotte Judge" userId="e603bab7-ca61-4c16-8957-389cad65be4d" providerId="ADAL" clId="{27F68EA9-8CD7-47D2-AF6D-94B2019C03E9}" dt="2022-11-21T16:14:52.142" v="4707" actId="207"/>
          <ac:spMkLst>
            <pc:docMk/>
            <pc:sldMk cId="1693737544" sldId="271"/>
            <ac:spMk id="168" creationId="{B0E6B2AE-3823-D8BD-6997-DDAA7873EBA5}"/>
          </ac:spMkLst>
        </pc:spChg>
        <pc:spChg chg="mod">
          <ac:chgData name="Charlotte Judge" userId="e603bab7-ca61-4c16-8957-389cad65be4d" providerId="ADAL" clId="{27F68EA9-8CD7-47D2-AF6D-94B2019C03E9}" dt="2022-11-21T16:14:49.900" v="4706" actId="207"/>
          <ac:spMkLst>
            <pc:docMk/>
            <pc:sldMk cId="1693737544" sldId="271"/>
            <ac:spMk id="169" creationId="{8A43410E-0899-2E2C-A792-C8362E58C7D4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77" creationId="{6C59A161-8BE8-97DB-5F93-98D01375E0AA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78" creationId="{42435846-7097-7E4D-3B98-2D377DE43C96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79" creationId="{F7EBFB3B-99DC-3B00-7C79-3CB89537DB81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80" creationId="{33434094-21C7-A462-BE49-62F9977DAA9A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84" creationId="{DDD42110-F29E-F856-0803-2213AEAC076E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85" creationId="{D50F5AE5-C087-7A19-9938-86DD289CF0D5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86" creationId="{3C9DDA7C-8A7A-3FFC-DFE1-32143172C0C7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87" creationId="{1365504D-9622-7D28-67BA-A48CD840A4C8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91" creationId="{565FC623-E87A-8D38-AFC3-DFC65CF2AF2F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92" creationId="{07BD9374-71BE-2075-1D85-909758ADE232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93" creationId="{E413D652-0449-10C9-E907-4CCF597D5422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94" creationId="{CC16F94A-6E99-1F89-1C12-35DDC9306AF9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98" creationId="{CD07C2CE-BF9F-B795-A7B1-7720129000B0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199" creationId="{521B545B-399E-67B6-F8A1-786BA7155CA5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200" creationId="{248D54B9-68EC-8DDD-B368-6A62D673F10A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201" creationId="{C613A397-B10A-931B-E984-88CFDE15AB29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203" creationId="{986EEA24-572F-9569-48AC-03FA15AA7F7A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204" creationId="{5DDFEC4A-6C51-E295-C8A1-B64DBD9BDB8F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205" creationId="{9D5DB67F-3D92-DE03-1FA2-A143DAF4B95B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206" creationId="{57980C48-1900-DC58-3390-1C1CF38B65CE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207" creationId="{9DCFC9D0-CBC0-3A2B-E719-565F2CB0138F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208" creationId="{94BE1142-753E-331C-6756-93D7CEB55E92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209" creationId="{BEB2B447-439C-6E06-B05F-A7E4A388FB45}"/>
          </ac:spMkLst>
        </pc:spChg>
        <pc:spChg chg="del mod topLvl">
          <ac:chgData name="Charlotte Judge" userId="e603bab7-ca61-4c16-8957-389cad65be4d" providerId="ADAL" clId="{27F68EA9-8CD7-47D2-AF6D-94B2019C03E9}" dt="2022-11-21T16:16:48.012" v="4727"/>
          <ac:spMkLst>
            <pc:docMk/>
            <pc:sldMk cId="1693737544" sldId="271"/>
            <ac:spMk id="210" creationId="{11A6A780-C4EE-5C9A-F473-8B6C5E9A19E8}"/>
          </ac:spMkLst>
        </pc:spChg>
        <pc:spChg chg="mod">
          <ac:chgData name="Charlotte Judge" userId="e603bab7-ca61-4c16-8957-389cad65be4d" providerId="ADAL" clId="{27F68EA9-8CD7-47D2-AF6D-94B2019C03E9}" dt="2022-11-21T16:16:56.136" v="4728" actId="1076"/>
          <ac:spMkLst>
            <pc:docMk/>
            <pc:sldMk cId="1693737544" sldId="271"/>
            <ac:spMk id="211" creationId="{D24A00E2-0227-20DE-FB09-1479B4E74857}"/>
          </ac:spMkLst>
        </pc:spChg>
        <pc:grpChg chg="add del mod">
          <ac:chgData name="Charlotte Judge" userId="e603bab7-ca61-4c16-8957-389cad65be4d" providerId="ADAL" clId="{27F68EA9-8CD7-47D2-AF6D-94B2019C03E9}" dt="2022-11-21T13:06:49.083" v="3239" actId="165"/>
          <ac:grpSpMkLst>
            <pc:docMk/>
            <pc:sldMk cId="1693737544" sldId="271"/>
            <ac:grpSpMk id="4" creationId="{AA767B2B-1CD5-8665-F599-3BD473D39BD3}"/>
          </ac:grpSpMkLst>
        </pc:grpChg>
        <pc:grpChg chg="add mod ord">
          <ac:chgData name="Charlotte Judge" userId="e603bab7-ca61-4c16-8957-389cad65be4d" providerId="ADAL" clId="{27F68EA9-8CD7-47D2-AF6D-94B2019C03E9}" dt="2022-11-21T13:09:01.436" v="3265" actId="164"/>
          <ac:grpSpMkLst>
            <pc:docMk/>
            <pc:sldMk cId="1693737544" sldId="271"/>
            <ac:grpSpMk id="21" creationId="{E7CB70F7-90AC-319B-8210-7D3E10E2A9C1}"/>
          </ac:grpSpMkLst>
        </pc:grpChg>
        <pc:grpChg chg="add mod ord">
          <ac:chgData name="Charlotte Judge" userId="e603bab7-ca61-4c16-8957-389cad65be4d" providerId="ADAL" clId="{27F68EA9-8CD7-47D2-AF6D-94B2019C03E9}" dt="2022-11-21T13:13:05.663" v="3281" actId="164"/>
          <ac:grpSpMkLst>
            <pc:docMk/>
            <pc:sldMk cId="1693737544" sldId="271"/>
            <ac:grpSpMk id="22" creationId="{DAEEB98E-4F67-7877-1F06-E90D006C15A7}"/>
          </ac:grpSpMkLst>
        </pc:grpChg>
        <pc:grpChg chg="add mod ord">
          <ac:chgData name="Charlotte Judge" userId="e603bab7-ca61-4c16-8957-389cad65be4d" providerId="ADAL" clId="{27F68EA9-8CD7-47D2-AF6D-94B2019C03E9}" dt="2022-11-21T13:13:34.845" v="3290" actId="164"/>
          <ac:grpSpMkLst>
            <pc:docMk/>
            <pc:sldMk cId="1693737544" sldId="271"/>
            <ac:grpSpMk id="23" creationId="{0C60ED6C-BFA2-DA26-DEB7-AF88545E92BC}"/>
          </ac:grpSpMkLst>
        </pc:grpChg>
        <pc:grpChg chg="add mod ord">
          <ac:chgData name="Charlotte Judge" userId="e603bab7-ca61-4c16-8957-389cad65be4d" providerId="ADAL" clId="{27F68EA9-8CD7-47D2-AF6D-94B2019C03E9}" dt="2022-11-21T13:13:29.037" v="3288" actId="164"/>
          <ac:grpSpMkLst>
            <pc:docMk/>
            <pc:sldMk cId="1693737544" sldId="271"/>
            <ac:grpSpMk id="24" creationId="{F16B4A62-BF46-D4EE-4649-767711DBD5B4}"/>
          </ac:grpSpMkLst>
        </pc:grpChg>
        <pc:grpChg chg="add mod">
          <ac:chgData name="Charlotte Judge" userId="e603bab7-ca61-4c16-8957-389cad65be4d" providerId="ADAL" clId="{27F68EA9-8CD7-47D2-AF6D-94B2019C03E9}" dt="2022-11-21T13:07:58.739" v="3253" actId="571"/>
          <ac:grpSpMkLst>
            <pc:docMk/>
            <pc:sldMk cId="1693737544" sldId="271"/>
            <ac:grpSpMk id="25" creationId="{B3EA09F4-A7F2-EF9C-C4C3-34B609C23662}"/>
          </ac:grpSpMkLst>
        </pc:grpChg>
        <pc:grpChg chg="add del mod">
          <ac:chgData name="Charlotte Judge" userId="e603bab7-ca61-4c16-8957-389cad65be4d" providerId="ADAL" clId="{27F68EA9-8CD7-47D2-AF6D-94B2019C03E9}" dt="2022-11-21T13:08:04.523" v="3255" actId="165"/>
          <ac:grpSpMkLst>
            <pc:docMk/>
            <pc:sldMk cId="1693737544" sldId="271"/>
            <ac:grpSpMk id="28" creationId="{6C81B65E-4783-8349-F6B0-11CE822B0C88}"/>
          </ac:grpSpMkLst>
        </pc:grpChg>
        <pc:grpChg chg="add del mod">
          <ac:chgData name="Charlotte Judge" userId="e603bab7-ca61-4c16-8957-389cad65be4d" providerId="ADAL" clId="{27F68EA9-8CD7-47D2-AF6D-94B2019C03E9}" dt="2022-11-21T13:08:04.523" v="3255" actId="165"/>
          <ac:grpSpMkLst>
            <pc:docMk/>
            <pc:sldMk cId="1693737544" sldId="271"/>
            <ac:grpSpMk id="31" creationId="{8924572E-35C8-8F9F-4B0E-A9A49082686A}"/>
          </ac:grpSpMkLst>
        </pc:grpChg>
        <pc:grpChg chg="add del mod">
          <ac:chgData name="Charlotte Judge" userId="e603bab7-ca61-4c16-8957-389cad65be4d" providerId="ADAL" clId="{27F68EA9-8CD7-47D2-AF6D-94B2019C03E9}" dt="2022-11-21T13:08:04.523" v="3255" actId="165"/>
          <ac:grpSpMkLst>
            <pc:docMk/>
            <pc:sldMk cId="1693737544" sldId="271"/>
            <ac:grpSpMk id="34" creationId="{46C5A9FD-6DD7-92B2-1DD6-8A9E08D21AEA}"/>
          </ac:grpSpMkLst>
        </pc:grpChg>
        <pc:grpChg chg="add del mod">
          <ac:chgData name="Charlotte Judge" userId="e603bab7-ca61-4c16-8957-389cad65be4d" providerId="ADAL" clId="{27F68EA9-8CD7-47D2-AF6D-94B2019C03E9}" dt="2022-11-21T13:08:04.523" v="3255" actId="165"/>
          <ac:grpSpMkLst>
            <pc:docMk/>
            <pc:sldMk cId="1693737544" sldId="271"/>
            <ac:grpSpMk id="37" creationId="{40D8ADDD-63FF-F643-6CAD-8B1577844A90}"/>
          </ac:grpSpMkLst>
        </pc:grpChg>
        <pc:grpChg chg="add mod">
          <ac:chgData name="Charlotte Judge" userId="e603bab7-ca61-4c16-8957-389cad65be4d" providerId="ADAL" clId="{27F68EA9-8CD7-47D2-AF6D-94B2019C03E9}" dt="2022-11-21T13:09:01.436" v="3265" actId="164"/>
          <ac:grpSpMkLst>
            <pc:docMk/>
            <pc:sldMk cId="1693737544" sldId="271"/>
            <ac:grpSpMk id="49" creationId="{6EDAC79D-B0A5-A8B2-E31F-0829DC5D7E73}"/>
          </ac:grpSpMkLst>
        </pc:grpChg>
        <pc:grpChg chg="add mod">
          <ac:chgData name="Charlotte Judge" userId="e603bab7-ca61-4c16-8957-389cad65be4d" providerId="ADAL" clId="{27F68EA9-8CD7-47D2-AF6D-94B2019C03E9}" dt="2022-11-21T13:08:37.952" v="3262" actId="571"/>
          <ac:grpSpMkLst>
            <pc:docMk/>
            <pc:sldMk cId="1693737544" sldId="271"/>
            <ac:grpSpMk id="52" creationId="{9B2B5B08-0458-633F-40D3-407476430654}"/>
          </ac:grpSpMkLst>
        </pc:grpChg>
        <pc:grpChg chg="add mod">
          <ac:chgData name="Charlotte Judge" userId="e603bab7-ca61-4c16-8957-389cad65be4d" providerId="ADAL" clId="{27F68EA9-8CD7-47D2-AF6D-94B2019C03E9}" dt="2022-11-21T13:08:37.952" v="3262" actId="571"/>
          <ac:grpSpMkLst>
            <pc:docMk/>
            <pc:sldMk cId="1693737544" sldId="271"/>
            <ac:grpSpMk id="55" creationId="{E8F9F041-F395-6E9A-FC93-46C1E1F14085}"/>
          </ac:grpSpMkLst>
        </pc:grpChg>
        <pc:grpChg chg="add mod">
          <ac:chgData name="Charlotte Judge" userId="e603bab7-ca61-4c16-8957-389cad65be4d" providerId="ADAL" clId="{27F68EA9-8CD7-47D2-AF6D-94B2019C03E9}" dt="2022-11-21T16:10:41.742" v="4661" actId="1076"/>
          <ac:grpSpMkLst>
            <pc:docMk/>
            <pc:sldMk cId="1693737544" sldId="271"/>
            <ac:grpSpMk id="58" creationId="{365E720A-C1AE-ABE4-897D-701703F82703}"/>
          </ac:grpSpMkLst>
        </pc:grpChg>
        <pc:grpChg chg="add del mod">
          <ac:chgData name="Charlotte Judge" userId="e603bab7-ca61-4c16-8957-389cad65be4d" providerId="ADAL" clId="{27F68EA9-8CD7-47D2-AF6D-94B2019C03E9}" dt="2022-11-21T13:10:10.298" v="3269" actId="478"/>
          <ac:grpSpMkLst>
            <pc:docMk/>
            <pc:sldMk cId="1693737544" sldId="271"/>
            <ac:grpSpMk id="59" creationId="{86FFB38B-B142-071C-12E2-ECC61000D6F2}"/>
          </ac:grpSpMkLst>
        </pc:grpChg>
        <pc:grpChg chg="mod">
          <ac:chgData name="Charlotte Judge" userId="e603bab7-ca61-4c16-8957-389cad65be4d" providerId="ADAL" clId="{27F68EA9-8CD7-47D2-AF6D-94B2019C03E9}" dt="2022-11-21T13:09:55.333" v="3267" actId="571"/>
          <ac:grpSpMkLst>
            <pc:docMk/>
            <pc:sldMk cId="1693737544" sldId="271"/>
            <ac:grpSpMk id="60" creationId="{AA8B76F3-F989-62CE-36CF-C4F55D87927D}"/>
          </ac:grpSpMkLst>
        </pc:grpChg>
        <pc:grpChg chg="mod">
          <ac:chgData name="Charlotte Judge" userId="e603bab7-ca61-4c16-8957-389cad65be4d" providerId="ADAL" clId="{27F68EA9-8CD7-47D2-AF6D-94B2019C03E9}" dt="2022-11-21T13:09:55.333" v="3267" actId="571"/>
          <ac:grpSpMkLst>
            <pc:docMk/>
            <pc:sldMk cId="1693737544" sldId="271"/>
            <ac:grpSpMk id="61" creationId="{1F23DA45-7720-3416-AADA-8D319373DDBA}"/>
          </ac:grpSpMkLst>
        </pc:grpChg>
        <pc:grpChg chg="add mod">
          <ac:chgData name="Charlotte Judge" userId="e603bab7-ca61-4c16-8957-389cad65be4d" providerId="ADAL" clId="{27F68EA9-8CD7-47D2-AF6D-94B2019C03E9}" dt="2022-11-21T13:13:05.663" v="3281" actId="164"/>
          <ac:grpSpMkLst>
            <pc:docMk/>
            <pc:sldMk cId="1693737544" sldId="271"/>
            <ac:grpSpMk id="66" creationId="{1665E236-C842-B123-6E7D-4043E0A4A724}"/>
          </ac:grpSpMkLst>
        </pc:grpChg>
        <pc:grpChg chg="add mod ord">
          <ac:chgData name="Charlotte Judge" userId="e603bab7-ca61-4c16-8957-389cad65be4d" providerId="ADAL" clId="{27F68EA9-8CD7-47D2-AF6D-94B2019C03E9}" dt="2022-11-21T16:10:41.742" v="4661" actId="1076"/>
          <ac:grpSpMkLst>
            <pc:docMk/>
            <pc:sldMk cId="1693737544" sldId="271"/>
            <ac:grpSpMk id="69" creationId="{3ED656AC-C922-DCC7-122C-9F037DD66968}"/>
          </ac:grpSpMkLst>
        </pc:grpChg>
        <pc:grpChg chg="add mod">
          <ac:chgData name="Charlotte Judge" userId="e603bab7-ca61-4c16-8957-389cad65be4d" providerId="ADAL" clId="{27F68EA9-8CD7-47D2-AF6D-94B2019C03E9}" dt="2022-11-21T13:13:34.845" v="3290" actId="164"/>
          <ac:grpSpMkLst>
            <pc:docMk/>
            <pc:sldMk cId="1693737544" sldId="271"/>
            <ac:grpSpMk id="70" creationId="{D05C69DC-3E16-C37D-A435-23266F3B71A6}"/>
          </ac:grpSpMkLst>
        </pc:grpChg>
        <pc:grpChg chg="add mod">
          <ac:chgData name="Charlotte Judge" userId="e603bab7-ca61-4c16-8957-389cad65be4d" providerId="ADAL" clId="{27F68EA9-8CD7-47D2-AF6D-94B2019C03E9}" dt="2022-11-21T13:13:29.037" v="3288" actId="164"/>
          <ac:grpSpMkLst>
            <pc:docMk/>
            <pc:sldMk cId="1693737544" sldId="271"/>
            <ac:grpSpMk id="73" creationId="{9F48110E-D132-78C6-A29E-E24A468376AF}"/>
          </ac:grpSpMkLst>
        </pc:grpChg>
        <pc:grpChg chg="add mod">
          <ac:chgData name="Charlotte Judge" userId="e603bab7-ca61-4c16-8957-389cad65be4d" providerId="ADAL" clId="{27F68EA9-8CD7-47D2-AF6D-94B2019C03E9}" dt="2022-11-21T16:10:41.742" v="4661" actId="1076"/>
          <ac:grpSpMkLst>
            <pc:docMk/>
            <pc:sldMk cId="1693737544" sldId="271"/>
            <ac:grpSpMk id="76" creationId="{C807F292-22C3-DBCF-267A-95F026A74A90}"/>
          </ac:grpSpMkLst>
        </pc:grpChg>
        <pc:grpChg chg="add mod ord">
          <ac:chgData name="Charlotte Judge" userId="e603bab7-ca61-4c16-8957-389cad65be4d" providerId="ADAL" clId="{27F68EA9-8CD7-47D2-AF6D-94B2019C03E9}" dt="2022-11-21T16:10:41.742" v="4661" actId="1076"/>
          <ac:grpSpMkLst>
            <pc:docMk/>
            <pc:sldMk cId="1693737544" sldId="271"/>
            <ac:grpSpMk id="77" creationId="{9C60F7AD-DE83-4296-6D8F-6718E4879D0E}"/>
          </ac:grpSpMkLst>
        </pc:grpChg>
        <pc:grpChg chg="add mod">
          <ac:chgData name="Charlotte Judge" userId="e603bab7-ca61-4c16-8957-389cad65be4d" providerId="ADAL" clId="{27F68EA9-8CD7-47D2-AF6D-94B2019C03E9}" dt="2022-11-21T16:10:41.742" v="4661" actId="1076"/>
          <ac:grpSpMkLst>
            <pc:docMk/>
            <pc:sldMk cId="1693737544" sldId="271"/>
            <ac:grpSpMk id="78" creationId="{AF183051-2211-6D34-37D5-A1F38B78D16F}"/>
          </ac:grpSpMkLst>
        </pc:grpChg>
        <pc:grpChg chg="add del mod">
          <ac:chgData name="Charlotte Judge" userId="e603bab7-ca61-4c16-8957-389cad65be4d" providerId="ADAL" clId="{27F68EA9-8CD7-47D2-AF6D-94B2019C03E9}" dt="2022-11-21T13:22:14.568" v="3344" actId="165"/>
          <ac:grpSpMkLst>
            <pc:docMk/>
            <pc:sldMk cId="1693737544" sldId="271"/>
            <ac:grpSpMk id="79" creationId="{E4D1DACD-B7E5-F8C7-8BA4-639C86FAC347}"/>
          </ac:grpSpMkLst>
        </pc:grpChg>
        <pc:grpChg chg="del mod topLvl">
          <ac:chgData name="Charlotte Judge" userId="e603bab7-ca61-4c16-8957-389cad65be4d" providerId="ADAL" clId="{27F68EA9-8CD7-47D2-AF6D-94B2019C03E9}" dt="2022-11-21T13:22:25.293" v="3345" actId="165"/>
          <ac:grpSpMkLst>
            <pc:docMk/>
            <pc:sldMk cId="1693737544" sldId="271"/>
            <ac:grpSpMk id="80" creationId="{EFD2DD9F-57B4-D0E6-E9F1-57A6521763D6}"/>
          </ac:grpSpMkLst>
        </pc:grpChg>
        <pc:grpChg chg="del mod topLvl">
          <ac:chgData name="Charlotte Judge" userId="e603bab7-ca61-4c16-8957-389cad65be4d" providerId="ADAL" clId="{27F68EA9-8CD7-47D2-AF6D-94B2019C03E9}" dt="2022-11-21T13:22:25.293" v="3345" actId="165"/>
          <ac:grpSpMkLst>
            <pc:docMk/>
            <pc:sldMk cId="1693737544" sldId="271"/>
            <ac:grpSpMk id="81" creationId="{38268AA9-AA3C-6598-1153-62E509AB3F05}"/>
          </ac:grpSpMkLst>
        </pc:grpChg>
        <pc:grpChg chg="add del mod">
          <ac:chgData name="Charlotte Judge" userId="e603bab7-ca61-4c16-8957-389cad65be4d" providerId="ADAL" clId="{27F68EA9-8CD7-47D2-AF6D-94B2019C03E9}" dt="2022-11-21T13:22:14.568" v="3344" actId="165"/>
          <ac:grpSpMkLst>
            <pc:docMk/>
            <pc:sldMk cId="1693737544" sldId="271"/>
            <ac:grpSpMk id="86" creationId="{497FDD2A-6452-9823-A480-6437530670DB}"/>
          </ac:grpSpMkLst>
        </pc:grpChg>
        <pc:grpChg chg="del mod topLvl">
          <ac:chgData name="Charlotte Judge" userId="e603bab7-ca61-4c16-8957-389cad65be4d" providerId="ADAL" clId="{27F68EA9-8CD7-47D2-AF6D-94B2019C03E9}" dt="2022-11-21T13:22:25.293" v="3345" actId="165"/>
          <ac:grpSpMkLst>
            <pc:docMk/>
            <pc:sldMk cId="1693737544" sldId="271"/>
            <ac:grpSpMk id="87" creationId="{6C20A8ED-50EE-BFD8-B654-3CBC8E73F0BA}"/>
          </ac:grpSpMkLst>
        </pc:grpChg>
        <pc:grpChg chg="del mod topLvl">
          <ac:chgData name="Charlotte Judge" userId="e603bab7-ca61-4c16-8957-389cad65be4d" providerId="ADAL" clId="{27F68EA9-8CD7-47D2-AF6D-94B2019C03E9}" dt="2022-11-21T13:22:25.293" v="3345" actId="165"/>
          <ac:grpSpMkLst>
            <pc:docMk/>
            <pc:sldMk cId="1693737544" sldId="271"/>
            <ac:grpSpMk id="88" creationId="{C2DDC531-C1ED-C9DD-467E-CB105FFA1673}"/>
          </ac:grpSpMkLst>
        </pc:grpChg>
        <pc:grpChg chg="add del mod">
          <ac:chgData name="Charlotte Judge" userId="e603bab7-ca61-4c16-8957-389cad65be4d" providerId="ADAL" clId="{27F68EA9-8CD7-47D2-AF6D-94B2019C03E9}" dt="2022-11-21T13:22:14.568" v="3344" actId="165"/>
          <ac:grpSpMkLst>
            <pc:docMk/>
            <pc:sldMk cId="1693737544" sldId="271"/>
            <ac:grpSpMk id="93" creationId="{DE978660-2670-CE51-B64B-B6F9EF9C9035}"/>
          </ac:grpSpMkLst>
        </pc:grpChg>
        <pc:grpChg chg="del mod topLvl">
          <ac:chgData name="Charlotte Judge" userId="e603bab7-ca61-4c16-8957-389cad65be4d" providerId="ADAL" clId="{27F68EA9-8CD7-47D2-AF6D-94B2019C03E9}" dt="2022-11-21T13:22:25.293" v="3345" actId="165"/>
          <ac:grpSpMkLst>
            <pc:docMk/>
            <pc:sldMk cId="1693737544" sldId="271"/>
            <ac:grpSpMk id="94" creationId="{7CB23B2A-4FEF-13B1-2A83-470ACFF99450}"/>
          </ac:grpSpMkLst>
        </pc:grpChg>
        <pc:grpChg chg="del mod topLvl">
          <ac:chgData name="Charlotte Judge" userId="e603bab7-ca61-4c16-8957-389cad65be4d" providerId="ADAL" clId="{27F68EA9-8CD7-47D2-AF6D-94B2019C03E9}" dt="2022-11-21T13:22:25.293" v="3345" actId="165"/>
          <ac:grpSpMkLst>
            <pc:docMk/>
            <pc:sldMk cId="1693737544" sldId="271"/>
            <ac:grpSpMk id="95" creationId="{3B3781CB-FDF0-F49C-39C7-9750BB172B9F}"/>
          </ac:grpSpMkLst>
        </pc:grpChg>
        <pc:grpChg chg="add del mod">
          <ac:chgData name="Charlotte Judge" userId="e603bab7-ca61-4c16-8957-389cad65be4d" providerId="ADAL" clId="{27F68EA9-8CD7-47D2-AF6D-94B2019C03E9}" dt="2022-11-21T13:22:14.568" v="3344" actId="165"/>
          <ac:grpSpMkLst>
            <pc:docMk/>
            <pc:sldMk cId="1693737544" sldId="271"/>
            <ac:grpSpMk id="100" creationId="{66A2636F-1336-27ED-7517-7DC55F8D7AC2}"/>
          </ac:grpSpMkLst>
        </pc:grpChg>
        <pc:grpChg chg="del mod topLvl">
          <ac:chgData name="Charlotte Judge" userId="e603bab7-ca61-4c16-8957-389cad65be4d" providerId="ADAL" clId="{27F68EA9-8CD7-47D2-AF6D-94B2019C03E9}" dt="2022-11-21T13:22:25.293" v="3345" actId="165"/>
          <ac:grpSpMkLst>
            <pc:docMk/>
            <pc:sldMk cId="1693737544" sldId="271"/>
            <ac:grpSpMk id="101" creationId="{44AEA3A4-7FB2-9CC1-86F3-8A5631BF1A56}"/>
          </ac:grpSpMkLst>
        </pc:grpChg>
        <pc:grpChg chg="del mod topLvl">
          <ac:chgData name="Charlotte Judge" userId="e603bab7-ca61-4c16-8957-389cad65be4d" providerId="ADAL" clId="{27F68EA9-8CD7-47D2-AF6D-94B2019C03E9}" dt="2022-11-21T13:22:25.293" v="3345" actId="165"/>
          <ac:grpSpMkLst>
            <pc:docMk/>
            <pc:sldMk cId="1693737544" sldId="271"/>
            <ac:grpSpMk id="102" creationId="{628A9D85-349B-7ACE-0481-7462089ED97D}"/>
          </ac:grpSpMkLst>
        </pc:grpChg>
        <pc:grpChg chg="add del mod">
          <ac:chgData name="Charlotte Judge" userId="e603bab7-ca61-4c16-8957-389cad65be4d" providerId="ADAL" clId="{27F68EA9-8CD7-47D2-AF6D-94B2019C03E9}" dt="2022-11-21T13:22:14.568" v="3344" actId="165"/>
          <ac:grpSpMkLst>
            <pc:docMk/>
            <pc:sldMk cId="1693737544" sldId="271"/>
            <ac:grpSpMk id="107" creationId="{28DA13E6-2C04-7335-6F78-55D21CDEFCE6}"/>
          </ac:grpSpMkLst>
        </pc:grpChg>
        <pc:grpChg chg="add del mod">
          <ac:chgData name="Charlotte Judge" userId="e603bab7-ca61-4c16-8957-389cad65be4d" providerId="ADAL" clId="{27F68EA9-8CD7-47D2-AF6D-94B2019C03E9}" dt="2022-11-21T16:10:48.057" v="4662" actId="165"/>
          <ac:grpSpMkLst>
            <pc:docMk/>
            <pc:sldMk cId="1693737544" sldId="271"/>
            <ac:grpSpMk id="118" creationId="{6E2E1D5F-6DE2-B183-280B-FF25072E81F4}"/>
          </ac:grpSpMkLst>
        </pc:grpChg>
        <pc:grpChg chg="add mod ord">
          <ac:chgData name="Charlotte Judge" userId="e603bab7-ca61-4c16-8957-389cad65be4d" providerId="ADAL" clId="{27F68EA9-8CD7-47D2-AF6D-94B2019C03E9}" dt="2022-11-21T16:15:18.802" v="4716" actId="1037"/>
          <ac:grpSpMkLst>
            <pc:docMk/>
            <pc:sldMk cId="1693737544" sldId="271"/>
            <ac:grpSpMk id="135" creationId="{B1A01C5A-C7B3-BE9B-3DE9-BB88B81B71F0}"/>
          </ac:grpSpMkLst>
        </pc:grpChg>
        <pc:grpChg chg="add del mod">
          <ac:chgData name="Charlotte Judge" userId="e603bab7-ca61-4c16-8957-389cad65be4d" providerId="ADAL" clId="{27F68EA9-8CD7-47D2-AF6D-94B2019C03E9}" dt="2022-11-21T16:11:25.695" v="4667" actId="165"/>
          <ac:grpSpMkLst>
            <pc:docMk/>
            <pc:sldMk cId="1693737544" sldId="271"/>
            <ac:grpSpMk id="141" creationId="{66029109-B687-DA5B-9CC8-5B4F7CF6F0B3}"/>
          </ac:grpSpMkLst>
        </pc:grpChg>
        <pc:grpChg chg="add mod">
          <ac:chgData name="Charlotte Judge" userId="e603bab7-ca61-4c16-8957-389cad65be4d" providerId="ADAL" clId="{27F68EA9-8CD7-47D2-AF6D-94B2019C03E9}" dt="2022-11-21T16:14:09.359" v="4695" actId="164"/>
          <ac:grpSpMkLst>
            <pc:docMk/>
            <pc:sldMk cId="1693737544" sldId="271"/>
            <ac:grpSpMk id="154" creationId="{47295C9A-799E-5B82-AFDB-A8CA46E37208}"/>
          </ac:grpSpMkLst>
        </pc:grpChg>
        <pc:grpChg chg="add mod">
          <ac:chgData name="Charlotte Judge" userId="e603bab7-ca61-4c16-8957-389cad65be4d" providerId="ADAL" clId="{27F68EA9-8CD7-47D2-AF6D-94B2019C03E9}" dt="2022-11-21T16:14:11.752" v="4696" actId="164"/>
          <ac:grpSpMkLst>
            <pc:docMk/>
            <pc:sldMk cId="1693737544" sldId="271"/>
            <ac:grpSpMk id="155" creationId="{18AE9A3B-3E19-9ED7-F293-9C6204502D8A}"/>
          </ac:grpSpMkLst>
        </pc:grpChg>
        <pc:grpChg chg="add mod">
          <ac:chgData name="Charlotte Judge" userId="e603bab7-ca61-4c16-8957-389cad65be4d" providerId="ADAL" clId="{27F68EA9-8CD7-47D2-AF6D-94B2019C03E9}" dt="2022-11-21T16:14:14.772" v="4697" actId="164"/>
          <ac:grpSpMkLst>
            <pc:docMk/>
            <pc:sldMk cId="1693737544" sldId="271"/>
            <ac:grpSpMk id="156" creationId="{325F7905-C991-BE38-4540-802794485952}"/>
          </ac:grpSpMkLst>
        </pc:grpChg>
        <pc:grpChg chg="add mod">
          <ac:chgData name="Charlotte Judge" userId="e603bab7-ca61-4c16-8957-389cad65be4d" providerId="ADAL" clId="{27F68EA9-8CD7-47D2-AF6D-94B2019C03E9}" dt="2022-11-21T16:14:17.712" v="4698" actId="164"/>
          <ac:grpSpMkLst>
            <pc:docMk/>
            <pc:sldMk cId="1693737544" sldId="271"/>
            <ac:grpSpMk id="157" creationId="{B7E368E8-1787-0D02-66AD-9EDB687CA1D5}"/>
          </ac:grpSpMkLst>
        </pc:grpChg>
        <pc:grpChg chg="add mod">
          <ac:chgData name="Charlotte Judge" userId="e603bab7-ca61-4c16-8957-389cad65be4d" providerId="ADAL" clId="{27F68EA9-8CD7-47D2-AF6D-94B2019C03E9}" dt="2022-11-21T16:14:17.712" v="4698" actId="164"/>
          <ac:grpSpMkLst>
            <pc:docMk/>
            <pc:sldMk cId="1693737544" sldId="271"/>
            <ac:grpSpMk id="158" creationId="{B71C94E5-6641-0908-37D4-BF7A359A9CB3}"/>
          </ac:grpSpMkLst>
        </pc:grpChg>
        <pc:grpChg chg="add mod">
          <ac:chgData name="Charlotte Judge" userId="e603bab7-ca61-4c16-8957-389cad65be4d" providerId="ADAL" clId="{27F68EA9-8CD7-47D2-AF6D-94B2019C03E9}" dt="2022-11-21T16:14:14.772" v="4697" actId="164"/>
          <ac:grpSpMkLst>
            <pc:docMk/>
            <pc:sldMk cId="1693737544" sldId="271"/>
            <ac:grpSpMk id="161" creationId="{01AF9AE7-0F93-113A-55EF-D9CBB9694652}"/>
          </ac:grpSpMkLst>
        </pc:grpChg>
        <pc:grpChg chg="add mod">
          <ac:chgData name="Charlotte Judge" userId="e603bab7-ca61-4c16-8957-389cad65be4d" providerId="ADAL" clId="{27F68EA9-8CD7-47D2-AF6D-94B2019C03E9}" dt="2022-11-21T16:14:11.752" v="4696" actId="164"/>
          <ac:grpSpMkLst>
            <pc:docMk/>
            <pc:sldMk cId="1693737544" sldId="271"/>
            <ac:grpSpMk id="164" creationId="{763E75C9-4127-C98F-877C-AD1814CCCDD5}"/>
          </ac:grpSpMkLst>
        </pc:grpChg>
        <pc:grpChg chg="add mod">
          <ac:chgData name="Charlotte Judge" userId="e603bab7-ca61-4c16-8957-389cad65be4d" providerId="ADAL" clId="{27F68EA9-8CD7-47D2-AF6D-94B2019C03E9}" dt="2022-11-21T16:14:09.359" v="4695" actId="164"/>
          <ac:grpSpMkLst>
            <pc:docMk/>
            <pc:sldMk cId="1693737544" sldId="271"/>
            <ac:grpSpMk id="167" creationId="{2204336E-8615-8D8C-8FE1-FC51D95950B1}"/>
          </ac:grpSpMkLst>
        </pc:grpChg>
        <pc:grpChg chg="add mod">
          <ac:chgData name="Charlotte Judge" userId="e603bab7-ca61-4c16-8957-389cad65be4d" providerId="ADAL" clId="{27F68EA9-8CD7-47D2-AF6D-94B2019C03E9}" dt="2022-11-21T16:16:25.502" v="4723" actId="688"/>
          <ac:grpSpMkLst>
            <pc:docMk/>
            <pc:sldMk cId="1693737544" sldId="271"/>
            <ac:grpSpMk id="170" creationId="{95827064-6634-B191-8EC4-4429C05BFDBC}"/>
          </ac:grpSpMkLst>
        </pc:grpChg>
        <pc:grpChg chg="add mod">
          <ac:chgData name="Charlotte Judge" userId="e603bab7-ca61-4c16-8957-389cad65be4d" providerId="ADAL" clId="{27F68EA9-8CD7-47D2-AF6D-94B2019C03E9}" dt="2022-11-21T16:16:25.502" v="4723" actId="688"/>
          <ac:grpSpMkLst>
            <pc:docMk/>
            <pc:sldMk cId="1693737544" sldId="271"/>
            <ac:grpSpMk id="171" creationId="{11F4EE67-F2BA-D268-7D9A-39FEB515CFED}"/>
          </ac:grpSpMkLst>
        </pc:grpChg>
        <pc:grpChg chg="add mod">
          <ac:chgData name="Charlotte Judge" userId="e603bab7-ca61-4c16-8957-389cad65be4d" providerId="ADAL" clId="{27F68EA9-8CD7-47D2-AF6D-94B2019C03E9}" dt="2022-11-21T16:16:25.502" v="4723" actId="688"/>
          <ac:grpSpMkLst>
            <pc:docMk/>
            <pc:sldMk cId="1693737544" sldId="271"/>
            <ac:grpSpMk id="172" creationId="{31EB57C1-97C7-BA43-2336-C7EFDB1AEEF9}"/>
          </ac:grpSpMkLst>
        </pc:grpChg>
        <pc:grpChg chg="add mod">
          <ac:chgData name="Charlotte Judge" userId="e603bab7-ca61-4c16-8957-389cad65be4d" providerId="ADAL" clId="{27F68EA9-8CD7-47D2-AF6D-94B2019C03E9}" dt="2022-11-21T16:16:25.502" v="4723" actId="688"/>
          <ac:grpSpMkLst>
            <pc:docMk/>
            <pc:sldMk cId="1693737544" sldId="271"/>
            <ac:grpSpMk id="173" creationId="{054598DB-BDBC-8576-821B-95983612E659}"/>
          </ac:grpSpMkLst>
        </pc:grpChg>
        <pc:grpChg chg="add del mod">
          <ac:chgData name="Charlotte Judge" userId="e603bab7-ca61-4c16-8957-389cad65be4d" providerId="ADAL" clId="{27F68EA9-8CD7-47D2-AF6D-94B2019C03E9}" dt="2022-11-21T16:16:32.152" v="4725" actId="165"/>
          <ac:grpSpMkLst>
            <pc:docMk/>
            <pc:sldMk cId="1693737544" sldId="271"/>
            <ac:grpSpMk id="174" creationId="{24EF4466-1A7C-94A4-4868-A9DC902253E4}"/>
          </ac:grpSpMkLst>
        </pc:grpChg>
        <pc:grpChg chg="del mod topLvl">
          <ac:chgData name="Charlotte Judge" userId="e603bab7-ca61-4c16-8957-389cad65be4d" providerId="ADAL" clId="{27F68EA9-8CD7-47D2-AF6D-94B2019C03E9}" dt="2022-11-21T16:16:42.634" v="4726" actId="165"/>
          <ac:grpSpMkLst>
            <pc:docMk/>
            <pc:sldMk cId="1693737544" sldId="271"/>
            <ac:grpSpMk id="175" creationId="{FBAF5A8C-D889-DC65-6CE1-149B08ACC6FB}"/>
          </ac:grpSpMkLst>
        </pc:grpChg>
        <pc:grpChg chg="del mod topLvl">
          <ac:chgData name="Charlotte Judge" userId="e603bab7-ca61-4c16-8957-389cad65be4d" providerId="ADAL" clId="{27F68EA9-8CD7-47D2-AF6D-94B2019C03E9}" dt="2022-11-21T16:16:42.634" v="4726" actId="165"/>
          <ac:grpSpMkLst>
            <pc:docMk/>
            <pc:sldMk cId="1693737544" sldId="271"/>
            <ac:grpSpMk id="176" creationId="{C408EA1B-AE16-51E9-F598-00CC22CC9492}"/>
          </ac:grpSpMkLst>
        </pc:grpChg>
        <pc:grpChg chg="add del mod">
          <ac:chgData name="Charlotte Judge" userId="e603bab7-ca61-4c16-8957-389cad65be4d" providerId="ADAL" clId="{27F68EA9-8CD7-47D2-AF6D-94B2019C03E9}" dt="2022-11-21T16:16:32.152" v="4725" actId="165"/>
          <ac:grpSpMkLst>
            <pc:docMk/>
            <pc:sldMk cId="1693737544" sldId="271"/>
            <ac:grpSpMk id="181" creationId="{256EE721-F2AE-66B3-8DB7-4B9ED5C8EA10}"/>
          </ac:grpSpMkLst>
        </pc:grpChg>
        <pc:grpChg chg="del mod topLvl">
          <ac:chgData name="Charlotte Judge" userId="e603bab7-ca61-4c16-8957-389cad65be4d" providerId="ADAL" clId="{27F68EA9-8CD7-47D2-AF6D-94B2019C03E9}" dt="2022-11-21T16:16:42.634" v="4726" actId="165"/>
          <ac:grpSpMkLst>
            <pc:docMk/>
            <pc:sldMk cId="1693737544" sldId="271"/>
            <ac:grpSpMk id="182" creationId="{9C205BA3-D11A-AAE6-4C56-F063E2BEB323}"/>
          </ac:grpSpMkLst>
        </pc:grpChg>
        <pc:grpChg chg="del mod topLvl">
          <ac:chgData name="Charlotte Judge" userId="e603bab7-ca61-4c16-8957-389cad65be4d" providerId="ADAL" clId="{27F68EA9-8CD7-47D2-AF6D-94B2019C03E9}" dt="2022-11-21T16:16:42.634" v="4726" actId="165"/>
          <ac:grpSpMkLst>
            <pc:docMk/>
            <pc:sldMk cId="1693737544" sldId="271"/>
            <ac:grpSpMk id="183" creationId="{B7B1FBD5-9CFE-0CC6-E8FA-97E032EFDDD7}"/>
          </ac:grpSpMkLst>
        </pc:grpChg>
        <pc:grpChg chg="add del mod">
          <ac:chgData name="Charlotte Judge" userId="e603bab7-ca61-4c16-8957-389cad65be4d" providerId="ADAL" clId="{27F68EA9-8CD7-47D2-AF6D-94B2019C03E9}" dt="2022-11-21T16:16:32.152" v="4725" actId="165"/>
          <ac:grpSpMkLst>
            <pc:docMk/>
            <pc:sldMk cId="1693737544" sldId="271"/>
            <ac:grpSpMk id="188" creationId="{3A44030D-9968-2390-C369-97FAC5F7EDD0}"/>
          </ac:grpSpMkLst>
        </pc:grpChg>
        <pc:grpChg chg="del mod topLvl">
          <ac:chgData name="Charlotte Judge" userId="e603bab7-ca61-4c16-8957-389cad65be4d" providerId="ADAL" clId="{27F68EA9-8CD7-47D2-AF6D-94B2019C03E9}" dt="2022-11-21T16:16:42.634" v="4726" actId="165"/>
          <ac:grpSpMkLst>
            <pc:docMk/>
            <pc:sldMk cId="1693737544" sldId="271"/>
            <ac:grpSpMk id="189" creationId="{485B7372-1207-D8C5-6DA5-C61530D388A5}"/>
          </ac:grpSpMkLst>
        </pc:grpChg>
        <pc:grpChg chg="del mod topLvl">
          <ac:chgData name="Charlotte Judge" userId="e603bab7-ca61-4c16-8957-389cad65be4d" providerId="ADAL" clId="{27F68EA9-8CD7-47D2-AF6D-94B2019C03E9}" dt="2022-11-21T16:16:42.634" v="4726" actId="165"/>
          <ac:grpSpMkLst>
            <pc:docMk/>
            <pc:sldMk cId="1693737544" sldId="271"/>
            <ac:grpSpMk id="190" creationId="{137CC0EE-8F09-EC94-C3F8-629CC8BE9557}"/>
          </ac:grpSpMkLst>
        </pc:grpChg>
        <pc:grpChg chg="add del mod">
          <ac:chgData name="Charlotte Judge" userId="e603bab7-ca61-4c16-8957-389cad65be4d" providerId="ADAL" clId="{27F68EA9-8CD7-47D2-AF6D-94B2019C03E9}" dt="2022-11-21T16:16:32.152" v="4725" actId="165"/>
          <ac:grpSpMkLst>
            <pc:docMk/>
            <pc:sldMk cId="1693737544" sldId="271"/>
            <ac:grpSpMk id="195" creationId="{1967BAA1-3169-DD6C-10D2-B9ECE604D4CD}"/>
          </ac:grpSpMkLst>
        </pc:grpChg>
        <pc:grpChg chg="del mod topLvl">
          <ac:chgData name="Charlotte Judge" userId="e603bab7-ca61-4c16-8957-389cad65be4d" providerId="ADAL" clId="{27F68EA9-8CD7-47D2-AF6D-94B2019C03E9}" dt="2022-11-21T16:16:42.634" v="4726" actId="165"/>
          <ac:grpSpMkLst>
            <pc:docMk/>
            <pc:sldMk cId="1693737544" sldId="271"/>
            <ac:grpSpMk id="196" creationId="{B95E0941-90F8-1355-B4D5-7D9D084C80B3}"/>
          </ac:grpSpMkLst>
        </pc:grpChg>
        <pc:grpChg chg="del mod topLvl">
          <ac:chgData name="Charlotte Judge" userId="e603bab7-ca61-4c16-8957-389cad65be4d" providerId="ADAL" clId="{27F68EA9-8CD7-47D2-AF6D-94B2019C03E9}" dt="2022-11-21T16:16:42.634" v="4726" actId="165"/>
          <ac:grpSpMkLst>
            <pc:docMk/>
            <pc:sldMk cId="1693737544" sldId="271"/>
            <ac:grpSpMk id="197" creationId="{017FC82F-7C46-2D87-AF70-6C6BC59DED47}"/>
          </ac:grpSpMkLst>
        </pc:grpChg>
        <pc:grpChg chg="add del mod">
          <ac:chgData name="Charlotte Judge" userId="e603bab7-ca61-4c16-8957-389cad65be4d" providerId="ADAL" clId="{27F68EA9-8CD7-47D2-AF6D-94B2019C03E9}" dt="2022-11-21T16:16:32.152" v="4725" actId="165"/>
          <ac:grpSpMkLst>
            <pc:docMk/>
            <pc:sldMk cId="1693737544" sldId="271"/>
            <ac:grpSpMk id="202" creationId="{D67533EB-7FE7-7588-CD71-B4E5AF831945}"/>
          </ac:grpSpMkLst>
        </pc:grpChg>
      </pc:sldChg>
      <pc:sldChg chg="addSp delSp modSp add del mod modAnim">
        <pc:chgData name="Charlotte Judge" userId="e603bab7-ca61-4c16-8957-389cad65be4d" providerId="ADAL" clId="{27F68EA9-8CD7-47D2-AF6D-94B2019C03E9}" dt="2022-11-22T11:34:52.781" v="5948" actId="47"/>
        <pc:sldMkLst>
          <pc:docMk/>
          <pc:sldMk cId="3779129933" sldId="272"/>
        </pc:sldMkLst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" creationId="{AFC42539-A1B4-4400-0A39-B807783C9893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4" creationId="{1DA77D90-AABC-1B98-3EEC-105F1B14D2E8}"/>
          </ac:spMkLst>
        </pc:spChg>
        <pc:spChg chg="mod topLvl">
          <ac:chgData name="Charlotte Judge" userId="e603bab7-ca61-4c16-8957-389cad65be4d" providerId="ADAL" clId="{27F68EA9-8CD7-47D2-AF6D-94B2019C03E9}" dt="2022-11-21T13:31:19.072" v="3477"/>
          <ac:spMkLst>
            <pc:docMk/>
            <pc:sldMk cId="3779129933" sldId="272"/>
            <ac:spMk id="10" creationId="{5AC2F960-1C63-926B-6094-7A0F26C4D65C}"/>
          </ac:spMkLst>
        </pc:spChg>
        <pc:spChg chg="mod topLvl">
          <ac:chgData name="Charlotte Judge" userId="e603bab7-ca61-4c16-8957-389cad65be4d" providerId="ADAL" clId="{27F68EA9-8CD7-47D2-AF6D-94B2019C03E9}" dt="2022-11-21T13:31:19.072" v="3477"/>
          <ac:spMkLst>
            <pc:docMk/>
            <pc:sldMk cId="3779129933" sldId="272"/>
            <ac:spMk id="11" creationId="{4954DC48-968C-7A8C-E002-4C80BA55A08A}"/>
          </ac:spMkLst>
        </pc:spChg>
        <pc:spChg chg="mod topLvl">
          <ac:chgData name="Charlotte Judge" userId="e603bab7-ca61-4c16-8957-389cad65be4d" providerId="ADAL" clId="{27F68EA9-8CD7-47D2-AF6D-94B2019C03E9}" dt="2022-11-21T13:31:19.072" v="3477"/>
          <ac:spMkLst>
            <pc:docMk/>
            <pc:sldMk cId="3779129933" sldId="272"/>
            <ac:spMk id="12" creationId="{8E587371-3143-B699-1F39-92A6B0861E23}"/>
          </ac:spMkLst>
        </pc:spChg>
        <pc:spChg chg="mod topLvl">
          <ac:chgData name="Charlotte Judge" userId="e603bab7-ca61-4c16-8957-389cad65be4d" providerId="ADAL" clId="{27F68EA9-8CD7-47D2-AF6D-94B2019C03E9}" dt="2022-11-21T13:31:19.072" v="3477"/>
          <ac:spMkLst>
            <pc:docMk/>
            <pc:sldMk cId="3779129933" sldId="272"/>
            <ac:spMk id="13" creationId="{61C661B8-14A4-B860-BC65-F95A72976D2A}"/>
          </ac:spMkLst>
        </pc:spChg>
        <pc:spChg chg="mod topLvl">
          <ac:chgData name="Charlotte Judge" userId="e603bab7-ca61-4c16-8957-389cad65be4d" providerId="ADAL" clId="{27F68EA9-8CD7-47D2-AF6D-94B2019C03E9}" dt="2022-11-21T13:31:19.072" v="3477"/>
          <ac:spMkLst>
            <pc:docMk/>
            <pc:sldMk cId="3779129933" sldId="272"/>
            <ac:spMk id="14" creationId="{B2480DD1-55DF-763C-94E2-D93F4BB5C2B7}"/>
          </ac:spMkLst>
        </pc:spChg>
        <pc:spChg chg="mod topLvl">
          <ac:chgData name="Charlotte Judge" userId="e603bab7-ca61-4c16-8957-389cad65be4d" providerId="ADAL" clId="{27F68EA9-8CD7-47D2-AF6D-94B2019C03E9}" dt="2022-11-21T13:31:19.072" v="3477"/>
          <ac:spMkLst>
            <pc:docMk/>
            <pc:sldMk cId="3779129933" sldId="272"/>
            <ac:spMk id="15" creationId="{79BDDBE4-A634-1652-A9E0-1E3ED8392DEA}"/>
          </ac:spMkLst>
        </pc:spChg>
        <pc:spChg chg="mod topLvl">
          <ac:chgData name="Charlotte Judge" userId="e603bab7-ca61-4c16-8957-389cad65be4d" providerId="ADAL" clId="{27F68EA9-8CD7-47D2-AF6D-94B2019C03E9}" dt="2022-11-21T13:31:19.072" v="3477"/>
          <ac:spMkLst>
            <pc:docMk/>
            <pc:sldMk cId="3779129933" sldId="272"/>
            <ac:spMk id="16" creationId="{7583FB6C-9EA9-BEF4-8340-6B9440AC4B21}"/>
          </ac:spMkLst>
        </pc:spChg>
        <pc:spChg chg="add del">
          <ac:chgData name="Charlotte Judge" userId="e603bab7-ca61-4c16-8957-389cad65be4d" providerId="ADAL" clId="{27F68EA9-8CD7-47D2-AF6D-94B2019C03E9}" dt="2022-11-21T13:30:58.192" v="3435" actId="478"/>
          <ac:spMkLst>
            <pc:docMk/>
            <pc:sldMk cId="3779129933" sldId="272"/>
            <ac:spMk id="17" creationId="{3B692C13-E8BC-7495-517E-A8AA7FA49818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25" creationId="{A94ECB32-B710-02C0-6C80-87E13941EBC5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26" creationId="{04AC32AF-BD69-A506-E145-7794D3EFA6FE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27" creationId="{70FD242B-1A0E-68F9-4525-19A3ABAEAF79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28" creationId="{5E5A4272-0754-09B5-8B52-66DA823EC5E3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29" creationId="{4F731944-C0D6-82B8-E37B-FB2D070DEB08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0" creationId="{802FCF7B-8E56-FF2E-A94C-0131627E01D0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1" creationId="{7333F6AE-031D-5C80-D2F8-578BAF468C23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2" creationId="{EE089084-26F4-49B4-222F-1FE043189517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3" creationId="{B4890708-9819-5AA9-D3D0-42E7E9AA68DE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4" creationId="{D0912CEF-A40A-2668-2C0E-DF4326B2D6ED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5" creationId="{9C5DA0E5-13A6-1EDB-D0A8-33FCA73BA127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6" creationId="{D75F18B6-EA92-C7B2-A809-390700A18F4D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7" creationId="{81F98907-8B6A-734A-DE43-6DFB54F109A1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8" creationId="{37C8F9EA-55AF-E457-57DB-5C68F5E70A3D}"/>
          </ac:spMkLst>
        </pc:spChg>
        <pc:spChg chg="mod">
          <ac:chgData name="Charlotte Judge" userId="e603bab7-ca61-4c16-8957-389cad65be4d" providerId="ADAL" clId="{27F68EA9-8CD7-47D2-AF6D-94B2019C03E9}" dt="2022-11-21T13:25:58.004" v="3386"/>
          <ac:spMkLst>
            <pc:docMk/>
            <pc:sldMk cId="3779129933" sldId="272"/>
            <ac:spMk id="39" creationId="{CB9E3C3D-45D4-7DE8-9B95-C1E439B08FCB}"/>
          </ac:spMkLst>
        </pc:spChg>
        <pc:spChg chg="add mod">
          <ac:chgData name="Charlotte Judge" userId="e603bab7-ca61-4c16-8957-389cad65be4d" providerId="ADAL" clId="{27F68EA9-8CD7-47D2-AF6D-94B2019C03E9}" dt="2022-11-21T13:31:19.072" v="3477"/>
          <ac:spMkLst>
            <pc:docMk/>
            <pc:sldMk cId="3779129933" sldId="272"/>
            <ac:spMk id="40" creationId="{9DB3BBA9-4114-660D-4FDD-6E59747D96C7}"/>
          </ac:spMkLst>
        </pc:spChg>
        <pc:spChg chg="add mod topLvl">
          <ac:chgData name="Charlotte Judge" userId="e603bab7-ca61-4c16-8957-389cad65be4d" providerId="ADAL" clId="{27F68EA9-8CD7-47D2-AF6D-94B2019C03E9}" dt="2022-11-21T13:31:19.072" v="3477"/>
          <ac:spMkLst>
            <pc:docMk/>
            <pc:sldMk cId="3779129933" sldId="272"/>
            <ac:spMk id="41" creationId="{300902C9-80E1-FEB3-7AC1-5EDFDE6A3046}"/>
          </ac:spMkLst>
        </pc:spChg>
        <pc:spChg chg="mod topLvl">
          <ac:chgData name="Charlotte Judge" userId="e603bab7-ca61-4c16-8957-389cad65be4d" providerId="ADAL" clId="{27F68EA9-8CD7-47D2-AF6D-94B2019C03E9}" dt="2022-11-21T15:41:18.823" v="4429" actId="164"/>
          <ac:spMkLst>
            <pc:docMk/>
            <pc:sldMk cId="3779129933" sldId="272"/>
            <ac:spMk id="45" creationId="{04829CEF-5366-8B37-81D5-23AE7DEAEF18}"/>
          </ac:spMkLst>
        </pc:spChg>
        <pc:spChg chg="mod topLvl">
          <ac:chgData name="Charlotte Judge" userId="e603bab7-ca61-4c16-8957-389cad65be4d" providerId="ADAL" clId="{27F68EA9-8CD7-47D2-AF6D-94B2019C03E9}" dt="2022-11-21T15:41:18.823" v="4429" actId="164"/>
          <ac:spMkLst>
            <pc:docMk/>
            <pc:sldMk cId="3779129933" sldId="272"/>
            <ac:spMk id="46" creationId="{BA96D9B9-0847-093B-FF99-0A164A1FE237}"/>
          </ac:spMkLst>
        </pc:spChg>
        <pc:spChg chg="mod topLvl">
          <ac:chgData name="Charlotte Judge" userId="e603bab7-ca61-4c16-8957-389cad65be4d" providerId="ADAL" clId="{27F68EA9-8CD7-47D2-AF6D-94B2019C03E9}" dt="2022-11-21T15:41:18.823" v="4429" actId="164"/>
          <ac:spMkLst>
            <pc:docMk/>
            <pc:sldMk cId="3779129933" sldId="272"/>
            <ac:spMk id="47" creationId="{228B5401-2B8B-826A-A750-DA7BA63741A0}"/>
          </ac:spMkLst>
        </pc:spChg>
        <pc:spChg chg="mod ord">
          <ac:chgData name="Charlotte Judge" userId="e603bab7-ca61-4c16-8957-389cad65be4d" providerId="ADAL" clId="{27F68EA9-8CD7-47D2-AF6D-94B2019C03E9}" dt="2022-11-21T13:56:32.813" v="3779" actId="1076"/>
          <ac:spMkLst>
            <pc:docMk/>
            <pc:sldMk cId="3779129933" sldId="272"/>
            <ac:spMk id="48" creationId="{B6BCABD1-9F3A-0A9E-9966-C36985EEBA50}"/>
          </ac:spMkLst>
        </pc:spChg>
        <pc:spChg chg="mod topLvl">
          <ac:chgData name="Charlotte Judge" userId="e603bab7-ca61-4c16-8957-389cad65be4d" providerId="ADAL" clId="{27F68EA9-8CD7-47D2-AF6D-94B2019C03E9}" dt="2022-11-21T15:41:18.823" v="4429" actId="164"/>
          <ac:spMkLst>
            <pc:docMk/>
            <pc:sldMk cId="3779129933" sldId="272"/>
            <ac:spMk id="52" creationId="{54630563-C4F9-D8F2-1EF9-2D26EBAE8F93}"/>
          </ac:spMkLst>
        </pc:spChg>
        <pc:spChg chg="mod topLvl">
          <ac:chgData name="Charlotte Judge" userId="e603bab7-ca61-4c16-8957-389cad65be4d" providerId="ADAL" clId="{27F68EA9-8CD7-47D2-AF6D-94B2019C03E9}" dt="2022-11-21T15:41:18.823" v="4429" actId="164"/>
          <ac:spMkLst>
            <pc:docMk/>
            <pc:sldMk cId="3779129933" sldId="272"/>
            <ac:spMk id="53" creationId="{AB6CF6B6-FF1C-9504-632F-3A8BDD33F9E9}"/>
          </ac:spMkLst>
        </pc:spChg>
        <pc:spChg chg="mod topLvl">
          <ac:chgData name="Charlotte Judge" userId="e603bab7-ca61-4c16-8957-389cad65be4d" providerId="ADAL" clId="{27F68EA9-8CD7-47D2-AF6D-94B2019C03E9}" dt="2022-11-21T15:41:18.823" v="4429" actId="164"/>
          <ac:spMkLst>
            <pc:docMk/>
            <pc:sldMk cId="3779129933" sldId="272"/>
            <ac:spMk id="54" creationId="{93A2E5CC-8CE9-35CF-1AE8-3E8BE3A5C05C}"/>
          </ac:spMkLst>
        </pc:spChg>
        <pc:spChg chg="mod topLvl">
          <ac:chgData name="Charlotte Judge" userId="e603bab7-ca61-4c16-8957-389cad65be4d" providerId="ADAL" clId="{27F68EA9-8CD7-47D2-AF6D-94B2019C03E9}" dt="2022-11-21T15:41:23.044" v="4430" actId="164"/>
          <ac:spMkLst>
            <pc:docMk/>
            <pc:sldMk cId="3779129933" sldId="272"/>
            <ac:spMk id="55" creationId="{7AE752D7-8C8E-1487-B43F-572A6A7218D6}"/>
          </ac:spMkLst>
        </pc:spChg>
        <pc:spChg chg="mod topLvl">
          <ac:chgData name="Charlotte Judge" userId="e603bab7-ca61-4c16-8957-389cad65be4d" providerId="ADAL" clId="{27F68EA9-8CD7-47D2-AF6D-94B2019C03E9}" dt="2022-11-21T15:41:23.044" v="4430" actId="164"/>
          <ac:spMkLst>
            <pc:docMk/>
            <pc:sldMk cId="3779129933" sldId="272"/>
            <ac:spMk id="56" creationId="{F5538516-3C63-2F3C-AE7A-D00BFC893385}"/>
          </ac:spMkLst>
        </pc:spChg>
        <pc:spChg chg="mod topLvl">
          <ac:chgData name="Charlotte Judge" userId="e603bab7-ca61-4c16-8957-389cad65be4d" providerId="ADAL" clId="{27F68EA9-8CD7-47D2-AF6D-94B2019C03E9}" dt="2022-11-21T15:41:23.044" v="4430" actId="164"/>
          <ac:spMkLst>
            <pc:docMk/>
            <pc:sldMk cId="3779129933" sldId="272"/>
            <ac:spMk id="57" creationId="{2BD372A7-FF33-F29A-B27E-6099F0A033F3}"/>
          </ac:spMkLst>
        </pc:spChg>
        <pc:spChg chg="mod topLvl">
          <ac:chgData name="Charlotte Judge" userId="e603bab7-ca61-4c16-8957-389cad65be4d" providerId="ADAL" clId="{27F68EA9-8CD7-47D2-AF6D-94B2019C03E9}" dt="2022-11-21T15:41:23.044" v="4430" actId="164"/>
          <ac:spMkLst>
            <pc:docMk/>
            <pc:sldMk cId="3779129933" sldId="272"/>
            <ac:spMk id="59" creationId="{9ECE44DC-0530-DADD-BC3B-68A430648DBC}"/>
          </ac:spMkLst>
        </pc:spChg>
        <pc:spChg chg="mod topLvl">
          <ac:chgData name="Charlotte Judge" userId="e603bab7-ca61-4c16-8957-389cad65be4d" providerId="ADAL" clId="{27F68EA9-8CD7-47D2-AF6D-94B2019C03E9}" dt="2022-11-21T15:41:23.044" v="4430" actId="164"/>
          <ac:spMkLst>
            <pc:docMk/>
            <pc:sldMk cId="3779129933" sldId="272"/>
            <ac:spMk id="60" creationId="{9DD8AEF9-825B-0395-C161-9595C99A824B}"/>
          </ac:spMkLst>
        </pc:spChg>
        <pc:spChg chg="mod topLvl">
          <ac:chgData name="Charlotte Judge" userId="e603bab7-ca61-4c16-8957-389cad65be4d" providerId="ADAL" clId="{27F68EA9-8CD7-47D2-AF6D-94B2019C03E9}" dt="2022-11-21T15:41:23.044" v="4430" actId="164"/>
          <ac:spMkLst>
            <pc:docMk/>
            <pc:sldMk cId="3779129933" sldId="272"/>
            <ac:spMk id="61" creationId="{F56ACE63-C45F-AD23-0E56-634085CB2018}"/>
          </ac:spMkLst>
        </pc:spChg>
        <pc:spChg chg="mod topLvl">
          <ac:chgData name="Charlotte Judge" userId="e603bab7-ca61-4c16-8957-389cad65be4d" providerId="ADAL" clId="{27F68EA9-8CD7-47D2-AF6D-94B2019C03E9}" dt="2022-11-21T15:41:23.044" v="4430" actId="164"/>
          <ac:spMkLst>
            <pc:docMk/>
            <pc:sldMk cId="3779129933" sldId="272"/>
            <ac:spMk id="62" creationId="{7A29849B-B2AE-69DF-6EB0-92B3BA9EA2F0}"/>
          </ac:spMkLst>
        </pc:spChg>
        <pc:spChg chg="mod topLvl">
          <ac:chgData name="Charlotte Judge" userId="e603bab7-ca61-4c16-8957-389cad65be4d" providerId="ADAL" clId="{27F68EA9-8CD7-47D2-AF6D-94B2019C03E9}" dt="2022-11-21T15:41:18.823" v="4429" actId="164"/>
          <ac:spMkLst>
            <pc:docMk/>
            <pc:sldMk cId="3779129933" sldId="272"/>
            <ac:spMk id="63" creationId="{61A1CF2B-5DBA-A5D5-81AF-A48E93659E32}"/>
          </ac:spMkLst>
        </pc:spChg>
        <pc:spChg chg="mod topLvl">
          <ac:chgData name="Charlotte Judge" userId="e603bab7-ca61-4c16-8957-389cad65be4d" providerId="ADAL" clId="{27F68EA9-8CD7-47D2-AF6D-94B2019C03E9}" dt="2022-11-21T15:41:18.823" v="4429" actId="164"/>
          <ac:spMkLst>
            <pc:docMk/>
            <pc:sldMk cId="3779129933" sldId="272"/>
            <ac:spMk id="64" creationId="{FD14FF53-87B2-9C17-76C3-113E419D1B96}"/>
          </ac:spMkLst>
        </pc:spChg>
        <pc:spChg chg="mod topLvl">
          <ac:chgData name="Charlotte Judge" userId="e603bab7-ca61-4c16-8957-389cad65be4d" providerId="ADAL" clId="{27F68EA9-8CD7-47D2-AF6D-94B2019C03E9}" dt="2022-11-21T15:41:18.823" v="4429" actId="164"/>
          <ac:spMkLst>
            <pc:docMk/>
            <pc:sldMk cId="3779129933" sldId="272"/>
            <ac:spMk id="65" creationId="{FE4E0005-9752-1614-9B6E-FDB259566432}"/>
          </ac:spMkLst>
        </pc:spChg>
        <pc:spChg chg="add del mod">
          <ac:chgData name="Charlotte Judge" userId="e603bab7-ca61-4c16-8957-389cad65be4d" providerId="ADAL" clId="{27F68EA9-8CD7-47D2-AF6D-94B2019C03E9}" dt="2022-11-22T10:36:59.518" v="5060"/>
          <ac:spMkLst>
            <pc:docMk/>
            <pc:sldMk cId="3779129933" sldId="272"/>
            <ac:spMk id="81" creationId="{C5C0BD02-BF25-AF43-66B1-1676FA94E424}"/>
          </ac:spMkLst>
        </pc:spChg>
        <pc:spChg chg="mod">
          <ac:chgData name="Charlotte Judge" userId="e603bab7-ca61-4c16-8957-389cad65be4d" providerId="ADAL" clId="{27F68EA9-8CD7-47D2-AF6D-94B2019C03E9}" dt="2022-11-21T13:29:36.535" v="3426" actId="1076"/>
          <ac:spMkLst>
            <pc:docMk/>
            <pc:sldMk cId="3779129933" sldId="272"/>
            <ac:spMk id="116" creationId="{FF22C5F8-4EEC-5D92-6160-8A9A7D49C759}"/>
          </ac:spMkLst>
        </pc:spChg>
        <pc:grpChg chg="add mod">
          <ac:chgData name="Charlotte Judge" userId="e603bab7-ca61-4c16-8957-389cad65be4d" providerId="ADAL" clId="{27F68EA9-8CD7-47D2-AF6D-94B2019C03E9}" dt="2022-11-21T13:31:24.472" v="3489" actId="1076"/>
          <ac:grpSpMkLst>
            <pc:docMk/>
            <pc:sldMk cId="3779129933" sldId="272"/>
            <ac:grpSpMk id="2" creationId="{B2A8C55A-3AA5-A340-8187-64D8FB8C2EB3}"/>
          </ac:grpSpMkLst>
        </pc:grpChg>
        <pc:grpChg chg="add del mod ord">
          <ac:chgData name="Charlotte Judge" userId="e603bab7-ca61-4c16-8957-389cad65be4d" providerId="ADAL" clId="{27F68EA9-8CD7-47D2-AF6D-94B2019C03E9}" dt="2022-11-21T13:31:19.062" v="3476" actId="165"/>
          <ac:grpSpMkLst>
            <pc:docMk/>
            <pc:sldMk cId="3779129933" sldId="272"/>
            <ac:grpSpMk id="42" creationId="{4FE1C7A4-D1DE-B2D2-377B-35949FA176F7}"/>
          </ac:grpSpMkLst>
        </pc:grpChg>
        <pc:grpChg chg="add mod ord">
          <ac:chgData name="Charlotte Judge" userId="e603bab7-ca61-4c16-8957-389cad65be4d" providerId="ADAL" clId="{27F68EA9-8CD7-47D2-AF6D-94B2019C03E9}" dt="2022-11-21T13:31:19.072" v="3488"/>
          <ac:grpSpMkLst>
            <pc:docMk/>
            <pc:sldMk cId="3779129933" sldId="272"/>
            <ac:grpSpMk id="43" creationId="{5B71BE4B-6D37-83CD-1C55-5F5CEDF59A48}"/>
          </ac:grpSpMkLst>
        </pc:grpChg>
        <pc:grpChg chg="add del mod">
          <ac:chgData name="Charlotte Judge" userId="e603bab7-ca61-4c16-8957-389cad65be4d" providerId="ADAL" clId="{27F68EA9-8CD7-47D2-AF6D-94B2019C03E9}" dt="2022-11-21T15:41:12.803" v="4428" actId="165"/>
          <ac:grpSpMkLst>
            <pc:docMk/>
            <pc:sldMk cId="3779129933" sldId="272"/>
            <ac:grpSpMk id="44" creationId="{5E13F488-7E04-DA44-98D6-ECC8F9804BBC}"/>
          </ac:grpSpMkLst>
        </pc:grpChg>
        <pc:grpChg chg="mod">
          <ac:chgData name="Charlotte Judge" userId="e603bab7-ca61-4c16-8957-389cad65be4d" providerId="ADAL" clId="{27F68EA9-8CD7-47D2-AF6D-94B2019C03E9}" dt="2022-11-21T13:29:31.792" v="3425" actId="1076"/>
          <ac:grpSpMkLst>
            <pc:docMk/>
            <pc:sldMk cId="3779129933" sldId="272"/>
            <ac:grpSpMk id="58" creationId="{365E720A-C1AE-ABE4-897D-701703F82703}"/>
          </ac:grpSpMkLst>
        </pc:grpChg>
        <pc:grpChg chg="mod">
          <ac:chgData name="Charlotte Judge" userId="e603bab7-ca61-4c16-8957-389cad65be4d" providerId="ADAL" clId="{27F68EA9-8CD7-47D2-AF6D-94B2019C03E9}" dt="2022-11-21T13:29:26.762" v="3424" actId="1076"/>
          <ac:grpSpMkLst>
            <pc:docMk/>
            <pc:sldMk cId="3779129933" sldId="272"/>
            <ac:grpSpMk id="69" creationId="{3ED656AC-C922-DCC7-122C-9F037DD66968}"/>
          </ac:grpSpMkLst>
        </pc:grpChg>
        <pc:grpChg chg="mod">
          <ac:chgData name="Charlotte Judge" userId="e603bab7-ca61-4c16-8957-389cad65be4d" providerId="ADAL" clId="{27F68EA9-8CD7-47D2-AF6D-94B2019C03E9}" dt="2022-11-21T13:29:23.562" v="3423" actId="1076"/>
          <ac:grpSpMkLst>
            <pc:docMk/>
            <pc:sldMk cId="3779129933" sldId="272"/>
            <ac:grpSpMk id="76" creationId="{C807F292-22C3-DBCF-267A-95F026A74A90}"/>
          </ac:grpSpMkLst>
        </pc:grpChg>
        <pc:grpChg chg="mod">
          <ac:chgData name="Charlotte Judge" userId="e603bab7-ca61-4c16-8957-389cad65be4d" providerId="ADAL" clId="{27F68EA9-8CD7-47D2-AF6D-94B2019C03E9}" dt="2022-11-21T13:29:19.682" v="3422" actId="1076"/>
          <ac:grpSpMkLst>
            <pc:docMk/>
            <pc:sldMk cId="3779129933" sldId="272"/>
            <ac:grpSpMk id="77" creationId="{9C60F7AD-DE83-4296-6D8F-6718E4879D0E}"/>
          </ac:grpSpMkLst>
        </pc:grpChg>
        <pc:grpChg chg="del mod ord">
          <ac:chgData name="Charlotte Judge" userId="e603bab7-ca61-4c16-8957-389cad65be4d" providerId="ADAL" clId="{27F68EA9-8CD7-47D2-AF6D-94B2019C03E9}" dt="2022-11-21T13:31:16.122" v="3451" actId="165"/>
          <ac:grpSpMkLst>
            <pc:docMk/>
            <pc:sldMk cId="3779129933" sldId="272"/>
            <ac:grpSpMk id="78" creationId="{AF183051-2211-6D34-37D5-A1F38B78D16F}"/>
          </ac:grpSpMkLst>
        </pc:grpChg>
        <pc:grpChg chg="add mod">
          <ac:chgData name="Charlotte Judge" userId="e603bab7-ca61-4c16-8957-389cad65be4d" providerId="ADAL" clId="{27F68EA9-8CD7-47D2-AF6D-94B2019C03E9}" dt="2022-11-21T15:41:18.823" v="4429" actId="164"/>
          <ac:grpSpMkLst>
            <pc:docMk/>
            <pc:sldMk cId="3779129933" sldId="272"/>
            <ac:grpSpMk id="79" creationId="{4DBC2648-301E-C5E2-04AB-D66F393E6764}"/>
          </ac:grpSpMkLst>
        </pc:grpChg>
        <pc:grpChg chg="add mod ord">
          <ac:chgData name="Charlotte Judge" userId="e603bab7-ca61-4c16-8957-389cad65be4d" providerId="ADAL" clId="{27F68EA9-8CD7-47D2-AF6D-94B2019C03E9}" dt="2022-11-21T15:41:47.188" v="4440" actId="1035"/>
          <ac:grpSpMkLst>
            <pc:docMk/>
            <pc:sldMk cId="3779129933" sldId="272"/>
            <ac:grpSpMk id="80" creationId="{F0754D18-5DC8-B52D-6AAF-A087A05AAB7A}"/>
          </ac:grpSpMkLst>
        </pc:grpChg>
      </pc:sldChg>
      <pc:sldChg chg="add del">
        <pc:chgData name="Charlotte Judge" userId="e603bab7-ca61-4c16-8957-389cad65be4d" providerId="ADAL" clId="{27F68EA9-8CD7-47D2-AF6D-94B2019C03E9}" dt="2022-11-21T13:25:51.213" v="3385"/>
        <pc:sldMkLst>
          <pc:docMk/>
          <pc:sldMk cId="260269248" sldId="273"/>
        </pc:sldMkLst>
      </pc:sldChg>
      <pc:sldChg chg="addSp delSp modSp add del mod modTransition delAnim modAnim">
        <pc:chgData name="Charlotte Judge" userId="e603bab7-ca61-4c16-8957-389cad65be4d" providerId="ADAL" clId="{27F68EA9-8CD7-47D2-AF6D-94B2019C03E9}" dt="2022-11-21T13:51:12.792" v="3710" actId="2696"/>
        <pc:sldMkLst>
          <pc:docMk/>
          <pc:sldMk cId="1151563008" sldId="273"/>
        </pc:sldMkLst>
        <pc:spChg chg="add mod">
          <ac:chgData name="Charlotte Judge" userId="e603bab7-ca61-4c16-8957-389cad65be4d" providerId="ADAL" clId="{27F68EA9-8CD7-47D2-AF6D-94B2019C03E9}" dt="2022-11-21T13:38:42.498" v="3648" actId="1037"/>
          <ac:spMkLst>
            <pc:docMk/>
            <pc:sldMk cId="1151563008" sldId="273"/>
            <ac:spMk id="2" creationId="{96426999-AF95-8D2C-A48C-D5910036457D}"/>
          </ac:spMkLst>
        </pc:spChg>
        <pc:spChg chg="mod topLvl">
          <ac:chgData name="Charlotte Judge" userId="e603bab7-ca61-4c16-8957-389cad65be4d" providerId="ADAL" clId="{27F68EA9-8CD7-47D2-AF6D-94B2019C03E9}" dt="2022-11-21T13:40:58.702" v="3694" actId="14100"/>
          <ac:spMkLst>
            <pc:docMk/>
            <pc:sldMk cId="1151563008" sldId="273"/>
            <ac:spMk id="5" creationId="{A9D46805-711E-A51D-3210-121A7D9D66CB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" creationId="{092BB6A2-7C92-7EE9-51B1-7ED174A2D497}"/>
          </ac:spMkLst>
        </pc:spChg>
        <pc:spChg chg="mod topLvl">
          <ac:chgData name="Charlotte Judge" userId="e603bab7-ca61-4c16-8957-389cad65be4d" providerId="ADAL" clId="{27F68EA9-8CD7-47D2-AF6D-94B2019C03E9}" dt="2022-11-21T13:40:01.702" v="3658" actId="555"/>
          <ac:spMkLst>
            <pc:docMk/>
            <pc:sldMk cId="1151563008" sldId="273"/>
            <ac:spMk id="7" creationId="{693B9303-8CE7-527E-163D-D8775DA05029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8" creationId="{F3B106CB-4D30-CBC9-F225-9509C804C1AE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9" creationId="{7DBE5C49-7287-F710-82EB-4A74B43E9ADE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10" creationId="{94695425-0FFD-D45D-F055-71B50C4939D4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11" creationId="{0DC9796B-3F49-738A-74E3-739166619657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12" creationId="{5E346F86-5C16-53F0-F5F7-B498658EE460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13" creationId="{77A3C16C-D75B-998C-798B-17F4D0758FA0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14" creationId="{D1424B2E-1A67-6AEB-38CA-EE9D735E54C9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15" creationId="{49F4B505-0343-85B7-83A0-01BFDB2242C1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16" creationId="{04184BAC-3EC6-A8E9-A6FE-69F2346D3EA2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17" creationId="{738DAA23-B7ED-9DBB-A6DE-F8E6B0FB1FD8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18" creationId="{63B552C9-7075-4E6D-BBA1-E30D1110AECA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19" creationId="{6ACFB8CA-2004-FF43-983B-AF2C7721CE3D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20" creationId="{70F55F74-B5A0-8B99-48E4-6FB6C5AD381B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21" creationId="{EC4403B9-638C-A567-679D-DF8F2A1E683A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22" creationId="{25804252-C3B5-9F6B-A0B5-E74212BF2A0F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23" creationId="{BC32B459-424B-C2B8-4A7B-24BC7FBDD965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24" creationId="{69CF3FC4-E471-9137-09E9-CA20A63EDD0C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25" creationId="{BBA76B6F-1352-F2CF-8DA6-82AD64EAD4D5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26" creationId="{D1339B81-9727-469B-9A16-978F7D71CD43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27" creationId="{D870258B-E0EA-4540-D806-BCC3FCB5F373}"/>
          </ac:spMkLst>
        </pc:spChg>
        <pc:spChg chg="mod topLvl">
          <ac:chgData name="Charlotte Judge" userId="e603bab7-ca61-4c16-8957-389cad65be4d" providerId="ADAL" clId="{27F68EA9-8CD7-47D2-AF6D-94B2019C03E9}" dt="2022-11-21T13:40:32.663" v="3668" actId="164"/>
          <ac:spMkLst>
            <pc:docMk/>
            <pc:sldMk cId="1151563008" sldId="273"/>
            <ac:spMk id="28" creationId="{977BB6BE-21CF-E8EF-9535-8DD01D92DC3B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30" creationId="{8F53BBB7-448C-3EB8-5792-A9D200B1C6D1}"/>
          </ac:spMkLst>
        </pc:spChg>
        <pc:spChg chg="mod">
          <ac:chgData name="Charlotte Judge" userId="e603bab7-ca61-4c16-8957-389cad65be4d" providerId="ADAL" clId="{27F68EA9-8CD7-47D2-AF6D-94B2019C03E9}" dt="2022-11-21T13:37:03.712" v="3525"/>
          <ac:spMkLst>
            <pc:docMk/>
            <pc:sldMk cId="1151563008" sldId="273"/>
            <ac:spMk id="32" creationId="{0D7A3681-E390-B101-8BA9-3A6B24300352}"/>
          </ac:spMkLst>
        </pc:spChg>
        <pc:spChg chg="mod">
          <ac:chgData name="Charlotte Judge" userId="e603bab7-ca61-4c16-8957-389cad65be4d" providerId="ADAL" clId="{27F68EA9-8CD7-47D2-AF6D-94B2019C03E9}" dt="2022-11-21T13:37:03.712" v="3525"/>
          <ac:spMkLst>
            <pc:docMk/>
            <pc:sldMk cId="1151563008" sldId="273"/>
            <ac:spMk id="33" creationId="{7F0882A6-F9DE-542F-B649-2472C93E32AE}"/>
          </ac:spMkLst>
        </pc:spChg>
        <pc:spChg chg="mod">
          <ac:chgData name="Charlotte Judge" userId="e603bab7-ca61-4c16-8957-389cad65be4d" providerId="ADAL" clId="{27F68EA9-8CD7-47D2-AF6D-94B2019C03E9}" dt="2022-11-21T13:37:03.712" v="3525"/>
          <ac:spMkLst>
            <pc:docMk/>
            <pc:sldMk cId="1151563008" sldId="273"/>
            <ac:spMk id="34" creationId="{0E1006BD-C0B3-AAE6-6B76-F51F1CE7B8FA}"/>
          </ac:spMkLst>
        </pc:spChg>
        <pc:spChg chg="mod">
          <ac:chgData name="Charlotte Judge" userId="e603bab7-ca61-4c16-8957-389cad65be4d" providerId="ADAL" clId="{27F68EA9-8CD7-47D2-AF6D-94B2019C03E9}" dt="2022-11-21T13:37:03.712" v="3525"/>
          <ac:spMkLst>
            <pc:docMk/>
            <pc:sldMk cId="1151563008" sldId="273"/>
            <ac:spMk id="35" creationId="{1937997D-BFEA-207C-489F-CFEF190ADB52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38" creationId="{FA051773-F44B-0450-038F-19BF5E5EE11F}"/>
          </ac:spMkLst>
        </pc:spChg>
        <pc:spChg chg="mod">
          <ac:chgData name="Charlotte Judge" userId="e603bab7-ca61-4c16-8957-389cad65be4d" providerId="ADAL" clId="{27F68EA9-8CD7-47D2-AF6D-94B2019C03E9}" dt="2022-11-21T13:37:03.717" v="3536"/>
          <ac:spMkLst>
            <pc:docMk/>
            <pc:sldMk cId="1151563008" sldId="273"/>
            <ac:spMk id="41" creationId="{D8470ED6-12B7-DFFF-F8AD-E1C508354EC7}"/>
          </ac:spMkLst>
        </pc:spChg>
        <pc:spChg chg="mod">
          <ac:chgData name="Charlotte Judge" userId="e603bab7-ca61-4c16-8957-389cad65be4d" providerId="ADAL" clId="{27F68EA9-8CD7-47D2-AF6D-94B2019C03E9}" dt="2022-11-21T13:37:03.717" v="3536"/>
          <ac:spMkLst>
            <pc:docMk/>
            <pc:sldMk cId="1151563008" sldId="273"/>
            <ac:spMk id="42" creationId="{00A7A461-35E6-B637-9E16-D2E629ACE004}"/>
          </ac:spMkLst>
        </pc:spChg>
        <pc:spChg chg="mod">
          <ac:chgData name="Charlotte Judge" userId="e603bab7-ca61-4c16-8957-389cad65be4d" providerId="ADAL" clId="{27F68EA9-8CD7-47D2-AF6D-94B2019C03E9}" dt="2022-11-21T13:37:03.717" v="3536"/>
          <ac:spMkLst>
            <pc:docMk/>
            <pc:sldMk cId="1151563008" sldId="273"/>
            <ac:spMk id="43" creationId="{BF6963B5-DB9F-7F56-C86C-EB24534C0C74}"/>
          </ac:spMkLst>
        </pc:spChg>
        <pc:spChg chg="mod">
          <ac:chgData name="Charlotte Judge" userId="e603bab7-ca61-4c16-8957-389cad65be4d" providerId="ADAL" clId="{27F68EA9-8CD7-47D2-AF6D-94B2019C03E9}" dt="2022-11-21T13:37:03.717" v="3536"/>
          <ac:spMkLst>
            <pc:docMk/>
            <pc:sldMk cId="1151563008" sldId="273"/>
            <ac:spMk id="44" creationId="{2AAD3C54-F8D4-CF5B-74D9-44F234406355}"/>
          </ac:spMkLst>
        </pc:spChg>
        <pc:spChg chg="mod">
          <ac:chgData name="Charlotte Judge" userId="e603bab7-ca61-4c16-8957-389cad65be4d" providerId="ADAL" clId="{27F68EA9-8CD7-47D2-AF6D-94B2019C03E9}" dt="2022-11-21T13:37:03.722" v="3547"/>
          <ac:spMkLst>
            <pc:docMk/>
            <pc:sldMk cId="1151563008" sldId="273"/>
            <ac:spMk id="48" creationId="{41274A52-4954-79D8-B7E0-9ED018CF0476}"/>
          </ac:spMkLst>
        </pc:spChg>
        <pc:spChg chg="mod">
          <ac:chgData name="Charlotte Judge" userId="e603bab7-ca61-4c16-8957-389cad65be4d" providerId="ADAL" clId="{27F68EA9-8CD7-47D2-AF6D-94B2019C03E9}" dt="2022-11-21T13:37:03.722" v="3547"/>
          <ac:spMkLst>
            <pc:docMk/>
            <pc:sldMk cId="1151563008" sldId="273"/>
            <ac:spMk id="49" creationId="{916D9760-8D88-E173-7E8A-AFF55B8FCD04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50" creationId="{885A54FF-FC1B-3493-0B09-AD0D1F09E5B3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51" creationId="{0D453C58-2D2F-CDE1-248C-8D5376130AFC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52" creationId="{978DAD84-9123-9580-15CE-44783B9C485A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53" creationId="{94CCB3E8-C3DF-3189-B88B-084ADFD001EE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54" creationId="{611AEAC6-EF37-AF16-260A-56985404FAF3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55" creationId="{1C6354CC-9FD5-1E86-788D-7FB78A696AB5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56" creationId="{0F2BEC33-828C-50F9-239E-BA8B585BAF77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57" creationId="{6D8EC139-D3FF-E1BC-71C4-8A6904045B13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58" creationId="{FADB8872-F53F-549B-3072-6EEB88E78166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59" creationId="{61BF676B-BEB1-9566-0CB8-3E2E14849619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0" creationId="{6029A825-5A00-2FC0-C7D8-B0E693022F4F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1" creationId="{98A76B99-D16E-A877-3D3A-3B84A8BFA2CA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2" creationId="{36D40454-8119-389F-5A8D-4A4EEAD68C44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3" creationId="{235F8E1D-0934-F89A-D2FB-8B900B884FDE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4" creationId="{AEF00887-5F36-C0DB-4C43-B90759C72F3C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5" creationId="{4A46B81A-56A5-4273-1625-5480BE6C7562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6" creationId="{FC3F423F-1784-C40A-06FB-1D8C000075EF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7" creationId="{80B9E667-C2BF-1CB2-C576-B8091A93F210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8" creationId="{EA68D291-EA23-6F11-8B51-A1AB4802EB42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69" creationId="{C8548729-ED49-C469-5A92-289F0401F0D2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70" creationId="{26314001-2833-C409-98EB-CC6138B50576}"/>
          </ac:spMkLst>
        </pc:spChg>
        <pc:spChg chg="mod">
          <ac:chgData name="Charlotte Judge" userId="e603bab7-ca61-4c16-8957-389cad65be4d" providerId="ADAL" clId="{27F68EA9-8CD7-47D2-AF6D-94B2019C03E9}" dt="2022-11-21T13:37:03.722" v="3547"/>
          <ac:spMkLst>
            <pc:docMk/>
            <pc:sldMk cId="1151563008" sldId="273"/>
            <ac:spMk id="71" creationId="{F7E155E3-D2AC-BA92-DC95-9C5FA6F5B174}"/>
          </ac:spMkLst>
        </pc:spChg>
        <pc:spChg chg="mod">
          <ac:chgData name="Charlotte Judge" userId="e603bab7-ca61-4c16-8957-389cad65be4d" providerId="ADAL" clId="{27F68EA9-8CD7-47D2-AF6D-94B2019C03E9}" dt="2022-11-21T13:37:03.722" v="3547"/>
          <ac:spMkLst>
            <pc:docMk/>
            <pc:sldMk cId="1151563008" sldId="273"/>
            <ac:spMk id="72" creationId="{990ED3EE-C5AD-6DBC-6ED6-63B3A813E54C}"/>
          </ac:spMkLst>
        </pc:spChg>
        <pc:spChg chg="mod">
          <ac:chgData name="Charlotte Judge" userId="e603bab7-ca61-4c16-8957-389cad65be4d" providerId="ADAL" clId="{27F68EA9-8CD7-47D2-AF6D-94B2019C03E9}" dt="2022-11-21T13:37:03.732" v="3558"/>
          <ac:spMkLst>
            <pc:docMk/>
            <pc:sldMk cId="1151563008" sldId="273"/>
            <ac:spMk id="76" creationId="{D6951B41-CA32-468A-F456-53586C1B4739}"/>
          </ac:spMkLst>
        </pc:spChg>
        <pc:spChg chg="mod">
          <ac:chgData name="Charlotte Judge" userId="e603bab7-ca61-4c16-8957-389cad65be4d" providerId="ADAL" clId="{27F68EA9-8CD7-47D2-AF6D-94B2019C03E9}" dt="2022-11-21T13:37:03.732" v="3558"/>
          <ac:spMkLst>
            <pc:docMk/>
            <pc:sldMk cId="1151563008" sldId="273"/>
            <ac:spMk id="77" creationId="{74EA279E-22D1-52B3-DE7B-F456B9EEE12A}"/>
          </ac:spMkLst>
        </pc:spChg>
        <pc:spChg chg="mod">
          <ac:chgData name="Charlotte Judge" userId="e603bab7-ca61-4c16-8957-389cad65be4d" providerId="ADAL" clId="{27F68EA9-8CD7-47D2-AF6D-94B2019C03E9}" dt="2022-11-21T13:37:03.732" v="3558"/>
          <ac:spMkLst>
            <pc:docMk/>
            <pc:sldMk cId="1151563008" sldId="273"/>
            <ac:spMk id="78" creationId="{0C0D0268-84D4-DEF3-E6D9-9E44B307B97C}"/>
          </ac:spMkLst>
        </pc:spChg>
        <pc:spChg chg="mod">
          <ac:chgData name="Charlotte Judge" userId="e603bab7-ca61-4c16-8957-389cad65be4d" providerId="ADAL" clId="{27F68EA9-8CD7-47D2-AF6D-94B2019C03E9}" dt="2022-11-21T13:37:03.732" v="3558"/>
          <ac:spMkLst>
            <pc:docMk/>
            <pc:sldMk cId="1151563008" sldId="273"/>
            <ac:spMk id="79" creationId="{4CC5254F-2A08-BB2C-FD7F-22219263B401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80" creationId="{73639113-292F-8C83-6542-B3AFBA5E5CAD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81" creationId="{F6A2C5A1-3918-8A3D-126E-EB9808FB5891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82" creationId="{B7A78358-2152-1FF4-D154-591311833379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83" creationId="{0685B4F9-23B0-E63B-1FA0-56F3C0CEFC86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84" creationId="{0A80CD6F-FDE9-3C7E-C11A-0BE7DE77B8A5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85" creationId="{E13D9C5C-9144-7CEB-6471-8594DD99290D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86" creationId="{C7E7FF51-D9FF-96AC-61EF-E46EE7E886EA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87" creationId="{097B826D-B44A-E4D0-961E-B933FF1F2D5C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88" creationId="{1866CBD8-0B9C-B3B0-2D92-C3DAD4077263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89" creationId="{C03ECADD-3EDE-1001-596C-81F43A0B77E4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90" creationId="{F11732FD-F2DE-2FCA-0722-70D1EB4D8FBC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91" creationId="{B8B844E9-001C-3270-DEA2-26205D2EB9C8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92" creationId="{6AAED190-6AB6-45D2-ACD5-F7F584429A0C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93" creationId="{2895E0B6-560B-E520-63D5-3FACAE023284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94" creationId="{0C0C168B-C768-97E4-F70D-1A8C17448696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95" creationId="{393A14A2-1A63-B514-6C7A-5F4CAE20D197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96" creationId="{C5886B26-9297-7A21-DEF9-441769922ADF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97" creationId="{3479718B-B5CB-776C-1BAA-41D5C16C7134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98" creationId="{BCADF4A6-A3E8-0A7F-9632-635C6B0BB883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99" creationId="{CB09466D-6E10-5089-6481-6A17170BD4C6}"/>
          </ac:spMkLst>
        </pc:spChg>
        <pc:spChg chg="mod topLvl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100" creationId="{4D8F2AB4-1EF2-AD03-9A24-882A0DB13D5D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01" creationId="{9D93AA93-FF17-6B86-2C31-34A0768502C6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02" creationId="{91D5F68B-C364-23C8-A79F-656A89D9AD7C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03" creationId="{5A80B684-869C-DA97-E31C-BFF2B6CE9870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04" creationId="{272A2412-5578-8310-133A-238EB27494BF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05" creationId="{57DD33F1-C8FD-9FE2-A7AC-B42E6DF840E5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06" creationId="{2184E4EE-7A1E-4FC7-67D2-64739C4AD223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07" creationId="{2D9A3FD9-42BE-EEB6-08CF-846A04F7087B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08" creationId="{C19CEDA0-B98F-C183-6CB2-12FEF14EA00A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09" creationId="{F983C2A4-6062-A5AB-354B-D1A25256A41F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10" creationId="{9A6A0D4B-6F65-3A99-4F54-A614C651D6E3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11" creationId="{81C169C4-B07D-B93D-BADA-8E303E00F45F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12" creationId="{5CCBFF0A-5632-7B1D-C9C2-74B9C5B0B6BC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13" creationId="{9EA697C2-E66C-5531-4BF9-CAC90C9D3F49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14" creationId="{7FA4CB07-06E2-D8BB-0BAD-45C0D73B0A68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15" creationId="{BC3D96C1-9324-063A-4DC4-BE88FCB1382C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16" creationId="{06CF2DEF-2348-8A52-C28B-8BB0DF050818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17" creationId="{55AEFC00-8F3F-1775-9F59-CDD86650C560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18" creationId="{FD246B8B-A84A-C3F8-DB97-DBC3B55EE73C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19" creationId="{44656C8C-B024-9DB0-3FF2-1773D255B0DC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20" creationId="{9EA95778-E153-19C1-9E58-25C2ED4FFDED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21" creationId="{CC29CEE9-3CC7-752B-86E6-7527A9E1C97E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22" creationId="{DB5A2266-1E8A-4EB6-EF6C-065001B20013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23" creationId="{B4F8F980-DBEC-F51F-FE31-B5C9B864E9A6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24" creationId="{A77753FD-0300-CDF0-5F81-0A17A5539041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25" creationId="{7D56EDE9-BB05-2938-424B-A9679E8B1007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26" creationId="{976313A6-0DD6-3D23-DC9A-319502283D50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27" creationId="{FF2C9A75-01B5-7093-E9F2-19CDDC2F029F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28" creationId="{A6581468-6FCE-B88F-2832-27A5D17B705F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29" creationId="{C6745FC6-B131-0BDF-B789-017B144646C8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30" creationId="{1948ECF1-010F-F91E-4395-01C61283825F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31" creationId="{0AD1E840-2757-8EF6-ED68-AE429ED231D0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35" creationId="{04ED6E7A-2A51-6103-64BF-93C3AA77BACC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36" creationId="{4F0A304D-F49F-0FCF-1C22-97ACF7BD9422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37" creationId="{022D31A1-3DB1-3DA3-37B1-F9D9041AEAB4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38" creationId="{2F0CD8F7-F3BA-E51F-A787-C48EE6842A01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39" creationId="{44CBD846-C7BE-B858-F72D-9C3CE8A6A98C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40" creationId="{C471CA6A-CF8D-AF75-A8E0-2E1659DD73CE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41" creationId="{5BC88BEE-C88D-F2C8-A648-4381B7486075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42" creationId="{0B9B625E-45BA-9558-1635-B5823831EAB2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43" creationId="{332AD732-D0A7-1E3C-508E-9E60D84BE0FE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44" creationId="{787B9099-FFC7-4D56-B195-D4F6257B0210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45" creationId="{9B894E6C-E09C-A73F-8EF4-869378555BC3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46" creationId="{29970512-E92C-DCB1-A0A6-991C24B9E0E8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47" creationId="{0BE8FD6A-ED6B-AA93-FE12-D14C484FFBF7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48" creationId="{233737F4-1C27-A706-2664-41D612F7E16C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49" creationId="{9A3E2C5A-CA8C-54C3-A23A-44EAD2F280E0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50" creationId="{1000743E-A44F-99DC-C157-63827BD80D42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51" creationId="{590BAF9B-A55D-173F-492C-CA1931C954EE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52" creationId="{52BADE75-E8AB-E5A7-7F89-D2D0C50F6506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53" creationId="{C1FB730E-00B7-EC25-6F52-4FCA139BA4B5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54" creationId="{A1B710D4-6994-F68E-EA93-E399C528FDCC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55" creationId="{50AB8291-5D86-CB69-F652-B23B88A70604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56" creationId="{6A771A3F-1777-3167-BD3C-8F08F145F736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57" creationId="{9C8A5C4B-9B7D-8698-E77A-FA451D9B6993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58" creationId="{55F425DA-A20F-9EA0-8D2A-475E8B3F8FFC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59" creationId="{0CA71EE3-5430-CB21-9764-21CA62A3E742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60" creationId="{962BB275-91BC-C017-6163-2149105EF9C4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61" creationId="{49802C92-F019-B398-3DCB-3110E62AFB51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62" creationId="{5DF31032-834B-B85F-2A66-4BDB3F904FB2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63" creationId="{EE164A80-4D14-4D0D-1B5A-ADD0AAC157B0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64" creationId="{AF8CA78B-6D23-101B-312F-A516161A2BD7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165" creationId="{31CDBC2A-D82A-CE9B-EF0C-AF511B2CCD23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67" creationId="{3901425A-7597-F157-4756-33E9EA44C476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68" creationId="{87DCBBE6-6D7F-EF3E-1527-7F7D9EB0A982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69" creationId="{DFFA506B-94EC-5AE7-4D2A-084B73A2A9B2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70" creationId="{0F9CBB26-5FC2-5152-138B-8359B5A94DB1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71" creationId="{8C88D31E-F011-01AF-AB13-3341D7EDD618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72" creationId="{497296EF-D359-5615-A00A-A45F06310EDC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73" creationId="{154B5560-5F9A-4874-840C-05FDB02544EA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74" creationId="{D47938A1-EB86-BCA2-8BDA-C708562F868E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75" creationId="{27458ECE-F307-4B72-D347-EA1039662469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76" creationId="{8E490720-C744-168C-22E7-BFCFE2D4951E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77" creationId="{4CC2D08F-7783-F68E-2943-463342B85C1E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78" creationId="{58F89B23-20C1-4CE3-32AC-F3B121133958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79" creationId="{4E3D5A4D-113B-C6C4-5313-B3657B80DF86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80" creationId="{A86F0720-475B-2EC8-A6B5-502A5B7CEBFA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81" creationId="{60188DA8-D1DA-6F79-E21E-9C2E89FC3781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82" creationId="{8B847374-7FB4-8CCD-7B3A-7EFAF03F75C5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83" creationId="{018E5665-D9A6-7605-2DD0-C51278916D0D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84" creationId="{F36267DF-469A-6B63-33E4-8ACE7D1FA0BC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85" creationId="{3E481787-D3D3-E9B7-D412-183D48EF3014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86" creationId="{9B59B419-EC31-03A0-F717-4A1C117E46F1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87" creationId="{58CAF980-1560-EB31-1141-8E40F7C9374C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88" creationId="{17D66F77-D6AE-D914-1682-C2F86940FF00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89" creationId="{8FA4F893-CC32-6ACF-787D-6B2DF40DC1B8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90" creationId="{95334CC4-806B-5A99-9CF6-F79C6B11A85E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91" creationId="{0A42A982-C29C-D446-189E-8F35EAABFCEF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92" creationId="{4366D7DF-0F69-E131-C409-28CF423853BA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93" creationId="{DBBBE154-7F7F-F9D5-9378-0D6F38A54B75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94" creationId="{26D96E8B-10C6-47D4-D1F9-0D95B2B37A05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95" creationId="{CB213CEC-5598-DFF5-525F-C0AF646BDB9C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96" creationId="{A1142C4C-D77C-4B71-9C95-1264B6FEE0FA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97" creationId="{978FCE7F-7AA4-CD31-32FF-1E5513F86A5B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199" creationId="{290A67A0-340E-F126-DC53-06F3491938E6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00" creationId="{FD5EBF1A-EDEC-82CA-2BC8-17A193F708E0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01" creationId="{061BD56B-0AB0-E38E-E3D3-98A22F201713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02" creationId="{B2205855-8856-7CC6-F187-1433AC551D29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03" creationId="{461923D8-FA91-019F-8DBA-5D49F157111C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04" creationId="{E49C7142-FC4F-2E91-2C5C-E952332D8E35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05" creationId="{3911D2FF-1551-3B65-3DD6-C0A620A29718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06" creationId="{516C97EC-4206-5CE0-A630-9BA0BF8B2523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07" creationId="{07418FCE-F00E-CB53-1A5B-32E69C7C8DFF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08" creationId="{53243D5E-1C34-9625-2318-3C66756B664E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09" creationId="{7E685C17-259F-6F69-7579-64D99BC67483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10" creationId="{D6BE9C29-4E07-104F-2373-ED2C8BD436FC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11" creationId="{BED8B758-A1C9-28F2-444D-6D5ED248D837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12" creationId="{6E60D14D-D2E8-861F-9962-250E6F133858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13" creationId="{6E4B7DC7-1C31-3C67-9BE5-33019ABB5778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14" creationId="{230B9E62-CA5B-AB6C-F782-161A21441F60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15" creationId="{E451DBD2-28ED-CF93-2B09-895557BFE62F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16" creationId="{516EDA52-3950-D703-E620-93A7157A4758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17" creationId="{DF183B05-65B7-B130-6B59-E7BADA7AC24E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18" creationId="{280AA52E-CAC9-7A16-66D3-C2B1E3C3ADEC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19" creationId="{74932394-BB7C-5ACB-0895-927B484CB705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20" creationId="{0019F373-83D7-2692-1393-6E1BF0DBBC7B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21" creationId="{670B3EBB-1EA0-B777-14D7-550F55F3E47E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22" creationId="{01773908-7752-2661-C26F-85487A26AE8E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23" creationId="{96FD13AB-650C-F75E-5D6B-E24402E97A4E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24" creationId="{E206D159-46AA-22EC-EB9B-7CCE698A8024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25" creationId="{568CD29A-1D72-D944-9436-A77FCFE3BE69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26" creationId="{F83A5DAE-758E-3A73-A709-B1C9A5EDD7E6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27" creationId="{BE5BD751-B393-61E9-DFE5-4B943A8BAAF8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28" creationId="{13A514A6-BF18-4198-96A8-DA3FA850BC26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29" creationId="{A467E781-43F4-97DE-DAF6-BD303F9D8EC6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31" creationId="{6B264717-E985-DF98-F5CA-5933567B6A02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32" creationId="{0CC93D60-2142-CC9B-7A2E-B0A66DD74052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33" creationId="{ADA6DEF7-D9D7-A574-DE93-69F2713E3DCA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34" creationId="{00AE6405-9BB0-2217-3B5A-CA7FF5CCE641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35" creationId="{C3A29E7B-C5F2-41BC-D846-4A4885720EE4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36" creationId="{07D0E59D-FB68-0508-163E-CDC57082390F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37" creationId="{C3F646AD-56BA-F737-88C0-679A1F0B3058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38" creationId="{CEB5EFF1-D99F-1B35-C149-ACF5BE704B13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39" creationId="{86C65BAD-71F1-C2D3-8DCD-CD4199E63044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40" creationId="{C2E6FFF9-9537-27CA-B11E-A2E3D2434115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41" creationId="{2B5D1988-B583-3087-D52D-64F193AF64BF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42" creationId="{675A78EF-E3A2-3F34-A498-E1E91B0A43FB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43" creationId="{2EA67F59-E85A-739D-46E2-FF70841C5B14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44" creationId="{E3543508-F550-122F-EB8A-BDD291589DB1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45" creationId="{5352F240-F411-4426-EC3A-76F7F3162713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46" creationId="{30601FD5-B953-C827-D14A-6DA2650B6951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47" creationId="{2DD7F60F-162F-6736-1262-D947F9AB8E97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48" creationId="{BFA91B7C-8390-0E2F-91C6-386D9094DDD3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49" creationId="{1CD30A22-B269-DB95-5E36-8790EE2B99F0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50" creationId="{567E182B-A637-BBF1-E414-C42AD0846F4F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51" creationId="{542A9875-B636-415D-0757-65A26E236FE7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52" creationId="{17140B7C-19FE-1A9C-F9B6-8DC9D8C60113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53" creationId="{9C17955B-C55D-D527-B893-A9D054980ABA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54" creationId="{6B875855-C94C-8C92-FAE5-08694260BB17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55" creationId="{DB0931DE-1266-A022-AF53-30CC62A8F6CD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56" creationId="{2108F886-7608-57BE-EC2B-F8A77478ED0C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57" creationId="{3B213986-E88A-5A0F-5FEB-E80DB9697DB9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58" creationId="{06B0B5D4-8F03-3CC3-10ED-1E8BE5E3BF2E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59" creationId="{FCE0EECD-590F-9F8C-4A79-A322777792BB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60" creationId="{1930C2D0-A7FC-EC85-8124-493DC8A6E855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261" creationId="{6E5F091A-C532-D9CA-1808-5C863EC4D0C1}"/>
          </ac:spMkLst>
        </pc:spChg>
        <pc:spChg chg="mod">
          <ac:chgData name="Charlotte Judge" userId="e603bab7-ca61-4c16-8957-389cad65be4d" providerId="ADAL" clId="{27F68EA9-8CD7-47D2-AF6D-94B2019C03E9}" dt="2022-11-21T13:37:03.732" v="3569"/>
          <ac:spMkLst>
            <pc:docMk/>
            <pc:sldMk cId="1151563008" sldId="273"/>
            <ac:spMk id="262" creationId="{7EC40479-1F13-A766-3048-918191B5436A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63" creationId="{8B268DE5-E9CB-30A2-2DF7-CDEE8AB459AF}"/>
          </ac:spMkLst>
        </pc:spChg>
        <pc:spChg chg="mod">
          <ac:chgData name="Charlotte Judge" userId="e603bab7-ca61-4c16-8957-389cad65be4d" providerId="ADAL" clId="{27F68EA9-8CD7-47D2-AF6D-94B2019C03E9}" dt="2022-11-21T13:37:03.732" v="3569"/>
          <ac:spMkLst>
            <pc:docMk/>
            <pc:sldMk cId="1151563008" sldId="273"/>
            <ac:spMk id="264" creationId="{25B5DAD8-2112-7838-1FC5-280BA2EB17F5}"/>
          </ac:spMkLst>
        </pc:spChg>
        <pc:spChg chg="mod">
          <ac:chgData name="Charlotte Judge" userId="e603bab7-ca61-4c16-8957-389cad65be4d" providerId="ADAL" clId="{27F68EA9-8CD7-47D2-AF6D-94B2019C03E9}" dt="2022-11-21T13:37:03.732" v="3569"/>
          <ac:spMkLst>
            <pc:docMk/>
            <pc:sldMk cId="1151563008" sldId="273"/>
            <ac:spMk id="265" creationId="{1A2A90F0-2741-5DD4-2649-0EC5530C7423}"/>
          </ac:spMkLst>
        </pc:spChg>
        <pc:spChg chg="mod">
          <ac:chgData name="Charlotte Judge" userId="e603bab7-ca61-4c16-8957-389cad65be4d" providerId="ADAL" clId="{27F68EA9-8CD7-47D2-AF6D-94B2019C03E9}" dt="2022-11-21T13:37:03.732" v="3569"/>
          <ac:spMkLst>
            <pc:docMk/>
            <pc:sldMk cId="1151563008" sldId="273"/>
            <ac:spMk id="266" creationId="{C8C9C632-0EA1-391D-3F0C-EE770262F445}"/>
          </ac:spMkLst>
        </pc:spChg>
        <pc:spChg chg="mod">
          <ac:chgData name="Charlotte Judge" userId="e603bab7-ca61-4c16-8957-389cad65be4d" providerId="ADAL" clId="{27F68EA9-8CD7-47D2-AF6D-94B2019C03E9}" dt="2022-11-21T13:37:03.732" v="3569"/>
          <ac:spMkLst>
            <pc:docMk/>
            <pc:sldMk cId="1151563008" sldId="273"/>
            <ac:spMk id="267" creationId="{DBD61B19-C907-4471-8C38-BA8A89193433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68" creationId="{27109C9B-3636-92A8-2ED1-31B86F837410}"/>
          </ac:spMkLst>
        </pc:spChg>
        <pc:spChg chg="mod">
          <ac:chgData name="Charlotte Judge" userId="e603bab7-ca61-4c16-8957-389cad65be4d" providerId="ADAL" clId="{27F68EA9-8CD7-47D2-AF6D-94B2019C03E9}" dt="2022-11-21T13:37:03.732" v="3569"/>
          <ac:spMkLst>
            <pc:docMk/>
            <pc:sldMk cId="1151563008" sldId="273"/>
            <ac:spMk id="269" creationId="{76D2FC3A-9358-EB6D-5260-1909C1263C4B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70" creationId="{084F7761-9097-D981-2A28-4333F0F1767E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71" creationId="{2E67FA53-E975-E96B-5DEE-DD1B77E7E248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72" creationId="{7E15F2F1-54D6-8AB2-F270-258E449B01D3}"/>
          </ac:spMkLst>
        </pc:spChg>
        <pc:spChg chg="mod">
          <ac:chgData name="Charlotte Judge" userId="e603bab7-ca61-4c16-8957-389cad65be4d" providerId="ADAL" clId="{27F68EA9-8CD7-47D2-AF6D-94B2019C03E9}" dt="2022-11-21T13:37:03.732" v="3569"/>
          <ac:spMkLst>
            <pc:docMk/>
            <pc:sldMk cId="1151563008" sldId="273"/>
            <ac:spMk id="273" creationId="{CF09A731-BC03-F8E3-4F81-135249BDAE8E}"/>
          </ac:spMkLst>
        </pc:spChg>
        <pc:spChg chg="mod">
          <ac:chgData name="Charlotte Judge" userId="e603bab7-ca61-4c16-8957-389cad65be4d" providerId="ADAL" clId="{27F68EA9-8CD7-47D2-AF6D-94B2019C03E9}" dt="2022-11-21T13:37:03.732" v="3569"/>
          <ac:spMkLst>
            <pc:docMk/>
            <pc:sldMk cId="1151563008" sldId="273"/>
            <ac:spMk id="274" creationId="{A6483E7F-23D9-36F0-E049-F70D9FE78014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75" creationId="{D141DA3F-B6C8-9E50-5741-0E0F8390243B}"/>
          </ac:spMkLst>
        </pc:spChg>
        <pc:spChg chg="mod">
          <ac:chgData name="Charlotte Judge" userId="e603bab7-ca61-4c16-8957-389cad65be4d" providerId="ADAL" clId="{27F68EA9-8CD7-47D2-AF6D-94B2019C03E9}" dt="2022-11-21T13:37:03.732" v="3569"/>
          <ac:spMkLst>
            <pc:docMk/>
            <pc:sldMk cId="1151563008" sldId="273"/>
            <ac:spMk id="276" creationId="{FAFCBAF0-D177-5187-3A30-B5BAD2A3FD63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77" creationId="{7B87B8D1-6086-8EBB-BD07-55B2A72E330C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78" creationId="{D5DD51F5-0A85-7133-3C86-96AA56FD2AE6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79" creationId="{8B5C9FF0-01DB-DE2F-D77E-94F24182B2BE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80" creationId="{F5D3D6EC-8C80-797D-FFBD-AC52A3F74851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81" creationId="{B58CE424-9D37-CEF0-583C-06648890A9C3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82" creationId="{D4667565-B188-07F3-A64A-55C985CE1EED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84" creationId="{9270EB66-B169-48F6-8375-AE3BDF680923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86" creationId="{D655E8E2-0860-76AD-B1D2-4C64ACE7BF66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87" creationId="{A2280BB5-8718-F520-8104-08308BB77546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88" creationId="{01F8F9B6-E42C-D8BD-8F80-C1242D2A4310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89" creationId="{3BC96BB5-8284-72EF-0170-149CB0BBC32E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90" creationId="{B3A7E709-9EDB-47AA-C556-535A106E8550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91" creationId="{38822A72-CDE5-258D-69EC-271458D28F19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92" creationId="{BD3F82B3-8ADE-F8FE-33AE-3A40EEFF1A5E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93" creationId="{2FB5D5EF-ED0A-AD55-A9D5-62230C906B22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296" creationId="{411A5803-A810-C805-FEA3-E6D2955EAD9D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297" creationId="{99B5D4B0-8F7D-5D03-411F-B881B26739E8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298" creationId="{71548330-DDE7-7DCA-7CED-78B88AB65B8C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299" creationId="{86C49670-1F5B-4FBA-F67B-976916E73F79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00" creationId="{747C52D8-01C9-46D3-BF81-E64689817036}"/>
          </ac:spMkLst>
        </pc:spChg>
        <pc:spChg chg="mod topLvl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301" creationId="{AE8047D1-0F7A-580A-E9D5-4C36DF3FFD5D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02" creationId="{35CE5DB9-2023-64B9-8ABC-9B4C8AF77E7D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03" creationId="{76801C51-B1EF-4ECB-2DB1-8796BA4534CB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04" creationId="{B7D7D121-7348-7AA3-3BF2-7A0D0810D552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05" creationId="{7CAAD6B2-FFE6-B3D2-306B-ED58CF75E0F2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06" creationId="{54361B52-AEF0-F1ED-1ADC-C1DE145A79B9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07" creationId="{9C4184B6-1F66-A4EA-0F1D-A05CB69C262F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08" creationId="{36533929-3177-45B4-B832-002FF9443301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09" creationId="{774D145E-7ADD-736F-978B-5061804571D7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10" creationId="{A4DA2A88-9984-3C94-4B91-E6120CEEFC49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11" creationId="{7FF11358-2C06-31BE-1489-43DBFD8A1B67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12" creationId="{8660BD75-440A-8F59-DDCC-4B05C705DCC7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13" creationId="{FA8A12EF-6B89-3020-8209-A5A6F20C0CA1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14" creationId="{6B8F6B51-5CE0-5A62-F753-5BB8C60A25DA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15" creationId="{FDFF1496-D1B9-378D-01EA-A5D1DE0644FE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16" creationId="{F7CC9793-5EDA-3E05-2F74-7E304130E89A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17" creationId="{C0B92089-6A9B-9CAA-85CF-035A63DDDC63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18" creationId="{03CE2F4D-32CA-0832-68A1-7E3B292FA9A9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19" creationId="{540BEE0D-3EDC-2A85-F2C5-16305011AF95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20" creationId="{8478DF7D-85C9-E8F3-192C-0FE176FAF6FF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21" creationId="{6437C3E0-FB40-CC8C-BE16-A7C37AB58BEE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22" creationId="{90F3E605-DD26-0FF8-EEE8-CA2AB05C15F0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23" creationId="{952D3D9D-43E8-9A5B-BEBB-F6DD6032A487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24" creationId="{C6CACCD5-F201-FA30-04BD-ABDEAF3F3A8F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25" creationId="{754BFCC1-EC50-8480-1C96-51FF6F77066C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26" creationId="{AD700362-EFA2-D977-C8CA-BE707CCA8DB7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27" creationId="{E7E01F07-36C8-DAF2-7EBA-F5A5F9446C24}"/>
          </ac:spMkLst>
        </pc:spChg>
        <pc:spChg chg="mod">
          <ac:chgData name="Charlotte Judge" userId="e603bab7-ca61-4c16-8957-389cad65be4d" providerId="ADAL" clId="{27F68EA9-8CD7-47D2-AF6D-94B2019C03E9}" dt="2022-11-21T13:39:37.152" v="3656" actId="571"/>
          <ac:spMkLst>
            <pc:docMk/>
            <pc:sldMk cId="1151563008" sldId="273"/>
            <ac:spMk id="328" creationId="{E5379D05-9BEA-CF9E-2BC9-D5D3430FF9D9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340" creationId="{4E531F4F-F960-11C5-A63E-20D1C8FA1EA9}"/>
          </ac:spMkLst>
        </pc:spChg>
        <pc:spChg chg="mod">
          <ac:chgData name="Charlotte Judge" userId="e603bab7-ca61-4c16-8957-389cad65be4d" providerId="ADAL" clId="{27F68EA9-8CD7-47D2-AF6D-94B2019C03E9}" dt="2022-11-21T13:40:20.163" v="3667" actId="165"/>
          <ac:spMkLst>
            <pc:docMk/>
            <pc:sldMk cId="1151563008" sldId="273"/>
            <ac:spMk id="341" creationId="{288F6AD6-F374-6D9E-D125-7FA2B00F8197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345" creationId="{24E3E40D-76EF-91D0-F4C6-9418BF00A842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346" creationId="{54115492-2D19-6EB4-144D-DF0B2E57BD9D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347" creationId="{6C6ACFB8-C9E4-8BB9-4E2C-C73C013EF6E1}"/>
          </ac:spMkLst>
        </pc:spChg>
        <pc:spChg chg="mod">
          <ac:chgData name="Charlotte Judge" userId="e603bab7-ca61-4c16-8957-389cad65be4d" providerId="ADAL" clId="{27F68EA9-8CD7-47D2-AF6D-94B2019C03E9}" dt="2022-11-21T13:38:55.611" v="3650" actId="165"/>
          <ac:spMkLst>
            <pc:docMk/>
            <pc:sldMk cId="1151563008" sldId="273"/>
            <ac:spMk id="348" creationId="{2F74A189-15D0-F0D5-8458-27F8EA5168EA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351" creationId="{EB6DDB15-F1EE-0C2B-A107-D19226CDE7EA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352" creationId="{C7B176F2-E377-F78E-7280-3E8D637BB81B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353" creationId="{8BBB7C4D-3888-FF9D-9984-7D655BBD1449}"/>
          </ac:spMkLst>
        </pc:spChg>
        <pc:spChg chg="mod">
          <ac:chgData name="Charlotte Judge" userId="e603bab7-ca61-4c16-8957-389cad65be4d" providerId="ADAL" clId="{27F68EA9-8CD7-47D2-AF6D-94B2019C03E9}" dt="2022-11-21T13:39:03.362" v="3651" actId="165"/>
          <ac:spMkLst>
            <pc:docMk/>
            <pc:sldMk cId="1151563008" sldId="273"/>
            <ac:spMk id="354" creationId="{32E60421-CE51-155A-FB27-6663959150E8}"/>
          </ac:spMkLst>
        </pc:spChg>
        <pc:spChg chg="del">
          <ac:chgData name="Charlotte Judge" userId="e603bab7-ca61-4c16-8957-389cad65be4d" providerId="ADAL" clId="{27F68EA9-8CD7-47D2-AF6D-94B2019C03E9}" dt="2022-11-21T13:37:37.403" v="3576" actId="478"/>
          <ac:spMkLst>
            <pc:docMk/>
            <pc:sldMk cId="1151563008" sldId="273"/>
            <ac:spMk id="355" creationId="{8658C377-722E-0B32-8414-BE5E68BFEA6C}"/>
          </ac:spMkLst>
        </pc:spChg>
        <pc:grpChg chg="add mod">
          <ac:chgData name="Charlotte Judge" userId="e603bab7-ca61-4c16-8957-389cad65be4d" providerId="ADAL" clId="{27F68EA9-8CD7-47D2-AF6D-94B2019C03E9}" dt="2022-11-21T13:38:42.498" v="3648" actId="1037"/>
          <ac:grpSpMkLst>
            <pc:docMk/>
            <pc:sldMk cId="1151563008" sldId="273"/>
            <ac:grpSpMk id="3" creationId="{1E6F331B-498C-5719-394B-171BA518A8DE}"/>
          </ac:grpSpMkLst>
        </pc:grpChg>
        <pc:grpChg chg="mod">
          <ac:chgData name="Charlotte Judge" userId="e603bab7-ca61-4c16-8957-389cad65be4d" providerId="ADAL" clId="{27F68EA9-8CD7-47D2-AF6D-94B2019C03E9}" dt="2022-11-21T13:37:03.712" v="3525"/>
          <ac:grpSpMkLst>
            <pc:docMk/>
            <pc:sldMk cId="1151563008" sldId="273"/>
            <ac:grpSpMk id="29" creationId="{A9EB3768-93FA-E257-7924-B3417D233DE1}"/>
          </ac:grpSpMkLst>
        </pc:grpChg>
        <pc:grpChg chg="mod">
          <ac:chgData name="Charlotte Judge" userId="e603bab7-ca61-4c16-8957-389cad65be4d" providerId="ADAL" clId="{27F68EA9-8CD7-47D2-AF6D-94B2019C03E9}" dt="2022-11-21T13:37:03.712" v="3525"/>
          <ac:grpSpMkLst>
            <pc:docMk/>
            <pc:sldMk cId="1151563008" sldId="273"/>
            <ac:grpSpMk id="31" creationId="{E1A1E11D-18C2-E274-FFF4-F3D19CD9E703}"/>
          </ac:grpSpMkLst>
        </pc:grpChg>
        <pc:grpChg chg="add mod">
          <ac:chgData name="Charlotte Judge" userId="e603bab7-ca61-4c16-8957-389cad65be4d" providerId="ADAL" clId="{27F68EA9-8CD7-47D2-AF6D-94B2019C03E9}" dt="2022-11-21T13:38:42.498" v="3648" actId="1037"/>
          <ac:grpSpMkLst>
            <pc:docMk/>
            <pc:sldMk cId="1151563008" sldId="273"/>
            <ac:grpSpMk id="36" creationId="{C6AEC573-1ADA-4B09-4315-934912153338}"/>
          </ac:grpSpMkLst>
        </pc:grpChg>
        <pc:grpChg chg="mod">
          <ac:chgData name="Charlotte Judge" userId="e603bab7-ca61-4c16-8957-389cad65be4d" providerId="ADAL" clId="{27F68EA9-8CD7-47D2-AF6D-94B2019C03E9}" dt="2022-11-21T13:40:20.163" v="3667" actId="165"/>
          <ac:grpSpMkLst>
            <pc:docMk/>
            <pc:sldMk cId="1151563008" sldId="273"/>
            <ac:grpSpMk id="37" creationId="{9AF13BDB-F34D-0D59-4972-EC6ABABC3B38}"/>
          </ac:grpSpMkLst>
        </pc:grpChg>
        <pc:grpChg chg="mod">
          <ac:chgData name="Charlotte Judge" userId="e603bab7-ca61-4c16-8957-389cad65be4d" providerId="ADAL" clId="{27F68EA9-8CD7-47D2-AF6D-94B2019C03E9}" dt="2022-11-21T13:37:03.717" v="3536"/>
          <ac:grpSpMkLst>
            <pc:docMk/>
            <pc:sldMk cId="1151563008" sldId="273"/>
            <ac:grpSpMk id="39" creationId="{EAF343A5-8DD7-F0FE-B295-A93D29003A41}"/>
          </ac:grpSpMkLst>
        </pc:grpChg>
        <pc:grpChg chg="mod">
          <ac:chgData name="Charlotte Judge" userId="e603bab7-ca61-4c16-8957-389cad65be4d" providerId="ADAL" clId="{27F68EA9-8CD7-47D2-AF6D-94B2019C03E9}" dt="2022-11-21T13:37:03.717" v="3536"/>
          <ac:grpSpMkLst>
            <pc:docMk/>
            <pc:sldMk cId="1151563008" sldId="273"/>
            <ac:grpSpMk id="40" creationId="{F9ADBFCE-23AB-B29C-0172-1C0FD66EB4D9}"/>
          </ac:grpSpMkLst>
        </pc:grpChg>
        <pc:grpChg chg="add mod">
          <ac:chgData name="Charlotte Judge" userId="e603bab7-ca61-4c16-8957-389cad65be4d" providerId="ADAL" clId="{27F68EA9-8CD7-47D2-AF6D-94B2019C03E9}" dt="2022-11-21T13:38:42.498" v="3648" actId="1037"/>
          <ac:grpSpMkLst>
            <pc:docMk/>
            <pc:sldMk cId="1151563008" sldId="273"/>
            <ac:grpSpMk id="45" creationId="{14F3CA88-95D9-1BEB-D2AA-ECB03A131BF7}"/>
          </ac:grpSpMkLst>
        </pc:grpChg>
        <pc:grpChg chg="mod">
          <ac:chgData name="Charlotte Judge" userId="e603bab7-ca61-4c16-8957-389cad65be4d" providerId="ADAL" clId="{27F68EA9-8CD7-47D2-AF6D-94B2019C03E9}" dt="2022-11-21T13:37:03.722" v="3547"/>
          <ac:grpSpMkLst>
            <pc:docMk/>
            <pc:sldMk cId="1151563008" sldId="273"/>
            <ac:grpSpMk id="46" creationId="{35BFA625-6D18-E6E8-1B8C-78CD63DF3A12}"/>
          </ac:grpSpMkLst>
        </pc:grpChg>
        <pc:grpChg chg="mod">
          <ac:chgData name="Charlotte Judge" userId="e603bab7-ca61-4c16-8957-389cad65be4d" providerId="ADAL" clId="{27F68EA9-8CD7-47D2-AF6D-94B2019C03E9}" dt="2022-11-21T13:37:03.722" v="3547"/>
          <ac:grpSpMkLst>
            <pc:docMk/>
            <pc:sldMk cId="1151563008" sldId="273"/>
            <ac:grpSpMk id="47" creationId="{212E0092-4CA8-42A4-424D-12764FA88104}"/>
          </ac:grpSpMkLst>
        </pc:grpChg>
        <pc:grpChg chg="add mod">
          <ac:chgData name="Charlotte Judge" userId="e603bab7-ca61-4c16-8957-389cad65be4d" providerId="ADAL" clId="{27F68EA9-8CD7-47D2-AF6D-94B2019C03E9}" dt="2022-11-21T13:38:42.498" v="3648" actId="1037"/>
          <ac:grpSpMkLst>
            <pc:docMk/>
            <pc:sldMk cId="1151563008" sldId="273"/>
            <ac:grpSpMk id="73" creationId="{70DD9A4A-D920-44A7-F360-26265D4DAB7D}"/>
          </ac:grpSpMkLst>
        </pc:grpChg>
        <pc:grpChg chg="mod">
          <ac:chgData name="Charlotte Judge" userId="e603bab7-ca61-4c16-8957-389cad65be4d" providerId="ADAL" clId="{27F68EA9-8CD7-47D2-AF6D-94B2019C03E9}" dt="2022-11-21T13:37:03.732" v="3558"/>
          <ac:grpSpMkLst>
            <pc:docMk/>
            <pc:sldMk cId="1151563008" sldId="273"/>
            <ac:grpSpMk id="74" creationId="{D8FEBD16-FB99-F2FD-8F93-54D5CF8F7310}"/>
          </ac:grpSpMkLst>
        </pc:grpChg>
        <pc:grpChg chg="mod">
          <ac:chgData name="Charlotte Judge" userId="e603bab7-ca61-4c16-8957-389cad65be4d" providerId="ADAL" clId="{27F68EA9-8CD7-47D2-AF6D-94B2019C03E9}" dt="2022-11-21T13:37:03.732" v="3558"/>
          <ac:grpSpMkLst>
            <pc:docMk/>
            <pc:sldMk cId="1151563008" sldId="273"/>
            <ac:grpSpMk id="75" creationId="{348A29FF-1DD0-26AD-6E78-1AB3D4F5709A}"/>
          </ac:grpSpMkLst>
        </pc:grpChg>
        <pc:grpChg chg="add mod">
          <ac:chgData name="Charlotte Judge" userId="e603bab7-ca61-4c16-8957-389cad65be4d" providerId="ADAL" clId="{27F68EA9-8CD7-47D2-AF6D-94B2019C03E9}" dt="2022-11-21T13:38:42.498" v="3648" actId="1037"/>
          <ac:grpSpMkLst>
            <pc:docMk/>
            <pc:sldMk cId="1151563008" sldId="273"/>
            <ac:grpSpMk id="132" creationId="{DDC5338E-ABDB-4DB5-26C8-AE8FE1B56DF4}"/>
          </ac:grpSpMkLst>
        </pc:grpChg>
        <pc:grpChg chg="mod topLvl">
          <ac:chgData name="Charlotte Judge" userId="e603bab7-ca61-4c16-8957-389cad65be4d" providerId="ADAL" clId="{27F68EA9-8CD7-47D2-AF6D-94B2019C03E9}" dt="2022-11-21T13:40:48.962" v="3692" actId="555"/>
          <ac:grpSpMkLst>
            <pc:docMk/>
            <pc:sldMk cId="1151563008" sldId="273"/>
            <ac:grpSpMk id="133" creationId="{E1927CE9-A81B-E260-97D0-B723D1BA5035}"/>
          </ac:grpSpMkLst>
        </pc:grpChg>
        <pc:grpChg chg="mod topLvl">
          <ac:chgData name="Charlotte Judge" userId="e603bab7-ca61-4c16-8957-389cad65be4d" providerId="ADAL" clId="{27F68EA9-8CD7-47D2-AF6D-94B2019C03E9}" dt="2022-11-21T13:40:53.292" v="3693" actId="1076"/>
          <ac:grpSpMkLst>
            <pc:docMk/>
            <pc:sldMk cId="1151563008" sldId="273"/>
            <ac:grpSpMk id="134" creationId="{A64EB1F5-8AE5-31AA-D5B9-A2704F7645E1}"/>
          </ac:grpSpMkLst>
        </pc:grpChg>
        <pc:grpChg chg="mod topLvl">
          <ac:chgData name="Charlotte Judge" userId="e603bab7-ca61-4c16-8957-389cad65be4d" providerId="ADAL" clId="{27F68EA9-8CD7-47D2-AF6D-94B2019C03E9}" dt="2022-11-21T13:39:29.752" v="3655" actId="555"/>
          <ac:grpSpMkLst>
            <pc:docMk/>
            <pc:sldMk cId="1151563008" sldId="273"/>
            <ac:grpSpMk id="166" creationId="{67F10B92-4B9B-CEE6-1810-A80E7BC193A4}"/>
          </ac:grpSpMkLst>
        </pc:grpChg>
        <pc:grpChg chg="mod topLvl">
          <ac:chgData name="Charlotte Judge" userId="e603bab7-ca61-4c16-8957-389cad65be4d" providerId="ADAL" clId="{27F68EA9-8CD7-47D2-AF6D-94B2019C03E9}" dt="2022-11-21T13:38:55.611" v="3650" actId="165"/>
          <ac:grpSpMkLst>
            <pc:docMk/>
            <pc:sldMk cId="1151563008" sldId="273"/>
            <ac:grpSpMk id="198" creationId="{80EEAA03-3CA2-7439-3041-0BB095BD6394}"/>
          </ac:grpSpMkLst>
        </pc:grpChg>
        <pc:grpChg chg="mod topLvl">
          <ac:chgData name="Charlotte Judge" userId="e603bab7-ca61-4c16-8957-389cad65be4d" providerId="ADAL" clId="{27F68EA9-8CD7-47D2-AF6D-94B2019C03E9}" dt="2022-11-21T13:39:29.752" v="3655" actId="555"/>
          <ac:grpSpMkLst>
            <pc:docMk/>
            <pc:sldMk cId="1151563008" sldId="273"/>
            <ac:grpSpMk id="230" creationId="{4054BF0A-FAE8-8AA4-DC1B-EB26A355746A}"/>
          </ac:grpSpMkLst>
        </pc:grpChg>
        <pc:grpChg chg="add del mod">
          <ac:chgData name="Charlotte Judge" userId="e603bab7-ca61-4c16-8957-389cad65be4d" providerId="ADAL" clId="{27F68EA9-8CD7-47D2-AF6D-94B2019C03E9}" dt="2022-11-21T13:39:03.362" v="3651" actId="165"/>
          <ac:grpSpMkLst>
            <pc:docMk/>
            <pc:sldMk cId="1151563008" sldId="273"/>
            <ac:grpSpMk id="283" creationId="{5598DFF5-0179-E3C9-6922-F56E26B27BBC}"/>
          </ac:grpSpMkLst>
        </pc:grpChg>
        <pc:grpChg chg="add del mod">
          <ac:chgData name="Charlotte Judge" userId="e603bab7-ca61-4c16-8957-389cad65be4d" providerId="ADAL" clId="{27F68EA9-8CD7-47D2-AF6D-94B2019C03E9}" dt="2022-11-21T13:38:55.611" v="3650" actId="165"/>
          <ac:grpSpMkLst>
            <pc:docMk/>
            <pc:sldMk cId="1151563008" sldId="273"/>
            <ac:grpSpMk id="285" creationId="{5AB494D1-8013-E81D-C432-93ED6BBCE89D}"/>
          </ac:grpSpMkLst>
        </pc:grpChg>
        <pc:grpChg chg="add del mod">
          <ac:chgData name="Charlotte Judge" userId="e603bab7-ca61-4c16-8957-389cad65be4d" providerId="ADAL" clId="{27F68EA9-8CD7-47D2-AF6D-94B2019C03E9}" dt="2022-11-21T13:40:20.163" v="3667" actId="165"/>
          <ac:grpSpMkLst>
            <pc:docMk/>
            <pc:sldMk cId="1151563008" sldId="273"/>
            <ac:grpSpMk id="294" creationId="{4C282AAE-76ED-F30D-EBDA-DADA037F736E}"/>
          </ac:grpSpMkLst>
        </pc:grpChg>
        <pc:grpChg chg="add mod">
          <ac:chgData name="Charlotte Judge" userId="e603bab7-ca61-4c16-8957-389cad65be4d" providerId="ADAL" clId="{27F68EA9-8CD7-47D2-AF6D-94B2019C03E9}" dt="2022-11-21T13:40:48.962" v="3692" actId="555"/>
          <ac:grpSpMkLst>
            <pc:docMk/>
            <pc:sldMk cId="1151563008" sldId="273"/>
            <ac:grpSpMk id="295" creationId="{D2DE8FFE-6CD5-A0AC-DDDC-0E3C25828F94}"/>
          </ac:grpSpMkLst>
        </pc:grpChg>
        <pc:grpChg chg="add mod">
          <ac:chgData name="Charlotte Judge" userId="e603bab7-ca61-4c16-8957-389cad65be4d" providerId="ADAL" clId="{27F68EA9-8CD7-47D2-AF6D-94B2019C03E9}" dt="2022-11-21T13:40:38.422" v="3690" actId="1038"/>
          <ac:grpSpMkLst>
            <pc:docMk/>
            <pc:sldMk cId="1151563008" sldId="273"/>
            <ac:grpSpMk id="329" creationId="{1E3242E6-21D4-1434-715E-980141490DAC}"/>
          </ac:grpSpMkLst>
        </pc:grpChg>
        <pc:grpChg chg="mod topLvl">
          <ac:chgData name="Charlotte Judge" userId="e603bab7-ca61-4c16-8957-389cad65be4d" providerId="ADAL" clId="{27F68EA9-8CD7-47D2-AF6D-94B2019C03E9}" dt="2022-11-21T13:40:32.663" v="3668" actId="164"/>
          <ac:grpSpMkLst>
            <pc:docMk/>
            <pc:sldMk cId="1151563008" sldId="273"/>
            <ac:grpSpMk id="342" creationId="{A071BAEA-BC41-9AB9-38EC-AD51E77D55FF}"/>
          </ac:grpSpMkLst>
        </pc:grpChg>
        <pc:grpChg chg="mod topLvl">
          <ac:chgData name="Charlotte Judge" userId="e603bab7-ca61-4c16-8957-389cad65be4d" providerId="ADAL" clId="{27F68EA9-8CD7-47D2-AF6D-94B2019C03E9}" dt="2022-11-21T13:38:55.611" v="3650" actId="165"/>
          <ac:grpSpMkLst>
            <pc:docMk/>
            <pc:sldMk cId="1151563008" sldId="273"/>
            <ac:grpSpMk id="343" creationId="{7D00CC4D-0423-5C92-6AD0-36349FF0DF2C}"/>
          </ac:grpSpMkLst>
        </pc:grpChg>
        <pc:grpChg chg="mod">
          <ac:chgData name="Charlotte Judge" userId="e603bab7-ca61-4c16-8957-389cad65be4d" providerId="ADAL" clId="{27F68EA9-8CD7-47D2-AF6D-94B2019C03E9}" dt="2022-11-21T13:38:55.611" v="3650" actId="165"/>
          <ac:grpSpMkLst>
            <pc:docMk/>
            <pc:sldMk cId="1151563008" sldId="273"/>
            <ac:grpSpMk id="344" creationId="{6C3B9E54-258A-25FD-F25E-3D19913D1685}"/>
          </ac:grpSpMkLst>
        </pc:grpChg>
        <pc:grpChg chg="mod topLvl">
          <ac:chgData name="Charlotte Judge" userId="e603bab7-ca61-4c16-8957-389cad65be4d" providerId="ADAL" clId="{27F68EA9-8CD7-47D2-AF6D-94B2019C03E9}" dt="2022-11-21T13:39:03.362" v="3651" actId="165"/>
          <ac:grpSpMkLst>
            <pc:docMk/>
            <pc:sldMk cId="1151563008" sldId="273"/>
            <ac:grpSpMk id="349" creationId="{A90E55D8-82DD-4F3A-EAF6-10707D00A0D5}"/>
          </ac:grpSpMkLst>
        </pc:grpChg>
        <pc:grpChg chg="mod">
          <ac:chgData name="Charlotte Judge" userId="e603bab7-ca61-4c16-8957-389cad65be4d" providerId="ADAL" clId="{27F68EA9-8CD7-47D2-AF6D-94B2019C03E9}" dt="2022-11-21T13:39:03.362" v="3651" actId="165"/>
          <ac:grpSpMkLst>
            <pc:docMk/>
            <pc:sldMk cId="1151563008" sldId="273"/>
            <ac:grpSpMk id="350" creationId="{7DE8E24B-DC07-676C-D55E-31AF467E1E9F}"/>
          </ac:grpSpMkLst>
        </pc:grpChg>
        <pc:grpChg chg="del">
          <ac:chgData name="Charlotte Judge" userId="e603bab7-ca61-4c16-8957-389cad65be4d" providerId="ADAL" clId="{27F68EA9-8CD7-47D2-AF6D-94B2019C03E9}" dt="2022-11-21T13:37:34.137" v="3573" actId="478"/>
          <ac:grpSpMkLst>
            <pc:docMk/>
            <pc:sldMk cId="1151563008" sldId="273"/>
            <ac:grpSpMk id="393" creationId="{7CFD0DF5-5ED2-94D1-A24F-765027DB8644}"/>
          </ac:grpSpMkLst>
        </pc:grpChg>
        <pc:grpChg chg="del">
          <ac:chgData name="Charlotte Judge" userId="e603bab7-ca61-4c16-8957-389cad65be4d" providerId="ADAL" clId="{27F68EA9-8CD7-47D2-AF6D-94B2019C03E9}" dt="2022-11-21T13:37:33.122" v="3572" actId="478"/>
          <ac:grpSpMkLst>
            <pc:docMk/>
            <pc:sldMk cId="1151563008" sldId="273"/>
            <ac:grpSpMk id="400" creationId="{E250B098-045B-D039-4414-EB0B2BCE25DC}"/>
          </ac:grpSpMkLst>
        </pc:grpChg>
        <pc:grpChg chg="del">
          <ac:chgData name="Charlotte Judge" userId="e603bab7-ca61-4c16-8957-389cad65be4d" providerId="ADAL" clId="{27F68EA9-8CD7-47D2-AF6D-94B2019C03E9}" dt="2022-11-21T13:37:36.322" v="3575" actId="478"/>
          <ac:grpSpMkLst>
            <pc:docMk/>
            <pc:sldMk cId="1151563008" sldId="273"/>
            <ac:grpSpMk id="407" creationId="{E92BB118-A728-BBD7-BA78-26AB2527AEDD}"/>
          </ac:grpSpMkLst>
        </pc:grpChg>
        <pc:grpChg chg="del">
          <ac:chgData name="Charlotte Judge" userId="e603bab7-ca61-4c16-8957-389cad65be4d" providerId="ADAL" clId="{27F68EA9-8CD7-47D2-AF6D-94B2019C03E9}" dt="2022-11-21T13:37:35.486" v="3574" actId="478"/>
          <ac:grpSpMkLst>
            <pc:docMk/>
            <pc:sldMk cId="1151563008" sldId="273"/>
            <ac:grpSpMk id="414" creationId="{080D0FAB-12D1-4BBB-AC81-71C5514D2CB3}"/>
          </ac:grpSpMkLst>
        </pc:grpChg>
        <pc:grpChg chg="del">
          <ac:chgData name="Charlotte Judge" userId="e603bab7-ca61-4c16-8957-389cad65be4d" providerId="ADAL" clId="{27F68EA9-8CD7-47D2-AF6D-94B2019C03E9}" dt="2022-11-21T13:37:29.182" v="3571" actId="478"/>
          <ac:grpSpMkLst>
            <pc:docMk/>
            <pc:sldMk cId="1151563008" sldId="273"/>
            <ac:grpSpMk id="421" creationId="{70637827-61DE-B3A4-7E61-51407666074D}"/>
          </ac:grpSpMkLst>
        </pc:grpChg>
      </pc:sldChg>
      <pc:sldChg chg="addSp delSp modSp add mod modTransition addAnim delAnim modAnim">
        <pc:chgData name="Charlotte Judge" userId="e603bab7-ca61-4c16-8957-389cad65be4d" providerId="ADAL" clId="{27F68EA9-8CD7-47D2-AF6D-94B2019C03E9}" dt="2022-11-22T11:34:00.723" v="5938" actId="478"/>
        <pc:sldMkLst>
          <pc:docMk/>
          <pc:sldMk cId="4085646257" sldId="274"/>
        </pc:sldMkLst>
        <pc:spChg chg="add del mod">
          <ac:chgData name="Charlotte Judge" userId="e603bab7-ca61-4c16-8957-389cad65be4d" providerId="ADAL" clId="{27F68EA9-8CD7-47D2-AF6D-94B2019C03E9}" dt="2022-11-21T13:43:16.542" v="3703" actId="478"/>
          <ac:spMkLst>
            <pc:docMk/>
            <pc:sldMk cId="4085646257" sldId="274"/>
            <ac:spMk id="2" creationId="{522DBD6C-8F96-8921-5B79-59ED43FC5CB5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3" creationId="{AC2FF6B6-DB7A-4987-6C4F-053B9016CE1E}"/>
          </ac:spMkLst>
        </pc:spChg>
        <pc:spChg chg="mod ord topLvl">
          <ac:chgData name="Charlotte Judge" userId="e603bab7-ca61-4c16-8957-389cad65be4d" providerId="ADAL" clId="{27F68EA9-8CD7-47D2-AF6D-94B2019C03E9}" dt="2022-11-22T10:37:02.745" v="5064" actId="164"/>
          <ac:spMkLst>
            <pc:docMk/>
            <pc:sldMk cId="4085646257" sldId="274"/>
            <ac:spMk id="4" creationId="{21DF9A56-6AE2-4DD2-7563-228B3C6D1711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5" creationId="{A9D46805-711E-A51D-3210-121A7D9D66CB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" creationId="{092BB6A2-7C92-7EE9-51B1-7ED174A2D497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7" creationId="{693B9303-8CE7-527E-163D-D8775DA05029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8" creationId="{F3B106CB-4D30-CBC9-F225-9509C804C1AE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9" creationId="{7DBE5C49-7287-F710-82EB-4A74B43E9ADE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10" creationId="{94695425-0FFD-D45D-F055-71B50C4939D4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11" creationId="{0DC9796B-3F49-738A-74E3-739166619657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12" creationId="{5E346F86-5C16-53F0-F5F7-B498658EE460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13" creationId="{77A3C16C-D75B-998C-798B-17F4D0758FA0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14" creationId="{D1424B2E-1A67-6AEB-38CA-EE9D735E54C9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15" creationId="{49F4B505-0343-85B7-83A0-01BFDB2242C1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16" creationId="{04184BAC-3EC6-A8E9-A6FE-69F2346D3EA2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17" creationId="{738DAA23-B7ED-9DBB-A6DE-F8E6B0FB1FD8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18" creationId="{63B552C9-7075-4E6D-BBA1-E30D1110AECA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19" creationId="{6ACFB8CA-2004-FF43-983B-AF2C7721CE3D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20" creationId="{70F55F74-B5A0-8B99-48E4-6FB6C5AD381B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21" creationId="{EC4403B9-638C-A567-679D-DF8F2A1E683A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22" creationId="{25804252-C3B5-9F6B-A0B5-E74212BF2A0F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23" creationId="{BC32B459-424B-C2B8-4A7B-24BC7FBDD965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24" creationId="{69CF3FC4-E471-9137-09E9-CA20A63EDD0C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25" creationId="{BBA76B6F-1352-F2CF-8DA6-82AD64EAD4D5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26" creationId="{D1339B81-9727-469B-9A16-978F7D71CD43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27" creationId="{D870258B-E0EA-4540-D806-BCC3FCB5F373}"/>
          </ac:spMkLst>
        </pc:spChg>
        <pc:spChg chg="mod">
          <ac:chgData name="Charlotte Judge" userId="e603bab7-ca61-4c16-8957-389cad65be4d" providerId="ADAL" clId="{27F68EA9-8CD7-47D2-AF6D-94B2019C03E9}" dt="2022-11-21T14:08:33.151" v="3881" actId="164"/>
          <ac:spMkLst>
            <pc:docMk/>
            <pc:sldMk cId="4085646257" sldId="274"/>
            <ac:spMk id="28" creationId="{977BB6BE-21CF-E8EF-9535-8DD01D92DC3B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29" creationId="{B270942F-DECB-B958-F28D-38B3717E3106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31" creationId="{F6621C4C-5374-6C26-0AC8-94091D42E37C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32" creationId="{D1C2EF71-15DE-1D5B-7E12-2046DB2CFB97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33" creationId="{0383FF3B-5FB9-57A1-01D6-12400CA4660F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34" creationId="{466310C6-0BF7-9F77-8793-9DFAF9853436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35" creationId="{56D506F1-7B10-6226-9010-15257409A967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36" creationId="{22AA2302-64FE-379F-AC54-4072BFA5580C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39" creationId="{54E234AF-EB90-65D3-1A73-FFDC9582B6F0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40" creationId="{AC07480C-BFA5-E950-472B-CA767D059C0E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41" creationId="{A83FA1F0-B05D-B721-7D58-881EFCB35F89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42" creationId="{52DE4818-A8FC-C86F-533C-A87612B11AC8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43" creationId="{9536E1EC-640C-ADDD-5EF4-958B056B4D52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44" creationId="{F13442BC-1542-1DEB-4730-6DC6988A7E58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45" creationId="{E1477302-D675-74BB-C593-38DB1667942D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46" creationId="{35537B90-8EBD-2CF9-D516-E7B11C968D70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47" creationId="{4A6D5713-82A9-6B0A-0D3B-4DACC86C0028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48" creationId="{ACE0DB2D-6A0C-B60F-5486-901E448B5169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49" creationId="{E335C7DC-216E-7416-65F3-C35AC225C12C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50" creationId="{885A54FF-FC1B-3493-0B09-AD0D1F09E5B3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51" creationId="{0D453C58-2D2F-CDE1-248C-8D5376130AFC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52" creationId="{978DAD84-9123-9580-15CE-44783B9C485A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53" creationId="{94CCB3E8-C3DF-3189-B88B-084ADFD001EE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54" creationId="{611AEAC6-EF37-AF16-260A-56985404FAF3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55" creationId="{1C6354CC-9FD5-1E86-788D-7FB78A696AB5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56" creationId="{0F2BEC33-828C-50F9-239E-BA8B585BAF77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57" creationId="{6D8EC139-D3FF-E1BC-71C4-8A6904045B13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58" creationId="{FADB8872-F53F-549B-3072-6EEB88E78166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59" creationId="{61BF676B-BEB1-9566-0CB8-3E2E14849619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0" creationId="{6029A825-5A00-2FC0-C7D8-B0E693022F4F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1" creationId="{98A76B99-D16E-A877-3D3A-3B84A8BFA2CA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2" creationId="{36D40454-8119-389F-5A8D-4A4EEAD68C44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3" creationId="{235F8E1D-0934-F89A-D2FB-8B900B884FDE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4" creationId="{AEF00887-5F36-C0DB-4C43-B90759C72F3C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5" creationId="{4A46B81A-56A5-4273-1625-5480BE6C7562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6" creationId="{FC3F423F-1784-C40A-06FB-1D8C000075EF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7" creationId="{80B9E667-C2BF-1CB2-C576-B8091A93F210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8" creationId="{EA68D291-EA23-6F11-8B51-A1AB4802EB42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69" creationId="{C8548729-ED49-C469-5A92-289F0401F0D2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70" creationId="{26314001-2833-C409-98EB-CC6138B50576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71" creationId="{B0F497DE-92A2-074B-8F12-2D9772F9ABA2}"/>
          </ac:spMkLst>
        </pc:spChg>
        <pc:spChg chg="add 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72" creationId="{ABD9095C-26AB-A370-E693-5C77E77E485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74" creationId="{35D219F0-CA4D-A22C-9035-552D6B82E79A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75" creationId="{B43ED68D-2BEC-765C-A6D9-B77FDD8E410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76" creationId="{AAE6874C-64A7-633C-3D55-6F7626A2E3D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77" creationId="{B8F010FE-54C7-48AE-069A-F26097B63F3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78" creationId="{E886199D-6CDE-C221-5812-CFB5507671A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79" creationId="{BC32D35A-7D8E-C839-8FD6-FD8E802B2306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80" creationId="{73639113-292F-8C83-6542-B3AFBA5E5CAD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81" creationId="{F6A2C5A1-3918-8A3D-126E-EB9808FB5891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82" creationId="{B7A78358-2152-1FF4-D154-591311833379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83" creationId="{0685B4F9-23B0-E63B-1FA0-56F3C0CEFC86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84" creationId="{0A80CD6F-FDE9-3C7E-C11A-0BE7DE77B8A5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85" creationId="{E13D9C5C-9144-7CEB-6471-8594DD99290D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86" creationId="{C7E7FF51-D9FF-96AC-61EF-E46EE7E886EA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87" creationId="{097B826D-B44A-E4D0-961E-B933FF1F2D5C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88" creationId="{1866CBD8-0B9C-B3B0-2D92-C3DAD4077263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89" creationId="{C03ECADD-3EDE-1001-596C-81F43A0B77E4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90" creationId="{F11732FD-F2DE-2FCA-0722-70D1EB4D8FBC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91" creationId="{B8B844E9-001C-3270-DEA2-26205D2EB9C8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92" creationId="{6AAED190-6AB6-45D2-ACD5-F7F584429A0C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93" creationId="{2895E0B6-560B-E520-63D5-3FACAE023284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94" creationId="{0C0C168B-C768-97E4-F70D-1A8C17448696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95" creationId="{393A14A2-1A63-B514-6C7A-5F4CAE20D197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96" creationId="{C5886B26-9297-7A21-DEF9-441769922ADF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97" creationId="{3479718B-B5CB-776C-1BAA-41D5C16C7134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98" creationId="{BCADF4A6-A3E8-0A7F-9632-635C6B0BB883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99" creationId="{CB09466D-6E10-5089-6481-6A17170BD4C6}"/>
          </ac:spMkLst>
        </pc:spChg>
        <pc:spChg chg="mod">
          <ac:chgData name="Charlotte Judge" userId="e603bab7-ca61-4c16-8957-389cad65be4d" providerId="ADAL" clId="{27F68EA9-8CD7-47D2-AF6D-94B2019C03E9}" dt="2022-11-21T14:08:13.611" v="3879" actId="164"/>
          <ac:spMkLst>
            <pc:docMk/>
            <pc:sldMk cId="4085646257" sldId="274"/>
            <ac:spMk id="100" creationId="{4D8F2AB4-1EF2-AD03-9A24-882A0DB13D5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132" creationId="{F89EA596-36B6-FE13-F82F-129C783EFE3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62" creationId="{D687385F-091B-E7F2-14F5-255F5AC6E0C8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63" creationId="{8B268DE5-E9CB-30A2-2DF7-CDEE8AB459AF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64" creationId="{465E4761-A2AE-8D3F-0507-03F0E8A0396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65" creationId="{13860C81-D1CF-69DB-A3A5-8421AA3C447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66" creationId="{33B84AAA-65D0-EB21-F88B-E460DDF9479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67" creationId="{66949549-5813-6DE7-6585-54FB6E8A7924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68" creationId="{27109C9B-3636-92A8-2ED1-31B86F83741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69" creationId="{0504B839-C556-DBD7-D20C-567817FDDE9B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70" creationId="{084F7761-9097-D981-2A28-4333F0F1767E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71" creationId="{2E67FA53-E975-E96B-5DEE-DD1B77E7E248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72" creationId="{7E15F2F1-54D6-8AB2-F270-258E449B01D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73" creationId="{A2AB74F9-6F8B-9A54-79CE-3E5E882CB5C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74" creationId="{DB7562B9-EB73-70B4-53A3-BF02975425F5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75" creationId="{D141DA3F-B6C8-9E50-5741-0E0F8390243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76" creationId="{306B18A4-CCA1-6DF5-51E4-05BBB5F3E60B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77" creationId="{7B87B8D1-6086-8EBB-BD07-55B2A72E330C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78" creationId="{D5DD51F5-0A85-7133-3C86-96AA56FD2AE6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79" creationId="{8B5C9FF0-01DB-DE2F-D77E-94F24182B2BE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80" creationId="{F5D3D6EC-8C80-797D-FFBD-AC52A3F74851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81" creationId="{B58CE424-9D37-CEF0-583C-06648890A9C3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82" creationId="{D4667565-B188-07F3-A64A-55C985CE1EE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83" creationId="{0F2EFB07-3AAA-1A98-99B4-E6BDB253F9E2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84" creationId="{9270EB66-B169-48F6-8375-AE3BDF68092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85" creationId="{277C4546-803A-0413-40A7-6EB21EEF6302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86" creationId="{D655E8E2-0860-76AD-B1D2-4C64ACE7BF66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87" creationId="{A2280BB5-8718-F520-8104-08308BB77546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88" creationId="{01F8F9B6-E42C-D8BD-8F80-C1242D2A4310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89" creationId="{3BC96BB5-8284-72EF-0170-149CB0BBC32E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90" creationId="{B3A7E709-9EDB-47AA-C556-535A106E8550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91" creationId="{38822A72-CDE5-258D-69EC-271458D28F19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92" creationId="{BD3F82B3-8ADE-F8FE-33AE-3A40EEFF1A5E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93" creationId="{2FB5D5EF-ED0A-AD55-A9D5-62230C906B2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94" creationId="{471FACE6-D3C4-A589-317F-925F76D9647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95" creationId="{32F1CDBC-FFA7-155F-03DC-1527E585520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96" creationId="{19E10788-9599-EA2A-92B2-6D3BA07843D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97" creationId="{0BA71077-14E2-1CBA-CFAF-3FC88230FE08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298" creationId="{71548330-DDE7-7DCA-7CED-78B88AB65B8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299" creationId="{FF341CDC-417A-74A0-3855-B85B2A80FF1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00" creationId="{D4818E7E-A99A-E1F5-9339-682CD5F0FA0B}"/>
          </ac:spMkLst>
        </pc:spChg>
        <pc:spChg chg="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301" creationId="{AE8047D1-0F7A-580A-E9D5-4C36DF3FFD5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02" creationId="{7DC5915B-3EF5-3272-550A-06DB257AAA6A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03" creationId="{42E22000-A96B-9333-FBA3-2B354791466A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04" creationId="{0AC90360-E023-C68A-FFEC-3297541DFEE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05" creationId="{A535861E-4FDB-4B9E-8F47-40926F5F207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06" creationId="{B9D225F9-08C1-18B5-E654-D3583DC7321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07" creationId="{288231DF-9D36-D879-157D-86F3C1EDD0E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08" creationId="{525E0AEA-3D55-E825-D7A4-855189CB585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11" creationId="{43C47675-F6FF-325E-BD0A-EF9814160D5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12" creationId="{C52EF0C0-9348-FF61-F12B-EEB27B9A31CE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13" creationId="{B4B1EF22-47E1-A5BF-436A-9853E9C8075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14" creationId="{36D3371E-AB21-7783-0B97-15A9341954C0}"/>
          </ac:spMkLst>
        </pc:spChg>
        <pc:spChg chg="add del mod">
          <ac:chgData name="Charlotte Judge" userId="e603bab7-ca61-4c16-8957-389cad65be4d" providerId="ADAL" clId="{27F68EA9-8CD7-47D2-AF6D-94B2019C03E9}" dt="2022-11-21T13:43:07.842" v="3700" actId="478"/>
          <ac:spMkLst>
            <pc:docMk/>
            <pc:sldMk cId="4085646257" sldId="274"/>
            <ac:spMk id="315" creationId="{0A450FB8-0BD9-2F86-6CA0-628188D2282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17" creationId="{59879D77-0FC6-9EC6-F2F2-B3C947F761C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18" creationId="{1030FBB8-E9FD-3C21-4C76-65F7B774527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19" creationId="{81BB30C2-2CE0-DD75-7548-5A61277DC1AA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20" creationId="{3F6ACF15-538E-070B-724B-1A1702FF434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21" creationId="{1E8C61AD-338D-89DA-BE0D-F0BD866B03E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22" creationId="{19029A78-AE35-FA4C-CEA9-5ED75CFDEC3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23" creationId="{BCC508DA-DCA7-33CC-13E4-08CD475FC09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24" creationId="{BE3B2742-EE2B-0D12-9DC1-1FBFF29BA92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25" creationId="{2B231F71-BD56-A3DB-6402-8DC157FBE30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26" creationId="{075ACFB6-0520-1C09-8007-90421C1D950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27" creationId="{1F8DC34A-D291-8804-E083-0DBBED50096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28" creationId="{D5AEF08D-72E7-4DC5-656A-58D7C94399D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29" creationId="{1CF7BF44-C7E9-A532-97AB-AD4692E7769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30" creationId="{989A9E40-80F3-3C99-7C6E-6882CAAA347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31" creationId="{9C4C598F-69D4-A097-A8F4-E3AFC80F868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32" creationId="{E291D304-C8E3-1CCB-CD03-2B7B041818A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33" creationId="{A2B88021-EE35-C8A5-D7AC-44C23B9AF7C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34" creationId="{FA289E0A-D553-014F-3E3E-0644792EC41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35" creationId="{9B4179E5-E039-A31B-0703-6AD136B6D4C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36" creationId="{F2BAE0CC-78E9-6F3D-66F1-34774FAE2FE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37" creationId="{194BCE3E-0AD0-63B7-C830-B1BA96288D9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38" creationId="{6C4924D2-D6BC-65D9-F797-31258500ABA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39" creationId="{27C32A81-0343-091D-DCD1-C61E557F9762}"/>
          </ac:spMkLst>
        </pc:spChg>
        <pc:spChg chg="mod">
          <ac:chgData name="Charlotte Judge" userId="e603bab7-ca61-4c16-8957-389cad65be4d" providerId="ADAL" clId="{27F68EA9-8CD7-47D2-AF6D-94B2019C03E9}" dt="2022-11-22T10:36:51.616" v="5053" actId="14100"/>
          <ac:spMkLst>
            <pc:docMk/>
            <pc:sldMk cId="4085646257" sldId="274"/>
            <ac:spMk id="355" creationId="{8658C377-722E-0B32-8414-BE5E68BFEA6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56" creationId="{E11D3534-1E19-43E8-6606-7C92FDC840E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57" creationId="{35CCDA93-F89B-64BD-CE2E-F700AD03A8E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58" creationId="{98BDE79B-BCC4-9D9F-1F64-CBA6C78E934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59" creationId="{D6A22B87-DC92-05F2-410D-4E613F7D28A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60" creationId="{2B2272D9-B585-14DF-B16E-EE6F1224961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61" creationId="{E8AD5976-C28B-4CAB-42A1-46468094811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62" creationId="{49AFD126-61F4-EFD9-34F9-1F6DA7438AA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63" creationId="{3BC2592B-F270-2821-6F39-E479DD64F2F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65" creationId="{0A739B69-0387-36B1-A537-3EF15D1BA2C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66" creationId="{B1E90775-7F29-0167-DEC6-0A585077F79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67" creationId="{AA8AA5DE-844E-2A6E-7E7E-4A0B1E5AF59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68" creationId="{377C5984-DB4B-E0D7-F72B-8BB2A96AFCF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69" creationId="{C1E843BD-B260-4523-8F55-40CE0C5E5D0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70" creationId="{875A3050-687A-1FF5-6794-898AF2E4CCA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71" creationId="{A639864E-8F90-7555-FBAA-404520184E2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72" creationId="{6284686C-7DD5-5FF5-9192-6B7301C3807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73" creationId="{825136DC-873C-3EDC-591A-98A38CF1761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74" creationId="{794848C0-F67D-13B9-98B8-EE761FF342F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75" creationId="{C8D86618-9925-EE4C-F4A6-EAE864B6973E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76" creationId="{2C775A1A-139C-0EB8-C448-B72F8CB93F3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77" creationId="{0D492F0A-9F1F-94E6-CDDF-5AA7BEC3DDD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78" creationId="{74EE8FC3-D07B-01E4-A612-7B37FE63A50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79" creationId="{9BB8BACC-CDC2-8F89-ACB7-9DB7168F4D4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80" creationId="{A6D35FE0-5F3E-B83A-680C-0BF819F57C5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81" creationId="{C1011DCC-C484-B3A5-F15B-60ED26B95A9E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82" creationId="{FFF78DE8-A3B0-B36E-8075-316D43DC758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83" creationId="{DCF74097-409B-16BF-B876-00183E631C7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84" creationId="{EEB4F829-DC52-8C1F-42F3-AB77EE418DA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85" creationId="{B3D86557-56A7-2496-CBE6-ED17DA93055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86" creationId="{B6655ED5-1FEF-CF0D-0162-D5D09B3C017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87" creationId="{AF052A59-4858-701C-9761-970A2A294D1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88" creationId="{BEEF062E-68D7-859A-D4F4-51EF407A061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89" creationId="{AFC58A09-408F-3457-9EA1-DA338522B26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90" creationId="{04F4387A-272E-C3E8-0D6F-B11192B3AFC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91" creationId="{A4F17298-C5FE-5D58-CF37-1370DEA4544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392" creationId="{6E8D5D31-CBFD-E187-88BC-AF5CBAE6291E}"/>
          </ac:spMkLst>
        </pc:spChg>
        <pc:spChg chg="mod topLvl">
          <ac:chgData name="Charlotte Judge" userId="e603bab7-ca61-4c16-8957-389cad65be4d" providerId="ADAL" clId="{27F68EA9-8CD7-47D2-AF6D-94B2019C03E9}" dt="2022-11-22T10:23:54.012" v="4963"/>
          <ac:spMkLst>
            <pc:docMk/>
            <pc:sldMk cId="4085646257" sldId="274"/>
            <ac:spMk id="422" creationId="{E9F8A4BB-CC7E-17C3-1183-CCFD0C0E7427}"/>
          </ac:spMkLst>
        </pc:spChg>
        <pc:spChg chg="mod topLvl">
          <ac:chgData name="Charlotte Judge" userId="e603bab7-ca61-4c16-8957-389cad65be4d" providerId="ADAL" clId="{27F68EA9-8CD7-47D2-AF6D-94B2019C03E9}" dt="2022-11-22T10:23:54.012" v="4963"/>
          <ac:spMkLst>
            <pc:docMk/>
            <pc:sldMk cId="4085646257" sldId="274"/>
            <ac:spMk id="423" creationId="{FA8E3C1B-F3F3-6A57-1B76-7F66101725C9}"/>
          </ac:spMkLst>
        </pc:spChg>
        <pc:spChg chg="mod topLvl">
          <ac:chgData name="Charlotte Judge" userId="e603bab7-ca61-4c16-8957-389cad65be4d" providerId="ADAL" clId="{27F68EA9-8CD7-47D2-AF6D-94B2019C03E9}" dt="2022-11-22T10:23:54.012" v="4963"/>
          <ac:spMkLst>
            <pc:docMk/>
            <pc:sldMk cId="4085646257" sldId="274"/>
            <ac:spMk id="424" creationId="{90E803C0-809E-AEB0-C3E9-BE0E32BC29BE}"/>
          </ac:spMkLst>
        </pc:spChg>
        <pc:spChg chg="mod topLvl">
          <ac:chgData name="Charlotte Judge" userId="e603bab7-ca61-4c16-8957-389cad65be4d" providerId="ADAL" clId="{27F68EA9-8CD7-47D2-AF6D-94B2019C03E9}" dt="2022-11-22T10:23:54.012" v="4963"/>
          <ac:spMkLst>
            <pc:docMk/>
            <pc:sldMk cId="4085646257" sldId="274"/>
            <ac:spMk id="425" creationId="{32A92EEA-DF24-21FA-2AFD-17960354CFF1}"/>
          </ac:spMkLst>
        </pc:spChg>
        <pc:spChg chg="mod topLvl">
          <ac:chgData name="Charlotte Judge" userId="e603bab7-ca61-4c16-8957-389cad65be4d" providerId="ADAL" clId="{27F68EA9-8CD7-47D2-AF6D-94B2019C03E9}" dt="2022-11-22T10:23:54.012" v="4963"/>
          <ac:spMkLst>
            <pc:docMk/>
            <pc:sldMk cId="4085646257" sldId="274"/>
            <ac:spMk id="426" creationId="{DD4978CB-A5D8-60B5-433C-8B8561E03D28}"/>
          </ac:spMkLst>
        </pc:spChg>
        <pc:spChg chg="mod topLvl">
          <ac:chgData name="Charlotte Judge" userId="e603bab7-ca61-4c16-8957-389cad65be4d" providerId="ADAL" clId="{27F68EA9-8CD7-47D2-AF6D-94B2019C03E9}" dt="2022-11-22T10:23:54.012" v="4963"/>
          <ac:spMkLst>
            <pc:docMk/>
            <pc:sldMk cId="4085646257" sldId="274"/>
            <ac:spMk id="427" creationId="{609719F1-8500-8113-CBCA-93BF8103EF0D}"/>
          </ac:spMkLst>
        </pc:spChg>
        <pc:spChg chg="mod topLvl">
          <ac:chgData name="Charlotte Judge" userId="e603bab7-ca61-4c16-8957-389cad65be4d" providerId="ADAL" clId="{27F68EA9-8CD7-47D2-AF6D-94B2019C03E9}" dt="2022-11-22T10:23:54.012" v="4963"/>
          <ac:spMkLst>
            <pc:docMk/>
            <pc:sldMk cId="4085646257" sldId="274"/>
            <ac:spMk id="428" creationId="{E8C0641F-F975-D968-6740-E086FD0AFA09}"/>
          </ac:spMkLst>
        </pc:spChg>
        <pc:spChg chg="del">
          <ac:chgData name="Charlotte Judge" userId="e603bab7-ca61-4c16-8957-389cad65be4d" providerId="ADAL" clId="{27F68EA9-8CD7-47D2-AF6D-94B2019C03E9}" dt="2022-11-22T10:23:35.270" v="4935" actId="478"/>
          <ac:spMkLst>
            <pc:docMk/>
            <pc:sldMk cId="4085646257" sldId="274"/>
            <ac:spMk id="429" creationId="{BD0748F2-A1B9-1A1E-6B3E-5DF51515C8AE}"/>
          </ac:spMkLst>
        </pc:spChg>
        <pc:spChg chg="del">
          <ac:chgData name="Charlotte Judge" userId="e603bab7-ca61-4c16-8957-389cad65be4d" providerId="ADAL" clId="{27F68EA9-8CD7-47D2-AF6D-94B2019C03E9}" dt="2022-11-22T10:23:25.786" v="4933" actId="478"/>
          <ac:spMkLst>
            <pc:docMk/>
            <pc:sldMk cId="4085646257" sldId="274"/>
            <ac:spMk id="430" creationId="{137D72AC-5AFB-E57D-9F88-3CB76CB2017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31" creationId="{A1260196-0786-617B-EF27-35927B1443BA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32" creationId="{93ED622B-1732-EAB0-B373-6244F911DB9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33" creationId="{39E4BFFF-44DE-9424-6E8D-0AB7F0165A8A}"/>
          </ac:spMkLst>
        </pc:spChg>
        <pc:spChg chg="add del mod">
          <ac:chgData name="Charlotte Judge" userId="e603bab7-ca61-4c16-8957-389cad65be4d" providerId="ADAL" clId="{27F68EA9-8CD7-47D2-AF6D-94B2019C03E9}" dt="2022-11-21T13:43:09.921" v="3702" actId="478"/>
          <ac:spMkLst>
            <pc:docMk/>
            <pc:sldMk cId="4085646257" sldId="274"/>
            <ac:spMk id="434" creationId="{31BC93F6-0EE6-73A9-9A10-6C9DCEF57E33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35" creationId="{FE5AD94A-36B3-8A83-2950-4BF6F63D9246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36" creationId="{5C3DF79C-1054-41B0-9B9F-AC5C778EE31B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37" creationId="{65A917ED-342F-D9A0-49E8-4A715DE367A7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38" creationId="{A232B956-19F2-E3CF-E199-79831C50077C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39" creationId="{C6F2D1F8-78E1-CF45-0EB0-7EAD87EA5EB2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40" creationId="{18434BAE-97B1-5FCB-EF22-57E8C0E11EEE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41" creationId="{DB23468C-D734-E0A0-FF08-5EE078F7B23A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42" creationId="{A5980F37-556A-33FC-ED98-22FE0AF54C0E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43" creationId="{F60B30A8-0DBD-DEFD-462D-D8A8BAB9E2B9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44" creationId="{B7872621-26F0-0F34-8409-6658A45B3C62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45" creationId="{ACE57DB9-9F30-4EA3-B832-5A205A8D44A2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46" creationId="{976DC4D8-A517-EF2C-B725-B3E6F32F60B0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47" creationId="{092D7D2A-ABF8-0531-13B6-022B448F39FE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48" creationId="{C1E0C4F8-9F8D-925A-D41F-F526CF71B8A9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49" creationId="{BBFD6276-00CE-E3D1-AE0A-3226DBD7E8D1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50" creationId="{E91B5CD6-FC1E-5841-AA7E-F02724782CEB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51" creationId="{A5A194D4-362B-9838-5F85-CE532D5FE3D8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52" creationId="{436A50BA-D9FE-7329-2073-0064C8FD7ADE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53" creationId="{D5DFB99C-9E7F-0226-B5DD-2A30D0F1D75A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54" creationId="{F63D5C21-4E1A-D33E-2742-7E6843A89F92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55" creationId="{D3B8A516-9C00-9575-29D2-4500AC9CEF37}"/>
          </ac:spMkLst>
        </pc:spChg>
        <pc:spChg chg="add mod">
          <ac:chgData name="Charlotte Judge" userId="e603bab7-ca61-4c16-8957-389cad65be4d" providerId="ADAL" clId="{27F68EA9-8CD7-47D2-AF6D-94B2019C03E9}" dt="2022-11-21T14:08:18.892" v="3880" actId="164"/>
          <ac:spMkLst>
            <pc:docMk/>
            <pc:sldMk cId="4085646257" sldId="274"/>
            <ac:spMk id="456" creationId="{2ACD4E23-0981-D2BA-0D7E-C10680EC7210}"/>
          </ac:spMkLst>
        </pc:spChg>
        <pc:spChg chg="add mod">
          <ac:chgData name="Charlotte Judge" userId="e603bab7-ca61-4c16-8957-389cad65be4d" providerId="ADAL" clId="{27F68EA9-8CD7-47D2-AF6D-94B2019C03E9}" dt="2022-11-21T14:08:01.291" v="3878" actId="164"/>
          <ac:spMkLst>
            <pc:docMk/>
            <pc:sldMk cId="4085646257" sldId="274"/>
            <ac:spMk id="457" creationId="{BEA39FC9-1345-E75B-77B3-21B38E7A4F2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59" creationId="{C2E6EBA6-22C4-196F-885D-AB0B702A412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60" creationId="{A6FA6D2B-0540-5FDF-BEB9-98F20C0B498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61" creationId="{B029FF52-778B-ACC1-EE25-1F139B5AEC3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62" creationId="{FBA2497F-F91E-937C-8990-ED2732CEB58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63" creationId="{C4010BB6-B82E-A761-E9B4-484C0A74E65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64" creationId="{0F43E5C1-9F35-57ED-406F-BB03D541A1C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65" creationId="{9890851B-B1B6-71F5-AF9A-8C32240B730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66" creationId="{A1610C45-9E24-BE9A-7705-9DFC7FD189D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67" creationId="{D18E9020-AB47-AD97-71DD-A9E4DF7EA41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68" creationId="{88883F83-6DBF-BFFE-8D69-4F69B9D2A84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69" creationId="{BD2DE994-1464-F37C-96F1-DD05F98ADDC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70" creationId="{AB80DC91-7CDB-0803-B5CC-19D1D273530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71" creationId="{15AB144D-063C-9035-5C11-1FD7F346740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72" creationId="{83AB334A-18B1-2287-D653-00AE9337129F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73" creationId="{EC86A6D6-5414-20E3-E211-6F964FF5930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74" creationId="{BBA605C2-0B3A-A538-15C8-A9F6B3D4A1FA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75" creationId="{15E0D9A7-87EB-2D37-FC2D-5CDCF8A5314F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76" creationId="{34F61193-F5E0-21BC-5C99-FA5C911EE75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77" creationId="{3B63FC79-A0C7-4AAA-FB8A-C97209D3996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78" creationId="{E52902D0-3CD7-61CD-160C-9EE0FB41314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79" creationId="{352CE499-663D-9D4A-DD77-0C9B6804E26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80" creationId="{9BDBF65C-5056-8952-607A-550A38C3D63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81" creationId="{96EEF6CB-8499-C2BE-35D5-FFE16AD0CF9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82" creationId="{12717356-1B0E-9B27-405A-C4EE8CC9436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83" creationId="{51EECFEF-BAA0-BFF7-6FDB-6F66CD2F673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84" creationId="{73171FD2-E252-A0A2-DA95-51ECF236513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85" creationId="{83939AD9-1296-74A2-C709-80AC9E761D7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86" creationId="{8BDAA14F-321F-B3EA-2BBA-7E022FF8CBE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87" creationId="{E6B878E3-3CFA-AE1A-D9BE-0C3A854F9C4F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88" creationId="{38746E8C-B493-0617-64F0-ED04BD3C951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89" creationId="{AEC64631-DF7D-2BCA-F147-4FEE6AE394B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91" creationId="{A4EB215A-CE1F-16D6-E601-729C2F9E56A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92" creationId="{23BF9EEC-07D7-2B6C-74B8-DB07D414BAF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93" creationId="{25672D27-51E2-66AA-426D-C6098AEC30C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94" creationId="{A499403D-F350-5526-D810-E15051A761F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95" creationId="{79D829DC-343B-64DC-E383-2D2675372D8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96" creationId="{7718233C-BCDA-1434-6E6D-9AC4B9D9DB0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97" creationId="{A92F4919-3BD1-B2C2-40E9-A9717A2AD75E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98" creationId="{6F427012-8EB1-7424-6C04-1FA0468FB8F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499" creationId="{B7E1DD91-9854-9985-A503-F4F631B5B32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00" creationId="{410DBF3E-AB10-31A2-ADB8-C4D0CCE7817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01" creationId="{35C3C27C-7A57-5C35-A410-CE7A8D1237B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02" creationId="{2F1E6335-9886-D0E6-1464-4E49C1FD920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03" creationId="{82E6CF8D-D558-03CC-962F-B3E0AB2DEA5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04" creationId="{CED46C33-DDF4-09B7-5B0B-11896854264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05" creationId="{F57628B9-4F3C-806C-8267-F4FCE579669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06" creationId="{C65C2FBA-7297-DAF8-393A-E4D7E0A49B0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07" creationId="{3AEC8428-E277-362B-7647-9167C684C74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08" creationId="{5AED0188-9059-71C9-D1DA-240D8DD07A8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09" creationId="{36D61ED3-965C-CDED-C38A-4F598CF9FEC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10" creationId="{5F0FE0F1-1296-DFE1-88C7-68B841BD723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11" creationId="{734B827F-3018-0C77-E8C0-D42FCB2A57C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12" creationId="{1FF303CA-69D8-6563-D894-BCE74216D55A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13" creationId="{19B28039-D7F9-EEFB-DF52-8675C0D0F1C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14" creationId="{404244AA-1470-955B-AC56-33BB21FCC44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15" creationId="{118CD46C-7E88-75BB-DC78-123F1949EE7A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16" creationId="{FCC6AB8A-0ED4-A702-1A6A-0578F52655B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17" creationId="{C33AC13C-1BB6-21B5-FA54-040328D84F8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18" creationId="{0B93F64C-C05A-13C4-DA46-52D9AA86A7F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19" creationId="{8D5736ED-2A26-0166-4745-52C43F2D6C8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20" creationId="{4648DB1E-625D-D3A3-D4CB-A45E3369FA4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21" creationId="{75C0CFFB-E727-9C8A-0AFF-C6B638523B1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23" creationId="{DF17B21C-A220-EDC0-810C-F40C8415B53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24" creationId="{7AFF0F43-664F-8A50-28C0-91B39E083A7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25" creationId="{A4A4EB7E-A70B-2934-FE84-37F3B8F3941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26" creationId="{ECC9163B-AEA2-0A51-F8D8-2D195B300EA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27" creationId="{52186530-73D1-5F78-FD7E-C8DF95B09C1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28" creationId="{0171D1E7-C633-E4DE-A037-7CC6D105CDB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29" creationId="{0978C16F-4093-9132-C628-A2EAFCFB4FB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30" creationId="{1DB24550-1A05-0C2F-C5BB-6A494C2A2F9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31" creationId="{A814DE93-63D8-613E-1FB0-AA6AA6D85C6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32" creationId="{5D7F25D9-8F2A-BB6E-952C-7F211A3E9D6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33" creationId="{FF5CCD2F-134F-0385-73FD-D56B11D7444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34" creationId="{A20984B8-45E8-EE08-A3E4-80EBD2835BBA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35" creationId="{AB6D3EE3-5846-5CF1-635F-61438056B69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36" creationId="{B7CEBB5F-73B6-5240-26D5-515E9AD2890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37" creationId="{05FD1BC7-8E97-6775-B9B8-FD2CC052D99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38" creationId="{9C430D1F-33DE-468D-8FDC-8A62BCA0B69A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39" creationId="{3C3F88A4-F708-6D2F-7D89-DC49612C69B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40" creationId="{784088F4-F84C-7875-18DF-AF82E5BBB12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42" creationId="{7652ED43-83B6-636C-768C-BA7FB491332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43" creationId="{A971F0D4-1101-B10C-5AF1-B584DA762C2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44" creationId="{5D526BDB-4429-C84D-B6C4-D968A2AB0FDC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46" creationId="{A7744E96-ACEA-9008-7F44-789CF6EBF1D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47" creationId="{C4092103-73BB-2B0E-7CF2-77AA1C19E760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48" creationId="{FF7DBF6A-97D6-51E0-889C-5AA7C2CCC1B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49" creationId="{E0751472-2E76-24A6-29C4-55BA0017B3F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51" creationId="{257777E8-80FA-634A-5E0D-3FE52CA15273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52" creationId="{BF8870E8-AD78-6723-355D-E6832024CDA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53" creationId="{72FB9E62-7BCE-766E-A8CD-C2F58ACB399B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54" creationId="{E750604C-22BE-FF07-A964-34577AEF012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55" creationId="{A12E2F84-F5CA-8E2D-7178-8EF631C4FBB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56" creationId="{453E0833-70F1-5919-6807-C987312A9DE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57" creationId="{C0BEC8AA-A3B8-69BA-2D7B-869020BA110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58" creationId="{6493F629-0476-4D88-51AF-22638C11FAB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59" creationId="{FF5A72FC-C397-5343-9731-29C9EC1F6CC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60" creationId="{8D739356-02F3-26BD-7D6E-CD997CF7B96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61" creationId="{CF487FC5-F641-E751-4C61-D76278C3506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62" creationId="{602052F4-29B6-C6AD-8A81-C08C22455A9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63" creationId="{BDA460FD-8195-1B66-03CB-0A43D5FD7429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64" creationId="{C727A96E-7C25-3944-49DB-F122D125274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65" creationId="{DB7F88CE-6240-4B93-91B7-588AA894981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66" creationId="{EA1FFF55-F763-2129-A36E-870CE194CB92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67" creationId="{6D6D883A-FD00-B700-6E77-20A4051A966D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68" creationId="{84625DA7-14B4-2D83-761A-DAF6AEBE4CC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69" creationId="{DEE8C17B-1B12-BA81-A1F2-4E83BC3CD63F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70" creationId="{4F5348C6-4153-DDE5-8382-E55ACB4BF8A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71" creationId="{58C58FE9-C6FF-56B4-F3E9-5A2D05E4D0B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72" creationId="{F7A66D14-3B70-2419-73EC-B696F45DF33E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73" creationId="{27D0DF2B-68AD-7736-C302-597519B6C3D5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74" creationId="{652B6D3F-EF65-6F2D-E18A-D51FC560E64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75" creationId="{E578BF2B-3768-A57A-9964-788138C191E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76" creationId="{A97B311C-84D5-2173-CFF6-D858F5968574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77" creationId="{82BAA2B3-D431-32C5-FF15-D27CD5119DD8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78" creationId="{804DBD5F-A980-880B-B998-AF34EDECA377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79" creationId="{E441F0C7-E176-A0EA-ADC9-80B47F3F0C76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80" creationId="{AC5A44DD-2D09-1310-1ADD-307AEC991BD1}"/>
          </ac:spMkLst>
        </pc:spChg>
        <pc:spChg chg="mod">
          <ac:chgData name="Charlotte Judge" userId="e603bab7-ca61-4c16-8957-389cad65be4d" providerId="ADAL" clId="{27F68EA9-8CD7-47D2-AF6D-94B2019C03E9}" dt="2022-11-21T13:42:53.862" v="3698"/>
          <ac:spMkLst>
            <pc:docMk/>
            <pc:sldMk cId="4085646257" sldId="274"/>
            <ac:spMk id="581" creationId="{890CCA75-35E9-FDE9-895D-D6455BDD1A1E}"/>
          </ac:spMkLst>
        </pc:spChg>
        <pc:spChg chg="add del mod">
          <ac:chgData name="Charlotte Judge" userId="e603bab7-ca61-4c16-8957-389cad65be4d" providerId="ADAL" clId="{27F68EA9-8CD7-47D2-AF6D-94B2019C03E9}" dt="2022-11-22T10:18:22.662" v="4908" actId="478"/>
          <ac:spMkLst>
            <pc:docMk/>
            <pc:sldMk cId="4085646257" sldId="274"/>
            <ac:spMk id="582" creationId="{6A4FDEF0-F3AA-8B38-0DCC-0C8A78D9198F}"/>
          </ac:spMkLst>
        </pc:spChg>
        <pc:spChg chg="mod">
          <ac:chgData name="Charlotte Judge" userId="e603bab7-ca61-4c16-8957-389cad65be4d" providerId="ADAL" clId="{27F68EA9-8CD7-47D2-AF6D-94B2019C03E9}" dt="2022-11-21T13:56:04.271" v="3731"/>
          <ac:spMkLst>
            <pc:docMk/>
            <pc:sldMk cId="4085646257" sldId="274"/>
            <ac:spMk id="586" creationId="{D331DC53-CF74-2113-3A5B-22A666BEBA2A}"/>
          </ac:spMkLst>
        </pc:spChg>
        <pc:spChg chg="mod">
          <ac:chgData name="Charlotte Judge" userId="e603bab7-ca61-4c16-8957-389cad65be4d" providerId="ADAL" clId="{27F68EA9-8CD7-47D2-AF6D-94B2019C03E9}" dt="2022-11-21T13:56:04.271" v="3731"/>
          <ac:spMkLst>
            <pc:docMk/>
            <pc:sldMk cId="4085646257" sldId="274"/>
            <ac:spMk id="587" creationId="{C3F61B99-889F-F358-1784-935EF7CC5425}"/>
          </ac:spMkLst>
        </pc:spChg>
        <pc:spChg chg="mod">
          <ac:chgData name="Charlotte Judge" userId="e603bab7-ca61-4c16-8957-389cad65be4d" providerId="ADAL" clId="{27F68EA9-8CD7-47D2-AF6D-94B2019C03E9}" dt="2022-11-21T13:56:04.271" v="3731"/>
          <ac:spMkLst>
            <pc:docMk/>
            <pc:sldMk cId="4085646257" sldId="274"/>
            <ac:spMk id="588" creationId="{CA6C284D-AC07-4D37-3C3E-84CF421ECA0C}"/>
          </ac:spMkLst>
        </pc:spChg>
        <pc:spChg chg="mod">
          <ac:chgData name="Charlotte Judge" userId="e603bab7-ca61-4c16-8957-389cad65be4d" providerId="ADAL" clId="{27F68EA9-8CD7-47D2-AF6D-94B2019C03E9}" dt="2022-11-21T13:56:04.271" v="3731"/>
          <ac:spMkLst>
            <pc:docMk/>
            <pc:sldMk cId="4085646257" sldId="274"/>
            <ac:spMk id="589" creationId="{3B317FC2-A0B4-4232-B355-2B1FCA9AEF8D}"/>
          </ac:spMkLst>
        </pc:spChg>
        <pc:spChg chg="mod">
          <ac:chgData name="Charlotte Judge" userId="e603bab7-ca61-4c16-8957-389cad65be4d" providerId="ADAL" clId="{27F68EA9-8CD7-47D2-AF6D-94B2019C03E9}" dt="2022-11-21T13:56:04.287" v="3742"/>
          <ac:spMkLst>
            <pc:docMk/>
            <pc:sldMk cId="4085646257" sldId="274"/>
            <ac:spMk id="593" creationId="{23ECB1A2-8D40-90E4-7B61-2D228DE5C394}"/>
          </ac:spMkLst>
        </pc:spChg>
        <pc:spChg chg="mod">
          <ac:chgData name="Charlotte Judge" userId="e603bab7-ca61-4c16-8957-389cad65be4d" providerId="ADAL" clId="{27F68EA9-8CD7-47D2-AF6D-94B2019C03E9}" dt="2022-11-21T13:56:04.287" v="3742"/>
          <ac:spMkLst>
            <pc:docMk/>
            <pc:sldMk cId="4085646257" sldId="274"/>
            <ac:spMk id="594" creationId="{14E3C05E-E3AB-EEA8-20B8-63AFE2A60DC9}"/>
          </ac:spMkLst>
        </pc:spChg>
        <pc:spChg chg="mod">
          <ac:chgData name="Charlotte Judge" userId="e603bab7-ca61-4c16-8957-389cad65be4d" providerId="ADAL" clId="{27F68EA9-8CD7-47D2-AF6D-94B2019C03E9}" dt="2022-11-21T13:56:04.287" v="3742"/>
          <ac:spMkLst>
            <pc:docMk/>
            <pc:sldMk cId="4085646257" sldId="274"/>
            <ac:spMk id="595" creationId="{984B4AA6-0E0C-ECB9-011B-709EF39CBC42}"/>
          </ac:spMkLst>
        </pc:spChg>
        <pc:spChg chg="mod">
          <ac:chgData name="Charlotte Judge" userId="e603bab7-ca61-4c16-8957-389cad65be4d" providerId="ADAL" clId="{27F68EA9-8CD7-47D2-AF6D-94B2019C03E9}" dt="2022-11-21T13:56:04.287" v="3742"/>
          <ac:spMkLst>
            <pc:docMk/>
            <pc:sldMk cId="4085646257" sldId="274"/>
            <ac:spMk id="596" creationId="{0D40C13A-B009-CF07-ECEA-D2B6DC77CE3B}"/>
          </ac:spMkLst>
        </pc:spChg>
        <pc:spChg chg="mod">
          <ac:chgData name="Charlotte Judge" userId="e603bab7-ca61-4c16-8957-389cad65be4d" providerId="ADAL" clId="{27F68EA9-8CD7-47D2-AF6D-94B2019C03E9}" dt="2022-11-21T13:56:04.294" v="3753"/>
          <ac:spMkLst>
            <pc:docMk/>
            <pc:sldMk cId="4085646257" sldId="274"/>
            <ac:spMk id="600" creationId="{8343A704-80C6-9E19-A348-42DDA723CFC6}"/>
          </ac:spMkLst>
        </pc:spChg>
        <pc:spChg chg="mod">
          <ac:chgData name="Charlotte Judge" userId="e603bab7-ca61-4c16-8957-389cad65be4d" providerId="ADAL" clId="{27F68EA9-8CD7-47D2-AF6D-94B2019C03E9}" dt="2022-11-21T13:56:04.294" v="3753"/>
          <ac:spMkLst>
            <pc:docMk/>
            <pc:sldMk cId="4085646257" sldId="274"/>
            <ac:spMk id="601" creationId="{3EE3A6A2-48AC-A13D-0AB6-D3F1FF12CC1B}"/>
          </ac:spMkLst>
        </pc:spChg>
        <pc:spChg chg="mod">
          <ac:chgData name="Charlotte Judge" userId="e603bab7-ca61-4c16-8957-389cad65be4d" providerId="ADAL" clId="{27F68EA9-8CD7-47D2-AF6D-94B2019C03E9}" dt="2022-11-21T13:56:04.294" v="3753"/>
          <ac:spMkLst>
            <pc:docMk/>
            <pc:sldMk cId="4085646257" sldId="274"/>
            <ac:spMk id="602" creationId="{D62A7F35-521A-1E85-D052-724FBDF7C6D4}"/>
          </ac:spMkLst>
        </pc:spChg>
        <pc:spChg chg="mod">
          <ac:chgData name="Charlotte Judge" userId="e603bab7-ca61-4c16-8957-389cad65be4d" providerId="ADAL" clId="{27F68EA9-8CD7-47D2-AF6D-94B2019C03E9}" dt="2022-11-21T13:56:04.294" v="3753"/>
          <ac:spMkLst>
            <pc:docMk/>
            <pc:sldMk cId="4085646257" sldId="274"/>
            <ac:spMk id="603" creationId="{129F6DE0-4F3C-B26B-97EA-FB0FEE3ED621}"/>
          </ac:spMkLst>
        </pc:spChg>
        <pc:spChg chg="mod">
          <ac:chgData name="Charlotte Judge" userId="e603bab7-ca61-4c16-8957-389cad65be4d" providerId="ADAL" clId="{27F68EA9-8CD7-47D2-AF6D-94B2019C03E9}" dt="2022-11-21T13:56:04.315" v="3764"/>
          <ac:spMkLst>
            <pc:docMk/>
            <pc:sldMk cId="4085646257" sldId="274"/>
            <ac:spMk id="607" creationId="{51FE7AA2-F055-54F5-2FA8-60B114E7A6F0}"/>
          </ac:spMkLst>
        </pc:spChg>
        <pc:spChg chg="mod">
          <ac:chgData name="Charlotte Judge" userId="e603bab7-ca61-4c16-8957-389cad65be4d" providerId="ADAL" clId="{27F68EA9-8CD7-47D2-AF6D-94B2019C03E9}" dt="2022-11-21T13:56:04.315" v="3764"/>
          <ac:spMkLst>
            <pc:docMk/>
            <pc:sldMk cId="4085646257" sldId="274"/>
            <ac:spMk id="608" creationId="{989DC447-5BCF-C8D9-500A-EB4BF2CB7EFF}"/>
          </ac:spMkLst>
        </pc:spChg>
        <pc:spChg chg="mod">
          <ac:chgData name="Charlotte Judge" userId="e603bab7-ca61-4c16-8957-389cad65be4d" providerId="ADAL" clId="{27F68EA9-8CD7-47D2-AF6D-94B2019C03E9}" dt="2022-11-21T13:56:04.315" v="3764"/>
          <ac:spMkLst>
            <pc:docMk/>
            <pc:sldMk cId="4085646257" sldId="274"/>
            <ac:spMk id="609" creationId="{B73FF0A2-6056-F4E0-E92E-2FDD5F26900F}"/>
          </ac:spMkLst>
        </pc:spChg>
        <pc:spChg chg="mod">
          <ac:chgData name="Charlotte Judge" userId="e603bab7-ca61-4c16-8957-389cad65be4d" providerId="ADAL" clId="{27F68EA9-8CD7-47D2-AF6D-94B2019C03E9}" dt="2022-11-21T13:56:04.315" v="3764"/>
          <ac:spMkLst>
            <pc:docMk/>
            <pc:sldMk cId="4085646257" sldId="274"/>
            <ac:spMk id="610" creationId="{27F2A3E7-8566-E94A-B5D3-80197296AB35}"/>
          </ac:spMkLst>
        </pc:spChg>
        <pc:spChg chg="mod">
          <ac:chgData name="Charlotte Judge" userId="e603bab7-ca61-4c16-8957-389cad65be4d" providerId="ADAL" clId="{27F68EA9-8CD7-47D2-AF6D-94B2019C03E9}" dt="2022-11-21T13:56:04.331" v="3775"/>
          <ac:spMkLst>
            <pc:docMk/>
            <pc:sldMk cId="4085646257" sldId="274"/>
            <ac:spMk id="612" creationId="{C532F6EC-8CB9-7363-C2E5-B997B6E9A238}"/>
          </ac:spMkLst>
        </pc:spChg>
        <pc:spChg chg="mod">
          <ac:chgData name="Charlotte Judge" userId="e603bab7-ca61-4c16-8957-389cad65be4d" providerId="ADAL" clId="{27F68EA9-8CD7-47D2-AF6D-94B2019C03E9}" dt="2022-11-21T13:56:04.331" v="3775"/>
          <ac:spMkLst>
            <pc:docMk/>
            <pc:sldMk cId="4085646257" sldId="274"/>
            <ac:spMk id="613" creationId="{778518AF-DAD7-8912-EC29-4148125E3FD1}"/>
          </ac:spMkLst>
        </pc:spChg>
        <pc:spChg chg="mod">
          <ac:chgData name="Charlotte Judge" userId="e603bab7-ca61-4c16-8957-389cad65be4d" providerId="ADAL" clId="{27F68EA9-8CD7-47D2-AF6D-94B2019C03E9}" dt="2022-11-21T13:56:04.331" v="3775"/>
          <ac:spMkLst>
            <pc:docMk/>
            <pc:sldMk cId="4085646257" sldId="274"/>
            <ac:spMk id="614" creationId="{6DE8D070-FCF7-1EF5-33E9-F4E2D4709FB3}"/>
          </ac:spMkLst>
        </pc:spChg>
        <pc:spChg chg="mod">
          <ac:chgData name="Charlotte Judge" userId="e603bab7-ca61-4c16-8957-389cad65be4d" providerId="ADAL" clId="{27F68EA9-8CD7-47D2-AF6D-94B2019C03E9}" dt="2022-11-21T13:56:04.331" v="3775"/>
          <ac:spMkLst>
            <pc:docMk/>
            <pc:sldMk cId="4085646257" sldId="274"/>
            <ac:spMk id="615" creationId="{A46BD834-3361-A5F3-114B-E0D1FAF9623C}"/>
          </ac:spMkLst>
        </pc:spChg>
        <pc:spChg chg="mod">
          <ac:chgData name="Charlotte Judge" userId="e603bab7-ca61-4c16-8957-389cad65be4d" providerId="ADAL" clId="{27F68EA9-8CD7-47D2-AF6D-94B2019C03E9}" dt="2022-11-21T13:56:04.331" v="3775"/>
          <ac:spMkLst>
            <pc:docMk/>
            <pc:sldMk cId="4085646257" sldId="274"/>
            <ac:spMk id="616" creationId="{D126D6AC-7564-9051-6F3B-A23FBEE13CD4}"/>
          </ac:spMkLst>
        </pc:spChg>
        <pc:spChg chg="mod">
          <ac:chgData name="Charlotte Judge" userId="e603bab7-ca61-4c16-8957-389cad65be4d" providerId="ADAL" clId="{27F68EA9-8CD7-47D2-AF6D-94B2019C03E9}" dt="2022-11-21T13:56:04.331" v="3775"/>
          <ac:spMkLst>
            <pc:docMk/>
            <pc:sldMk cId="4085646257" sldId="274"/>
            <ac:spMk id="617" creationId="{C472B613-7838-3203-DDA6-9487DCFA9CDF}"/>
          </ac:spMkLst>
        </pc:spChg>
        <pc:spChg chg="mod">
          <ac:chgData name="Charlotte Judge" userId="e603bab7-ca61-4c16-8957-389cad65be4d" providerId="ADAL" clId="{27F68EA9-8CD7-47D2-AF6D-94B2019C03E9}" dt="2022-11-21T13:56:04.331" v="3775"/>
          <ac:spMkLst>
            <pc:docMk/>
            <pc:sldMk cId="4085646257" sldId="274"/>
            <ac:spMk id="618" creationId="{277671EE-D280-5988-B440-9EF2BE0EF83E}"/>
          </ac:spMkLst>
        </pc:spChg>
        <pc:spChg chg="mod">
          <ac:chgData name="Charlotte Judge" userId="e603bab7-ca61-4c16-8957-389cad65be4d" providerId="ADAL" clId="{27F68EA9-8CD7-47D2-AF6D-94B2019C03E9}" dt="2022-11-21T13:56:04.331" v="3775"/>
          <ac:spMkLst>
            <pc:docMk/>
            <pc:sldMk cId="4085646257" sldId="274"/>
            <ac:spMk id="619" creationId="{16816BE5-A185-C43A-40FB-1880370DD599}"/>
          </ac:spMkLst>
        </pc:spChg>
        <pc:spChg chg="mod">
          <ac:chgData name="Charlotte Judge" userId="e603bab7-ca61-4c16-8957-389cad65be4d" providerId="ADAL" clId="{27F68EA9-8CD7-47D2-AF6D-94B2019C03E9}" dt="2022-11-21T13:56:04.331" v="3775"/>
          <ac:spMkLst>
            <pc:docMk/>
            <pc:sldMk cId="4085646257" sldId="274"/>
            <ac:spMk id="620" creationId="{CECBFF03-1AB1-43E5-AD75-1B0C58F3E11D}"/>
          </ac:spMkLst>
        </pc:spChg>
        <pc:spChg chg="add del mod">
          <ac:chgData name="Charlotte Judge" userId="e603bab7-ca61-4c16-8957-389cad65be4d" providerId="ADAL" clId="{27F68EA9-8CD7-47D2-AF6D-94B2019C03E9}" dt="2022-11-21T13:57:36.772" v="3831" actId="478"/>
          <ac:spMkLst>
            <pc:docMk/>
            <pc:sldMk cId="4085646257" sldId="274"/>
            <ac:spMk id="621" creationId="{021EC1DB-EED3-D719-7C7B-A425D1E1CDB4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32" creationId="{DA9A6E28-DBAD-DDC8-7FB7-37A36461CAE4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33" creationId="{1E39E58E-261D-5572-DE27-96863F66CD51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34" creationId="{437C2C19-26E4-B894-DE9D-18B078686E09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35" creationId="{F8AEADD9-1FAB-D489-4676-00DE1D39B7EE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36" creationId="{D37F1053-4030-A7B4-BFD9-4DA9397E59FF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37" creationId="{AF426620-8DF3-1D74-2565-DB71A5A7DA73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38" creationId="{0397933D-6BD1-8069-0F0E-1C2F850A7AE8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39" creationId="{F2034630-81A0-6E0C-26EF-09EB3E90FF67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40" creationId="{F1989F4D-FABF-1080-9B34-9768A54528E1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41" creationId="{0450ACF0-3ED3-8B31-3221-ABBD27A7CFA5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42" creationId="{0B416C1E-49F5-DBDE-5463-F66FC8C3C381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43" creationId="{D461D065-B6A0-3F64-31D0-2FEA136C1B7B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44" creationId="{195F38FF-6AC3-519C-5065-E47398606372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45" creationId="{46706278-D1AE-0FFB-9860-495EC55CFB4B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46" creationId="{434FDC39-0E74-AF82-2942-85925DB28A6A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47" creationId="{B3228D3E-3F9F-55A9-4359-FC695998D391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48" creationId="{321EFC6E-B053-8E1D-DCF2-42637D2B51A4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49" creationId="{E39A8EAD-075E-1A7D-5366-2F21345B3119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50" creationId="{4CB53912-B664-9FE7-E2F4-EEE571756B9F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51" creationId="{16B41F5D-BF23-A563-D8FC-02E51834A4F3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52" creationId="{D0D5E65E-CA42-047F-E722-DD7C754F56BC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53" creationId="{5EFD29A8-D743-B9B8-D139-F7EE0A2DD4C6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55" creationId="{9372FB40-DCC7-ED12-6089-7B1B713BDD12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56" creationId="{6E69548D-8EFA-AC4B-82BF-B03F962DBB42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57" creationId="{0426859B-ECC6-97D6-7774-5C8D07A101CD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58" creationId="{A188AE64-C84D-11D3-21E5-0A69BE3158DA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59" creationId="{2A48E3C0-0B77-8B82-A5C7-D8CC15975D96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60" creationId="{0F5B63A2-6CC3-E31E-1B61-7B1DA1A2EDEE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61" creationId="{A1052005-CA65-AEE4-73AE-09063FFB0EB6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62" creationId="{0DC391C8-142E-F0FC-3B70-1680C29E97C9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63" creationId="{82DD4110-F161-266B-757D-5C24A0FD5E57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64" creationId="{39BFF29F-3D1A-A4A1-FF38-2CC14568CDCD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65" creationId="{95465A60-4095-128B-A969-FC1C618F6F39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66" creationId="{2C8DE099-91EF-39A5-1259-12BE5197A93B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67" creationId="{534EC1F8-F69F-1CF1-0EA4-383D3359AC11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68" creationId="{B22DA4F0-C32F-E531-1854-92E66816A8BA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69" creationId="{04126DD6-3497-B2D6-58CB-56C4F014573F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70" creationId="{2D015D32-0192-EB89-A74B-B23EAB1CD0C7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71" creationId="{A5B46F94-1048-5A3C-CA0D-41E115AD1A1E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72" creationId="{B8B41475-5990-2DC4-347D-82761579C0C5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73" creationId="{2973FC07-C5A8-333E-9BF3-4052599A56E3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74" creationId="{C04B9753-8412-2267-917F-52FF2705A130}"/>
          </ac:spMkLst>
        </pc:spChg>
        <pc:spChg chg="mod topLvl">
          <ac:chgData name="Charlotte Judge" userId="e603bab7-ca61-4c16-8957-389cad65be4d" providerId="ADAL" clId="{27F68EA9-8CD7-47D2-AF6D-94B2019C03E9}" dt="2022-11-22T10:28:55.369" v="5019" actId="164"/>
          <ac:spMkLst>
            <pc:docMk/>
            <pc:sldMk cId="4085646257" sldId="274"/>
            <ac:spMk id="675" creationId="{41612608-07DF-4A5A-EBBD-61FE9301E21C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81" creationId="{649A97C7-BD51-3FD6-9751-B38FE6FD4217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82" creationId="{8E87A066-8510-D224-EA82-016C6BDC2275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83" creationId="{6389E719-E742-E781-A135-3E1E70AB1CB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84" creationId="{034E2884-E535-0180-DC76-212FE08A8371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85" creationId="{37698C82-F604-5350-9474-77218E11EB97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86" creationId="{53E6C08F-5F52-D2B0-6E65-AEAB3B28B97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87" creationId="{4EF5026E-1616-1120-A093-2CAA0287E284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88" creationId="{4A037F52-EA95-C112-1DAE-8FFA422FE463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89" creationId="{2997E200-500D-A271-1C22-600E328F83B8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90" creationId="{ACE6C4A5-06F5-F52C-56C5-6C01A0F2341E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91" creationId="{9A8138F0-73D8-E05E-F114-F7C228709097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92" creationId="{40BD49AB-22E8-FEEB-D921-B0E85323BA0F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93" creationId="{5023DB1A-DEF0-D1C4-57D9-CD7FA0964D7D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94" creationId="{2D74DE89-FFB7-212A-36AF-B5D25ADC57C2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95" creationId="{241F95E8-AEF8-B0FF-94C5-707F0B177D1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96" creationId="{558A491C-A4B0-DAF5-4E10-FD5BCF248920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97" creationId="{196C135F-774A-5FA0-730A-AF66F1233E9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98" creationId="{33109031-1187-A0B8-550B-7FE8977A6810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699" creationId="{AF53A24D-7E87-E6BD-B58E-CBADDF0FA7FE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00" creationId="{A0D09868-18C4-B2DA-F55B-43A63BF89D92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01" creationId="{182881AB-2A38-3671-98F3-6E42506263A4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02" creationId="{3CDE8B5A-609F-95A0-9EFD-F63D4393AED7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03" creationId="{26A12984-5EDF-9C57-04DF-35D873D69BE7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04" creationId="{5F93EBE2-8C7F-2E0B-5555-6A5C640A7868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05" creationId="{02EB9A3C-5AF9-DA0C-AFDA-0EF8FEB32F94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06" creationId="{9A3A4AE3-2BF2-4024-54C4-8377E7187128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07" creationId="{1EC9770C-0162-62F2-4484-4DE3F0439142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08" creationId="{833BF933-20C4-332A-FC35-3CFBED47CE4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09" creationId="{6EDA0975-8B59-7ECB-5700-4C0CEB2AB4C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10" creationId="{6C281DB2-83D2-2DE0-BD3B-D9ADD70A30B8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11" creationId="{79C0A33A-E677-A43C-49CF-208ADC773A66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12" creationId="{8AA1CCE0-56A7-169F-D02E-9538C61978E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13" creationId="{A96DAC28-584E-31CF-7A38-A1C0BE4ED05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14" creationId="{24123AE9-60A9-286E-A5ED-95AE6093E74E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15" creationId="{ABA6455F-AA3B-9ABA-456F-76DB1762E284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16" creationId="{3A4394D2-8FE7-4CFF-4124-CB1E08A6DDCF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17" creationId="{BD2EF519-79E0-2736-A12C-5AD3FB1DDF4E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18" creationId="{27E004D7-687A-EBB6-8847-C9E8F329095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19" creationId="{DFF6609E-AF1E-82D1-5742-8FE301D8DE7E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20" creationId="{E194C150-9B2B-B046-4E84-BD4C9C0CC071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21" creationId="{EA791495-065A-082C-5A74-0A96E01124D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22" creationId="{7D2E2400-77BC-BFFD-2B9D-0FBFDC1AF963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23" creationId="{D0B6C49E-4406-A47B-0FEF-4FD07E6DAB45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24" creationId="{7C6DA13D-9D21-8071-9C5D-8F6A5245C903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25" creationId="{A33A9D0B-5C5D-763D-1A9A-7DE89552990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26" creationId="{8C9F0FF3-AAA2-4C8A-13B1-BFBC0ED02D7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27" creationId="{FA9E8436-60C5-DCBA-120D-36B2E18DA910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28" creationId="{72221D60-07A8-838E-3054-CA8FCBAE7456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29" creationId="{5C65B4DB-1252-3799-46B5-635B046B55CD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30" creationId="{B607D384-E0F9-E944-F23E-D197C0572D4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31" creationId="{8E0FBF76-1015-D867-113C-F90FFAE9B741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32" creationId="{1AA4A609-F941-808E-A6E0-1242091083B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33" creationId="{41450F37-8BC5-1BC4-0CC1-F0A285D12BEF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34" creationId="{ABD90F9B-6838-6F8E-D699-6B32966D4F36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35" creationId="{F9F1DA51-89AC-0953-77D6-8783B364FD17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36" creationId="{8622BB2D-EA9B-B894-7722-4F6735D4FB87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37" creationId="{135EFBE0-F80D-A230-3004-452F503D673C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38" creationId="{647CE999-D603-0F66-EE19-B010EF4EAFEC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39" creationId="{B9B2F142-FB39-2390-9642-4E5F8474FF33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40" creationId="{67F16A0A-BABC-C6E1-EED6-AE38BDD191E5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41" creationId="{8F024670-2548-5C1E-45C2-D957F208FD6D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42" creationId="{B6CE957E-3481-6D94-F261-1C3C4F29524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43" creationId="{A3FF12C7-20D8-C853-4B8D-A288DC5704CC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44" creationId="{49130D25-56FF-1B7A-EA51-E4F13DF9150D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45" creationId="{657D76D6-36A0-A59C-92B1-B87EDEB82B56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46" creationId="{048077A6-8C0C-AAE9-0C78-4F526A6403B4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47" creationId="{F968322E-916E-92C1-8489-CBA984F17910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48" creationId="{6E86BF7C-D180-5C0F-2FC2-85FFC7C9E28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49" creationId="{C4FF541A-F081-3927-9B20-4AE52874F626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50" creationId="{BFB23BA5-4A7F-65EC-8BF8-BB0619FA646F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51" creationId="{28AD6427-6953-785B-0A5D-94782FFD7737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52" creationId="{F20A51C9-32A2-85CD-54F0-6C8398608CA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53" creationId="{9C1595D2-1AA0-5614-B3F3-7F9C7DDC15C4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54" creationId="{67E41345-ECAA-3876-ECF2-B1F664B35789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55" creationId="{3E7702FC-56F6-2FC0-6B2B-257CA4BEDF31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56" creationId="{4C5375FE-8F1C-26F7-50DD-7B9B92164E98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57" creationId="{0E2E40E8-8083-762F-130D-CFC18D869F8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58" creationId="{E185B423-988C-4656-3FDD-A4A276750EDC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59" creationId="{5F2E5445-C9B6-F817-89BF-BA1A821EC510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60" creationId="{D0527A89-15FB-9192-98E4-545323D1605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61" creationId="{2E336C82-DF0F-06EC-A575-91AE397B3FA8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62" creationId="{C2DAC46D-0816-AACF-45A9-09CA8CCE6750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63" creationId="{0D5C7F85-B94F-71CB-0642-01475CB6E9C6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64" creationId="{D4F74844-BC67-47CD-58E1-F8114C7D4725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65" creationId="{18038722-223C-88B5-E89A-17960248DB39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66" creationId="{A79BC055-CC7E-AC11-8438-34F2A718BD15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67" creationId="{5C1248F2-EE3E-09CB-F9CF-A72034E57F8C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68" creationId="{10165B5A-29CE-6F99-5EDB-0808FEF929D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69" creationId="{7E1E9EA2-20EF-7A9F-1823-53DFBA5C6A8C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70" creationId="{97C71917-599A-9F44-8A38-B008C2A4F6C1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71" creationId="{503CB65C-AA1C-59BC-E356-3B8B33BFE7A2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72" creationId="{FFD404D1-A9E0-4FCE-EF23-394315A9CE1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73" creationId="{DE9AB197-F48E-48CF-773E-636A78D27BCC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74" creationId="{395E79D2-096C-5AC7-477A-EAC227FFD921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75" creationId="{F0BE0110-6BB4-A916-55D5-181210E048F4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76" creationId="{EA22F86C-728E-FDC9-57A2-C0B4B5D0F4D5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77" creationId="{AAC0D7E8-D275-F107-42D7-6C9125E3C5C3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78" creationId="{5649FE9C-145F-1FAA-8E43-154A214D6932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79" creationId="{410BA393-0C91-334E-4558-DD0F4D01E571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80" creationId="{969A24BB-FA2B-6248-27FC-AAF6A3513057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81" creationId="{4BC451D7-199D-2A5E-D270-695EBB3501AD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82" creationId="{A13D8382-E8ED-2C6B-9C78-659DBCB3BBAF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83" creationId="{7632BC4D-D5DB-3214-82D4-FBF2994145DD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84" creationId="{C16863FA-F8E3-90A7-6728-DFF811142A71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85" creationId="{FF796C97-6D2C-292D-C493-8C0DC15EE000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86" creationId="{4D10A8F2-E2BB-C0E0-0C50-969C66995ED2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87" creationId="{3E655F84-F453-808C-9D52-CDC5DFDABF5B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88" creationId="{DE91474D-6F8F-C49F-CB77-8A6E638AFA1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89" creationId="{EF06C66C-C2A0-6979-94E6-26AA47A7037F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90" creationId="{C1B28701-9825-73C2-0C11-06AEE9DB791F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91" creationId="{92668627-6F07-9A35-CFBD-02CA8F82A664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92" creationId="{01D74DE9-B80F-BA86-B35F-E65D36B39497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93" creationId="{DF36FCC4-73F6-ADDF-816E-7EAEA39248D4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94" creationId="{83BE61B4-4B01-2FA7-110B-0576E995719E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95" creationId="{19A99B01-9725-986F-7AE8-DCCEDA55CB13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96" creationId="{195FE656-29DD-BD53-5EDB-213D06AF5069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97" creationId="{687C196A-C821-040F-4878-7DE472A74246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98" creationId="{8DB52CFE-7F12-19D4-AE2E-9708E9DCB16F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799" creationId="{E9B3FD73-A0CD-FFD7-7A9D-1E71C05BE67D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800" creationId="{6EF461A7-413F-DA33-E505-ED3419C91F7A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801" creationId="{5E7404FB-748D-1633-9CF6-328233E9B700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802" creationId="{45DBDD38-9BDD-204D-E0E1-94ED1B40BF09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803" creationId="{B8653344-3268-93D2-73E5-F1AE8FFDA5AE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804" creationId="{948AEED4-888F-2166-10C7-7CA88C61597D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805" creationId="{321884A2-ABB4-F03C-2241-4572C476D299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806" creationId="{6A3E2D6E-7E37-ED89-ECFC-91E20017E666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807" creationId="{62D7D203-E129-9942-B399-48BDBDDAD46F}"/>
          </ac:spMkLst>
        </pc:spChg>
        <pc:spChg chg="mod">
          <ac:chgData name="Charlotte Judge" userId="e603bab7-ca61-4c16-8957-389cad65be4d" providerId="ADAL" clId="{27F68EA9-8CD7-47D2-AF6D-94B2019C03E9}" dt="2022-11-22T10:25:14.185" v="4977" actId="165"/>
          <ac:spMkLst>
            <pc:docMk/>
            <pc:sldMk cId="4085646257" sldId="274"/>
            <ac:spMk id="808" creationId="{B82D2B30-1CCE-9435-DDA1-F77CBB57F9B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09" creationId="{27EA101C-78BF-EB5B-1803-8BD7F23C5CF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13" creationId="{1BA2716E-E30A-660E-BA87-FEF3A5DF739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14" creationId="{80315807-7B63-4D4A-9259-D34BAC23E36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15" creationId="{A427D6D3-84AB-2869-DFF5-70371E59161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16" creationId="{5F4F2630-12F9-80B4-8DD8-A03AF930F85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17" creationId="{A237D0CC-ADD0-1261-ADC1-3BA6E5699F2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18" creationId="{EAD5D8DC-3038-62A0-23C3-9968AD3863A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19" creationId="{D9339773-5158-7DFB-DE6E-0F0CA73606B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20" creationId="{8DD715F3-2509-C204-4AB8-626FF6534C8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21" creationId="{026670CF-0EC7-01B1-AA82-F37EE29389B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22" creationId="{3F19C21A-07DC-0C9E-611D-A64019D26F7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23" creationId="{40D0DEB9-D489-0F57-B971-707FA6A8E16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24" creationId="{0DD8472A-4854-BCE0-7399-E23AA2DA1DC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25" creationId="{117FB9FD-CC8A-0FF7-42FD-940B07A1E9F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26" creationId="{A54177FD-5341-40CF-9667-F7D1E3CF139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27" creationId="{9824AE34-255D-E465-4FE1-B7D3F4057F8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28" creationId="{72F16A65-31D4-98AE-4471-488C7F87F2E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29" creationId="{333CC3FD-3616-8486-5676-FD12E254BC9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30" creationId="{6558437B-9937-5D89-2247-649EE72E84E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32" creationId="{CB22B6A6-BEB1-20C9-610B-E5C49EA270C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33" creationId="{A04993DC-D11F-1453-2706-EA7086BFDCE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34" creationId="{58A90208-3193-13FE-0263-0287D75850B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36" creationId="{A257F5FC-6C40-E860-5709-62FB1BD4E4A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37" creationId="{B2D1DAC7-1F79-1275-F21E-0749A9495DB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38" creationId="{A88262E9-02C0-AD77-84A1-9A4A022E67E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39" creationId="{5C9081AD-8765-7B3A-1AB6-14C5713716C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40" creationId="{059A6731-1591-BB95-8C1F-F31D592B3E9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41" creationId="{4924089F-BC1B-B3F4-B7F4-700C2D75188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42" creationId="{AEC7DF1B-0880-83E9-E18A-C39CB466540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43" creationId="{B8722E6F-76D4-9F18-B347-0914E76AF74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44" creationId="{080C4B0A-93AD-582F-0BA5-173E0E03147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45" creationId="{79AB4EBD-AF13-BB93-CF6E-24883985426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46" creationId="{3351BAC7-868E-7CEC-462F-EE0F27F36E1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47" creationId="{D88344CD-C78D-8C36-5B54-414C926A786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48" creationId="{023B9C5E-8BAD-A1D1-D366-21DD1E76873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49" creationId="{7D2A02EE-FE2B-AD07-2510-36B79EB8CA1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50" creationId="{7F7683F4-4C58-2209-BD71-BE0FFA5FF1A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51" creationId="{F1A3730E-3F05-4AD2-36D1-83A81DA7DD5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52" creationId="{FE73D0F4-3A9F-9EAB-3551-C04E78A726F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53" creationId="{537019D5-6235-A65A-BE2F-CCBA2854D81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54" creationId="{CB751E37-8BDD-1A0B-249C-65A891429D9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55" creationId="{28E11907-E83F-6304-1998-6EACFF89272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56" creationId="{34591B1E-6E2F-2C83-A7BB-2371176AA50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57" creationId="{4D963C65-2AB0-4ADC-1055-E5571C8AC31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58" creationId="{4C61E9BC-0264-1BF7-3612-D11FFA16FE0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59" creationId="{445CF84D-2EBA-7FCD-FC54-B0EDDB25E55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60" creationId="{F8874EE1-2EB5-3AB6-4B64-9402CDE1804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61" creationId="{50D0B712-1FE9-CF36-5065-F83A4FA3033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62" creationId="{AC86E9D4-EA21-2E7F-40B4-F67F22BEBFE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63" creationId="{D4F9DD1F-E699-2202-7056-29987F715D5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64" creationId="{FFB80CD2-EAAB-5D25-8FF5-2283A39165F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65" creationId="{1D79D125-172C-E0AF-CF0E-C921786E3CD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66" creationId="{19B46818-F0A8-29FC-DB30-F61AF9C85FD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67" creationId="{1B2854F3-51FC-6B8E-EDB4-6B1BFBCB889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68" creationId="{2D5E144D-E71F-981F-71D7-E2430ABFD31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69" creationId="{208EAA9F-EF01-41CC-A1A9-E224F203FA4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70" creationId="{0B24C411-0DBA-DF15-5476-CD0B5E0DD92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71" creationId="{BF23E380-72DA-0A76-750C-1656F25E973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72" creationId="{6777B9CE-498E-82F3-C2AD-633659D7386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73" creationId="{4DC150A6-FF1D-0A5A-C1BF-5C2A5A09BAA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74" creationId="{1AEA2063-8FD9-2019-051F-A50A147288F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75" creationId="{38A22DE0-0033-B1F0-7D81-B030D851CB8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76" creationId="{BE2E756B-0A5A-497F-C747-DF250E4090A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77" creationId="{8CCEA3B7-7C22-0C75-4966-1F59DA9D809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78" creationId="{5D4E3F38-ADDD-14D3-C153-41A51DA21C3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79" creationId="{E8EC4631-E10D-5212-8670-1E8D6DA172D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80" creationId="{A901C63D-071D-30BC-2273-45046D5493B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81" creationId="{94D1F41D-1DB1-BD54-624A-3AC1126F166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82" creationId="{8AE2D08D-8552-3D00-6513-B1C9A3FFE21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83" creationId="{D4E95378-ABAB-35D6-3CE2-CA2E1178D5B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84" creationId="{45588CA1-FA1F-F2B7-C93F-954B02BE5BA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85" creationId="{8DE9D8D3-93EE-8515-9F79-5B2BC7E29F3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86" creationId="{7C75237A-682E-1A48-6B68-AA95028ED3C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87" creationId="{35E83BF3-77B0-329C-9141-57399189EF5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88" creationId="{FD3F7843-3AA3-72CB-3281-AE8DBAA0BC4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89" creationId="{9B019E64-D715-25F2-DA9D-125A9895F48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90" creationId="{B6DE1D35-D993-48D4-B088-572D40C4F2F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91" creationId="{C6E2C634-D8DC-6987-AEC9-2DEB1FC5E34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92" creationId="{17A6A2BB-B1BE-38CD-398D-E534B86828B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93" creationId="{91A93A10-B29B-81B4-8150-E5D974BAF84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94" creationId="{E41F57A1-4A8D-FD15-F414-A3F34A474E7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95" creationId="{5346A392-57C2-31D8-F0F5-0B44DDD58A8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96" creationId="{60E03322-F07F-2290-38B3-82736E3A59B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97" creationId="{724AD3CA-96CD-46C4-E999-89EC8B19E00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98" creationId="{0D4E3FCE-710B-225A-9025-65384EE4338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899" creationId="{FBD1824B-EAE2-18A9-0DE2-1D13F444BEA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00" creationId="{640F1C15-6159-EF78-EC94-799743EB8A5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01" creationId="{6AA7750C-4DEA-84AD-768B-AB59D89E976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02" creationId="{F90817C6-BB22-DDBA-AD45-2049936596B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03" creationId="{38A80AE8-50F6-46BF-885E-8C5C45A4F3D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04" creationId="{2C9C95D1-238B-09FB-7815-A240F747D67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05" creationId="{4C522D32-3937-FA70-B1E6-AA68F6E4B3E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06" creationId="{561AB9BD-4730-6B6D-B2BD-FDAC9871AE9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07" creationId="{EB02BFB6-2B4B-82F9-423A-577E40D5514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08" creationId="{503D60D5-C025-F5D1-BB40-296EFDC4A39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09" creationId="{9E12EB20-9ACF-7F3E-8DF2-958A64F6A34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10" creationId="{3D6A9A3F-18D4-1295-30AC-625682291ED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11" creationId="{C9746013-A680-3A13-427C-945B087C8EC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12" creationId="{151DE600-FB06-D39A-956B-D739CCE6F3E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13" creationId="{2F9AF306-1077-E3D7-ABEB-9E39679B421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14" creationId="{18024523-4597-460B-BDB7-7693E83FD30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15" creationId="{19CA47B3-D35C-5E90-CB7D-21109AC0281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16" creationId="{D704180D-5C8E-AE0C-C2F2-945B5732A73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17" creationId="{A3224C97-086E-9F50-ED3E-68CC204DE55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18" creationId="{55D023FD-F3E5-CD8C-6E63-27CD441B62B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19" creationId="{A56124CA-1954-9AAE-33BA-D68481734A7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20" creationId="{B2CDE660-3A41-9FAF-B278-3F29C7A5A3D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24" creationId="{2610E1B2-7F4F-939E-11D5-AC0B5642A0C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25" creationId="{FD1BA97A-D4AE-A58D-51FB-FD68A00CD5A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26" creationId="{925C92CF-EEFD-9703-0020-7B2543CE633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28" creationId="{2D7EF887-8C0B-C2CF-98D5-7808AE85BD0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29" creationId="{67835BDB-7485-EFF3-287A-162120DBCE1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30" creationId="{CDDD065F-E94E-FF40-770A-97F9EE8C79D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31" creationId="{61AD9947-371C-B5A5-DB6B-771B9099739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32" creationId="{2D9B7B52-4927-EC64-E48D-E294AC4E41A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33" creationId="{6A1A430F-3B71-A294-CE8D-22D6995E242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34" creationId="{1B60CAF2-B738-00E9-ADD4-8232A2BD0B6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35" creationId="{E1AEAA26-B770-33B7-9222-B11A1376211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36" creationId="{C798C7F5-B623-B151-DD00-5F90B76392C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37" creationId="{86D1886E-D8C6-983D-3E99-81797EC7384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38" creationId="{36DD382F-7375-23EB-8872-320A13703AD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39" creationId="{6A4B57A6-6ACE-940A-BDBA-7533A6E0DF7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40" creationId="{36628B1B-8978-AED8-64CE-E6BECBA6B77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41" creationId="{2EAB1B5A-E96B-E005-5B56-1C767E1B145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42" creationId="{6F20F958-75A0-E6EF-0610-838FDA00431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43" creationId="{0C47449F-7815-9048-F2FA-CC074019D7F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44" creationId="{24C57262-B3B9-F62B-6465-319E0F95E10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45" creationId="{A8E9312D-9FC8-A882-A009-F4ADA9F652B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46" creationId="{8A4DEB69-53EB-6955-D981-EA2D1A47B0F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47" creationId="{7447566E-F064-DB21-141C-00923F82D35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48" creationId="{28C71A8F-9056-9BF6-D436-F97121173A8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49" creationId="{D2242AA9-81C6-060A-120F-3A5D4AB32E5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50" creationId="{8586F184-A8F1-156B-F36B-64555A4275F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51" creationId="{6D1984DE-50B9-FA83-1004-DD183C0695C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52" creationId="{C5978A80-C2C7-6949-BAFC-FA4EF95B0A2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53" creationId="{66D0C9FB-C5D8-31E3-3D57-AE45A268BF8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54" creationId="{896366E7-DE2E-FB3B-054A-DA6DA1D8C55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55" creationId="{F6F8B7B2-389E-4557-6B39-1EBAA048D56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56" creationId="{06B1A7D2-B83E-FF6B-B34D-DB4B836A724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57" creationId="{B0747223-C573-10D9-003A-D20936FDEB4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58" creationId="{9CC72538-BCF7-2793-0E82-465C2781A64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59" creationId="{FAB423E2-E2EE-3518-13EC-0B83A54F9F0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60" creationId="{51E3EEEB-5C53-F020-D666-82AD05E3F9B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61" creationId="{2B301F33-1010-479A-C8A4-7DA208D232A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62" creationId="{D209B5CF-5F72-3F3F-3B94-FDC031936CD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63" creationId="{940F8FAA-00AF-F5AF-0652-41456227C85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64" creationId="{9B11BB01-05D5-765F-EBAC-8B220110E9A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65" creationId="{86CF93DC-ECB5-D716-9E0E-AA9A0050A66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66" creationId="{2F1A5452-C524-C179-56AA-6B05F2301F7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67" creationId="{CC0433BE-FDF6-185E-C6BC-ECF33B2A152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68" creationId="{A06C95D0-99C0-311F-A09E-9546A11EDB4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69" creationId="{601B3F22-C5F6-0A10-FD5C-7434C24F0AB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70" creationId="{853BC028-9563-768C-08B6-B8ED80FD113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71" creationId="{4FDE5FA7-3D8E-7198-A2C0-0164B3D2493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72" creationId="{78DF7DBE-C459-5CEF-0909-A2BE9D0DB8D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73" creationId="{B2E4049D-F063-29E5-B8AB-E3EBB3B7770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74" creationId="{ACB9EF39-B73E-40B0-D403-A973F82BAE7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75" creationId="{23481B19-8304-6A8F-3199-4427307FA6B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76" creationId="{E5917E32-856D-C512-D5AF-5A49D11C519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77" creationId="{15563B12-F7E3-DCF4-2C0D-F73B2221E14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78" creationId="{A956A403-FD3D-CF3F-B0AF-54783A115AB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79" creationId="{546FF583-A6EA-6D33-1E57-E85F2E1B2C9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80" creationId="{C77855F8-4171-2831-EC9F-33392C3DA0D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81" creationId="{CE7A13C1-4870-7605-2D51-C1E0F9E49F5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82" creationId="{CAE3EB9C-5A0E-79CA-E86D-B52F8D79738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83" creationId="{4C108053-AD87-DFA1-5ADB-160078E959B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84" creationId="{36845959-3832-D7F5-2E2D-A363B4E4B55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85" creationId="{DAF055B8-691D-86AB-875A-F5ECAA3EBD8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86" creationId="{58E37408-1317-78BB-6F2B-A6188F75502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87" creationId="{FEC95FC6-D67A-5BF6-CF19-1F695FE2E4A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88" creationId="{B639C22D-237F-168D-BC03-41877FEC073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89" creationId="{3A580069-1613-B67D-6B51-D63D92B3F75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90" creationId="{64B2192B-DC7D-C19D-21A7-342BAC4B9BD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91" creationId="{1C67366A-22EA-FCAE-6558-0DE2A95AB6B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92" creationId="{3BC40C0E-77FE-21AC-06A7-9C29B671B23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93" creationId="{74498462-78B7-D75B-8B5E-AB04D1238B5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94" creationId="{AD8CABBF-4A2D-1C46-FEDD-A6D0ADFFB50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95" creationId="{A99D319B-00E1-82CD-C5E7-A8415E390D8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96" creationId="{24E8C902-63B9-40FF-5454-EA19011A8C6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97" creationId="{87BC217B-824D-C053-D759-912F4D86E5C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98" creationId="{685C8A75-1119-D63D-2273-44629089074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999" creationId="{9146F722-E616-E5EF-67A6-0BBDE39D676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00" creationId="{2C9CB00B-AEDF-ECE5-DA96-586666FB216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01" creationId="{3BA3726F-6322-6EE2-CCDC-0918CC331C7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02" creationId="{9F9A8933-654E-0389-E365-B8CFE8C9BA7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03" creationId="{C328B70E-EA59-ADC8-2760-15053847BEE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04" creationId="{31696809-FF91-AF09-5F6A-CEB40CC49F2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05" creationId="{88775823-1812-243F-00F8-3D5611C69B0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06" creationId="{F0E79AAE-C764-6351-E86C-3B4509C7B0D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07" creationId="{38A6159A-276D-776F-2725-9A52B58474A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08" creationId="{4C1A8F46-58C3-A972-EDC0-83967E9D36B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09" creationId="{4640D16E-3DC8-1991-F109-DC48EC8A8D6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10" creationId="{4E0D823E-4210-D719-F607-77E2702637A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11" creationId="{ADC30A0B-CBCB-AC10-9DC4-14914F06B0C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12" creationId="{6A223205-04DB-2A7E-D86C-7D90460AE64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13" creationId="{6980F2B6-C54E-8CF5-BFB6-D6BFDECBC14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14" creationId="{E26F6585-6E60-7E0C-D695-6FB3C4520CB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15" creationId="{2E49F7D9-124C-6E45-DCE2-A6A7E1785B8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18" creationId="{0BF37735-59EF-D092-3E2B-FD2EAF2FBC9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19" creationId="{DE2C5774-6D0E-0255-8A05-B1FC6350FE4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20" creationId="{CEB4385A-EEDD-2AE8-EB7A-EC0008AA610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21" creationId="{85FDF7C8-F642-C6E5-1455-9360F75CB46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22" creationId="{DAFAEA68-5A2C-CAFC-362C-EAAABAA7CF3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23" creationId="{32C8D55A-74DD-572F-0C5B-743B2EAA262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24" creationId="{26A1FADA-DAC8-9F78-1ED6-E5FA6E38170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25" creationId="{803A7473-FC33-BD93-6C96-5873AEBCF7E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26" creationId="{A9A8C53E-51E3-7584-D4F6-6364941CE30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27" creationId="{E1F24332-341B-49A4-85DA-792B41B3357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28" creationId="{EAC112B9-2B44-F879-821C-7F50279E1E6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29" creationId="{386EFCA9-598F-318C-04DC-110A0908601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30" creationId="{ED386AFA-31E3-3E3C-04E8-8435F4CB237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31" creationId="{74F4B619-34BA-0CE7-78B1-30319D646A26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32" creationId="{50CA603C-73D8-6BEE-CAD5-1F1E69CB685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33" creationId="{E4CCF3DC-012D-D79B-EA16-F8C37DA766B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34" creationId="{8F4D30FB-223F-E17B-9012-A948DB62C3D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35" creationId="{4C15992E-BCE9-1120-0B50-10C1FC65C77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36" creationId="{09179E5D-1A69-7289-16A5-79756254B1D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37" creationId="{36EC347C-32DC-148B-7820-CECBC5B6DE8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38" creationId="{C57904D0-FA3D-0DC7-E142-AC443194147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39" creationId="{D2C2C286-CDE5-78EB-8341-0154D800363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41" creationId="{F3CBAD25-A0C1-E79E-9747-8AA31F82E4B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43" creationId="{19922830-0E49-16B2-C974-68C642EBCDD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44" creationId="{39B9FF9A-517C-4538-D093-D2119A43CC8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45" creationId="{EFD2E770-CFFE-CBD3-62D8-568E0B83974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46" creationId="{A73A436F-059D-BC6B-D061-08ED3355E71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47" creationId="{7B530A87-1FFB-9480-EB7C-65FF9775104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48" creationId="{DA4FB3F4-6587-5DAB-5654-B31C5142AF2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49" creationId="{36532D32-0B1F-B9BA-B9A8-9DBE070F056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50" creationId="{8E4F3747-36E4-CD00-C901-75884DDBCF7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51" creationId="{E33E9ABC-33A7-0ABA-E673-2D3B2F70873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52" creationId="{1984A4A4-1B14-8FC6-9A28-4FB7349043E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53" creationId="{082BEDE5-8458-7252-806D-F2B8F589AAD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54" creationId="{02F834A3-6ECE-9D6A-ACA5-585ACE57A13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55" creationId="{C48CA402-00A4-7D0B-598B-9D226B630C3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56" creationId="{BCBC86C1-1715-14BC-4649-ED2046A847F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57" creationId="{9C87959D-8B5E-772A-9380-B82677D36E5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58" creationId="{F0DA12B1-5C84-12ED-8D89-5CBD41ED8D5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59" creationId="{E6D3FE08-070B-8521-4AFF-A0471875DC7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60" creationId="{661A06E4-8F3A-E1D2-D03A-00D78ECFF8F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61" creationId="{7BBABBAC-FFB8-3B97-9955-D4008BFE663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62" creationId="{13ADE4AD-1625-8120-0412-E05DE789052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63" creationId="{E2ACC05D-EF79-DB45-C341-28C1C09701D4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64" creationId="{BFB40ABF-C2EA-ECD7-DFFF-AD573E1D126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65" creationId="{C0C05436-D54A-CC95-7A9D-FE0DD40C45E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66" creationId="{820A47EB-215A-10C2-71FB-423E167342C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67" creationId="{7AEA1D14-D444-49A8-31C2-196CCF5DBEA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68" creationId="{7C5A52B0-865F-A4C0-C752-427552F3067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69" creationId="{501251AF-F993-5CA6-32E1-4A85240B1C7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70" creationId="{B78782B5-910F-D995-0CA4-D329F2CFD86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71" creationId="{6343DB39-C8A0-9D8B-EB7E-73999CFF526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72" creationId="{9F5121EA-A579-D4FF-67AA-E2B2A886C6C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73" creationId="{736E3C42-B148-C961-9F13-7950D041646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74" creationId="{17444B54-7BD9-9629-1F7E-60AD84F1287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75" creationId="{3AC41211-61F0-9644-C8CE-D3F6BF4148E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76" creationId="{E51CB3B7-AE6B-0A02-A37D-0FD612A87575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77" creationId="{5F41D8B2-CFD2-0128-41F0-071520123E4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78" creationId="{EB4E8560-5967-1A41-E6A7-5F5F5D7E400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79" creationId="{C5500ACE-5A07-773D-F8CA-E1FD7D226E3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80" creationId="{91BD457A-AC1F-8859-3CA4-2E014434AC1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81" creationId="{C4BAB1C5-CA46-ECB6-8146-BC427A17D06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82" creationId="{9AFCEAD9-80F3-150A-EA99-2FF857DC934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83" creationId="{6A1B8859-0A4F-9465-901A-D81990EE714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84" creationId="{75447D07-EFA0-59C8-1395-35FC2F6CCCE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85" creationId="{4672C039-9A56-703D-6086-F0576880769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86" creationId="{9C132233-E1AD-213F-E557-4F3407AE9768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87" creationId="{EB11E6CB-DE4D-54F6-A037-FC3945B7757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88" creationId="{0BFCC244-74B1-B09D-CA45-511BD29FE16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89" creationId="{DD0453AC-99BD-07F0-339A-3E92E429D9C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90" creationId="{CC3169A2-4D4F-4DB5-B300-5C9CD043870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91" creationId="{49AB29D9-7F76-3E9B-9A95-1B15D1CCE22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92" creationId="{D679CA60-30B8-A650-30A0-0D39F7B817A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93" creationId="{97E117ED-02DC-B84C-5750-AC6807C474C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94" creationId="{DEB07050-9380-4800-59FE-6950CE1BB4A3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95" creationId="{631CD563-6F9E-0DD7-C2FF-CECBA194742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96" creationId="{640BAA0C-E818-682A-1B9E-85DC20AD8881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97" creationId="{C50C10C7-A67C-40C8-8A64-FD6A8DAFBDBB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98" creationId="{A37800A3-5CD8-B8EE-94F4-5CCCD51996C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099" creationId="{A1F37E81-1BF6-EB75-941C-05BFA4A9FE6E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100" creationId="{89BE7727-42C9-19C0-C4B3-C55BDCAFDDDC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101" creationId="{9B22EC18-33F8-90EE-49B9-6E8C8B59795A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102" creationId="{AD4ED9F4-F550-7F16-4586-5ADC48B29102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103" creationId="{EE8B7011-2051-F682-FBF4-DDEE7F9388BD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104" creationId="{21F4046D-C065-EC85-D3AC-620EEF9803F0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105" creationId="{33B41016-CEE0-C609-3B80-46E270942B3F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106" creationId="{CF9CDF29-8507-937C-17FB-A6F5B60ECFA7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107" creationId="{5F22D623-8454-18EF-19CF-3A2E6B6FB719}"/>
          </ac:spMkLst>
        </pc:spChg>
        <pc:spChg chg="mod">
          <ac:chgData name="Charlotte Judge" userId="e603bab7-ca61-4c16-8957-389cad65be4d" providerId="ADAL" clId="{27F68EA9-8CD7-47D2-AF6D-94B2019C03E9}" dt="2022-11-22T10:25:09.516" v="4976" actId="165"/>
          <ac:spMkLst>
            <pc:docMk/>
            <pc:sldMk cId="4085646257" sldId="274"/>
            <ac:spMk id="1108" creationId="{3631A9CA-89BC-7CA1-1261-EEEA0DDF41A9}"/>
          </ac:spMkLst>
        </pc:spChg>
        <pc:spChg chg="add del mod">
          <ac:chgData name="Charlotte Judge" userId="e603bab7-ca61-4c16-8957-389cad65be4d" providerId="ADAL" clId="{27F68EA9-8CD7-47D2-AF6D-94B2019C03E9}" dt="2022-11-22T10:18:42.068" v="4914" actId="478"/>
          <ac:spMkLst>
            <pc:docMk/>
            <pc:sldMk cId="4085646257" sldId="274"/>
            <ac:spMk id="1109" creationId="{C0A6B37E-061B-F135-0D35-0667117E5178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11" creationId="{59AFB185-690A-BBAD-74CF-2C7D903B233E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12" creationId="{8CFEF7B0-35E1-D861-708E-128AD8674541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13" creationId="{650521F3-6C17-4A17-0C8B-35E38DAAD9E6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14" creationId="{01B63151-7E7B-38DA-9BC1-58EB862EAA05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15" creationId="{809BD918-FCF9-823B-3165-56F2BEB5A04B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16" creationId="{E61F7133-4DB5-AC1D-E0C8-4D7AAFF4C2A8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17" creationId="{CC081E23-6AF3-5B62-347A-FB8333649A7F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18" creationId="{7F183585-6F55-E2EE-2D7F-9095BB1E1363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19" creationId="{854EEF60-121B-7DC9-3694-FC69F2CCFB46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20" creationId="{923006CB-6A33-8E2B-8C85-04618197AC57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21" creationId="{90B468B4-75FA-BE28-97A6-5EF230792BA9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22" creationId="{7757E2BE-ED4E-46B8-A649-393AD607BE4C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23" creationId="{A43E8E1A-3A5B-8B89-ED59-18905D07D977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24" creationId="{77EF9ED7-7113-8E59-63B6-2888E76872F9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25" creationId="{CDA72D6F-377B-FAA8-2327-F30B78349537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26" creationId="{1AD5CB32-2BEE-956F-C196-FEB86621B71C}"/>
          </ac:spMkLst>
        </pc:spChg>
        <pc:spChg chg="mod">
          <ac:chgData name="Charlotte Judge" userId="e603bab7-ca61-4c16-8957-389cad65be4d" providerId="ADAL" clId="{27F68EA9-8CD7-47D2-AF6D-94B2019C03E9}" dt="2022-11-22T10:21:46.724" v="4930"/>
          <ac:spMkLst>
            <pc:docMk/>
            <pc:sldMk cId="4085646257" sldId="274"/>
            <ac:spMk id="1127" creationId="{CE82E1EA-09F5-5D0A-6439-0F4C758B8583}"/>
          </ac:spMkLst>
        </pc:spChg>
        <pc:spChg chg="add mod">
          <ac:chgData name="Charlotte Judge" userId="e603bab7-ca61-4c16-8957-389cad65be4d" providerId="ADAL" clId="{27F68EA9-8CD7-47D2-AF6D-94B2019C03E9}" dt="2022-11-22T10:23:54.012" v="4963"/>
          <ac:spMkLst>
            <pc:docMk/>
            <pc:sldMk cId="4085646257" sldId="274"/>
            <ac:spMk id="1128" creationId="{F862FED2-9126-D198-8817-4AB1A95D7BEF}"/>
          </ac:spMkLst>
        </pc:spChg>
        <pc:spChg chg="add mod topLvl">
          <ac:chgData name="Charlotte Judge" userId="e603bab7-ca61-4c16-8957-389cad65be4d" providerId="ADAL" clId="{27F68EA9-8CD7-47D2-AF6D-94B2019C03E9}" dt="2022-11-22T10:23:54.012" v="4963"/>
          <ac:spMkLst>
            <pc:docMk/>
            <pc:sldMk cId="4085646257" sldId="274"/>
            <ac:spMk id="1129" creationId="{DED8679F-A019-CF31-D2C0-C700F321C5DD}"/>
          </ac:spMkLst>
        </pc:spChg>
        <pc:spChg chg="mod">
          <ac:chgData name="Charlotte Judge" userId="e603bab7-ca61-4c16-8957-389cad65be4d" providerId="ADAL" clId="{27F68EA9-8CD7-47D2-AF6D-94B2019C03E9}" dt="2022-11-22T10:24:11.377" v="4972"/>
          <ac:spMkLst>
            <pc:docMk/>
            <pc:sldMk cId="4085646257" sldId="274"/>
            <ac:spMk id="1133" creationId="{20398741-9ACB-6298-6387-96E2F1554914}"/>
          </ac:spMkLst>
        </pc:spChg>
        <pc:spChg chg="mod">
          <ac:chgData name="Charlotte Judge" userId="e603bab7-ca61-4c16-8957-389cad65be4d" providerId="ADAL" clId="{27F68EA9-8CD7-47D2-AF6D-94B2019C03E9}" dt="2022-11-22T10:24:11.377" v="4972"/>
          <ac:spMkLst>
            <pc:docMk/>
            <pc:sldMk cId="4085646257" sldId="274"/>
            <ac:spMk id="1134" creationId="{85A24B07-576E-3BE5-0903-863E83E89B69}"/>
          </ac:spMkLst>
        </pc:spChg>
        <pc:spChg chg="mod">
          <ac:chgData name="Charlotte Judge" userId="e603bab7-ca61-4c16-8957-389cad65be4d" providerId="ADAL" clId="{27F68EA9-8CD7-47D2-AF6D-94B2019C03E9}" dt="2022-11-22T10:24:11.377" v="4972"/>
          <ac:spMkLst>
            <pc:docMk/>
            <pc:sldMk cId="4085646257" sldId="274"/>
            <ac:spMk id="1135" creationId="{F98B50EB-F950-16D4-EBE9-E8E3C190AE82}"/>
          </ac:spMkLst>
        </pc:spChg>
        <pc:spChg chg="mod">
          <ac:chgData name="Charlotte Judge" userId="e603bab7-ca61-4c16-8957-389cad65be4d" providerId="ADAL" clId="{27F68EA9-8CD7-47D2-AF6D-94B2019C03E9}" dt="2022-11-22T10:24:11.377" v="4972"/>
          <ac:spMkLst>
            <pc:docMk/>
            <pc:sldMk cId="4085646257" sldId="274"/>
            <ac:spMk id="1136" creationId="{48E473A9-564E-7C1F-E8B6-DB5E0D7373D9}"/>
          </ac:spMkLst>
        </pc:spChg>
        <pc:spChg chg="mod">
          <ac:chgData name="Charlotte Judge" userId="e603bab7-ca61-4c16-8957-389cad65be4d" providerId="ADAL" clId="{27F68EA9-8CD7-47D2-AF6D-94B2019C03E9}" dt="2022-11-22T10:24:11.377" v="4972"/>
          <ac:spMkLst>
            <pc:docMk/>
            <pc:sldMk cId="4085646257" sldId="274"/>
            <ac:spMk id="1137" creationId="{18FD2933-135A-9955-EF27-363972D700A7}"/>
          </ac:spMkLst>
        </pc:spChg>
        <pc:spChg chg="mod">
          <ac:chgData name="Charlotte Judge" userId="e603bab7-ca61-4c16-8957-389cad65be4d" providerId="ADAL" clId="{27F68EA9-8CD7-47D2-AF6D-94B2019C03E9}" dt="2022-11-22T10:24:11.377" v="4972"/>
          <ac:spMkLst>
            <pc:docMk/>
            <pc:sldMk cId="4085646257" sldId="274"/>
            <ac:spMk id="1138" creationId="{2D011D35-3D97-6EEE-9570-14CA4BAE0D66}"/>
          </ac:spMkLst>
        </pc:spChg>
        <pc:spChg chg="mod">
          <ac:chgData name="Charlotte Judge" userId="e603bab7-ca61-4c16-8957-389cad65be4d" providerId="ADAL" clId="{27F68EA9-8CD7-47D2-AF6D-94B2019C03E9}" dt="2022-11-22T10:24:11.377" v="4972"/>
          <ac:spMkLst>
            <pc:docMk/>
            <pc:sldMk cId="4085646257" sldId="274"/>
            <ac:spMk id="1139" creationId="{3FCCAEA1-30CD-4160-95A2-393EA1049B31}"/>
          </ac:spMkLst>
        </pc:spChg>
        <pc:spChg chg="mod">
          <ac:chgData name="Charlotte Judge" userId="e603bab7-ca61-4c16-8957-389cad65be4d" providerId="ADAL" clId="{27F68EA9-8CD7-47D2-AF6D-94B2019C03E9}" dt="2022-11-22T10:24:11.377" v="4972"/>
          <ac:spMkLst>
            <pc:docMk/>
            <pc:sldMk cId="4085646257" sldId="274"/>
            <ac:spMk id="1140" creationId="{E4B2F016-F504-D6E4-058C-0A6D3ED48F74}"/>
          </ac:spMkLst>
        </pc:spChg>
        <pc:spChg chg="mod">
          <ac:chgData name="Charlotte Judge" userId="e603bab7-ca61-4c16-8957-389cad65be4d" providerId="ADAL" clId="{27F68EA9-8CD7-47D2-AF6D-94B2019C03E9}" dt="2022-11-22T10:24:11.377" v="4972"/>
          <ac:spMkLst>
            <pc:docMk/>
            <pc:sldMk cId="4085646257" sldId="274"/>
            <ac:spMk id="1141" creationId="{8FC91E33-B91A-BC41-C49A-25333F0E09B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49" creationId="{75A62621-232D-69C5-79C8-198D414C56F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50" creationId="{2486E3F8-3D2F-3F97-C3CC-B5FAF3A77D2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51" creationId="{C73F61E5-B3A0-7EF4-9558-2AD8F9DEC83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52" creationId="{47388118-A582-D880-FBA9-34B049C182B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53" creationId="{27538BA8-3AE2-3FF7-F1E1-F2988B26965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54" creationId="{807DE4FC-E655-25C4-B7D3-4DFF63DB591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55" creationId="{E7447059-F50E-8298-E679-F9B4A1A349D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56" creationId="{65848B4E-3C7F-9AB2-5B80-23FF9E1F4DB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57" creationId="{EA177087-DF56-9614-C844-655512E9B91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58" creationId="{F281F175-8B93-C985-1A69-4A95B2A00F3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59" creationId="{86F61254-A00C-50F7-552E-AE6AAE97C5F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60" creationId="{A282A8DF-6124-E45A-0C12-1E045033EC0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61" creationId="{BC405E48-8854-5E01-3BEE-7BF0D46B047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62" creationId="{061B1C40-D9AD-B30B-50F9-155378F8CCD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63" creationId="{BFB1819E-25C0-010B-47CB-6FF8D3B3DDB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64" creationId="{625E6402-8106-0D18-094F-DBEC790E705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65" creationId="{7ECCDEA8-69C6-3225-C74F-DC234AFA1B3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66" creationId="{E27E6016-4869-6D6D-6CE0-F1FABB53AF7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67" creationId="{BBC3606E-EFE1-39DF-56D3-B3751F544DE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68" creationId="{5ABF4CC3-ED1F-D106-8C56-70183F83A58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69" creationId="{5B5D573C-9671-8495-7A58-CAC16C2BD51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70" creationId="{EC6C2796-26D1-4305-44B6-AB561191245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72" creationId="{1096E2BA-B6CF-4BC2-469A-21001969E52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73" creationId="{A012DE58-DFC2-A122-CA98-406CDA68F0A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74" creationId="{4E545227-D065-04DE-91E6-D693BD6AC0D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75" creationId="{C6A20DD0-38A1-D21F-045A-40CA4F02187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76" creationId="{833F4F18-FA65-6371-2FD1-CFFB23DBC43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77" creationId="{3A249F6F-90CF-B7DF-EC11-9B52E83F0BF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78" creationId="{A706E148-2E7C-FAA4-F065-4713260A77C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79" creationId="{AA24C3C7-3BB3-E6D1-3EC1-715725EE3A7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80" creationId="{48DB1165-E8B7-7E1B-DF45-0ABE66B91D9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81" creationId="{07559D08-EB34-F6A6-67B4-E49D06CB863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82" creationId="{EFD2FB7C-6227-F990-E586-46A9A284F26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83" creationId="{1651666A-BFB9-8421-9EFB-48886B762E3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84" creationId="{3A84AD22-9352-79EB-F7EF-83025EAF3B6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85" creationId="{6E184096-422E-4442-6EDA-45392A2911E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86" creationId="{2D6D6779-721E-B3FE-D754-9601F5B5D8A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87" creationId="{B8AD5F0F-7067-8425-7C63-CEABB296BF3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88" creationId="{26147598-8944-C642-A3AF-9E5B7B41395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89" creationId="{B8CE8211-A01C-E70A-A4E8-8FEC734981E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90" creationId="{F675C9BD-3676-5EF2-6E09-4959781F720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91" creationId="{578C839F-1871-559B-0CDA-3E782913913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92" creationId="{F852C308-B676-751D-1E3C-4E01CF8E3BD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98" creationId="{A671BDAA-9856-52D6-55A4-59A89F12277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199" creationId="{F0A17E72-4D23-7A4C-71F2-FA626131187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00" creationId="{A34A0313-0276-C3B0-EFD8-AD1185BF3AC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01" creationId="{A7CBE422-DCF6-E76F-B194-E9241B93759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02" creationId="{43B37C7A-DF4C-B97B-CDB1-544C37DA404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03" creationId="{3146603A-BAA1-918A-EF70-8CEE6B005BB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04" creationId="{EED28837-D75A-9A3D-B59F-8CA8D41E5D2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05" creationId="{96C72ECF-786B-9349-3D9F-69A91C09F78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06" creationId="{CB5A85AD-AAE2-868E-5C2B-8898B668FF5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07" creationId="{E131831F-97F6-1785-AC37-DCF53105235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08" creationId="{6F6ECE32-3E6D-C364-1290-9764359E65F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09" creationId="{CCDA7C4E-68FE-015E-E679-EE23C3B6BBD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10" creationId="{4A6FC6B1-9D10-3077-58AB-AF7D9A97872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11" creationId="{C536A063-F4F3-FA6C-1A2E-AE825864DE6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12" creationId="{7316E45F-5C5D-9A3E-DE5C-97617785EE2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13" creationId="{AE860506-751A-F8A2-2C13-04E8013A0C3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14" creationId="{0BAA8B05-A81E-12FF-A261-B259808DE89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15" creationId="{00E4B9C4-22C1-C61A-4215-5198D2C2EB7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16" creationId="{B1608805-CD0A-CC71-1450-79096C7E353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17" creationId="{99ABD264-D442-B44F-A400-E532C07C0B6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18" creationId="{76ED8A0C-1640-682B-DFF7-959610AD380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19" creationId="{D5A384CF-F592-8C93-3F27-E2D5BDCC8BD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20" creationId="{2B056995-6929-8AEF-8AB9-7E5855991AC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21" creationId="{0C7DB9D7-74A8-2278-13F9-334229E9F2D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22" creationId="{5CC01C06-08C0-5C32-FCFA-FABE9157808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23" creationId="{DBE8F985-F9D5-EE00-43F9-A6260D93E7E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24" creationId="{1B1DBED8-BD4B-E41F-CD7D-731A788E52E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25" creationId="{57DD46A3-171C-DBC0-2083-ACAC1C9AE03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26" creationId="{7F20281D-9235-DF40-CBDC-2B24C1C862B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27" creationId="{99973E82-5C4D-0F1E-03E2-86C6723D289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28" creationId="{361ECE9C-1E0C-3788-47E5-98B856014D8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29" creationId="{86862267-1233-B7FC-0961-B60DEDCBD75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30" creationId="{90914C5D-A129-248D-A8C5-42C509CC2A9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31" creationId="{D36354ED-B3E6-4DCA-FE76-378B06A1B04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32" creationId="{1432242D-B9B6-00B2-EB7A-D9F1010F396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33" creationId="{30EDD83F-EAE7-3D00-E12B-08D4B759614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34" creationId="{7C0A5C85-3A4C-3872-A25B-E4803F34E07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35" creationId="{18F55DE7-7387-9CEC-62A2-D85D0F8B5A2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36" creationId="{12986577-531F-483E-56ED-984E22D7774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37" creationId="{63E0527A-A5E7-DF23-E679-899F40FF83B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38" creationId="{F1192618-5DF2-95FC-E74B-865F1C9E3A4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39" creationId="{488342EE-471D-74EB-4F41-FE7EDBB56C8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40" creationId="{7A604FF0-CCD1-18FE-E3B5-F8869D0F167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41" creationId="{CD92807A-4ED1-8DE9-CC26-A7940D6D7F9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42" creationId="{7F947130-05FD-94F0-7052-B5F97F1813C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43" creationId="{7DE3D924-B4AD-9BA3-55B5-3D5A686E9F1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44" creationId="{AEB71B21-5169-9C99-1062-9AECAE799A0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45" creationId="{045DD23B-3479-6C44-F33B-13FDD08C43C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46" creationId="{F5F2A05D-3D02-4A1C-D37F-2595F00559F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47" creationId="{7100D6D4-FD24-D01F-57D2-F1A3A78D669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48" creationId="{577E0A0B-F488-0CF8-E441-58D70406628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49" creationId="{6F17C00C-2B91-0E3C-8AF2-0F0C9D2ECCE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50" creationId="{11A733AA-464B-F50E-310A-58DD0F596F4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51" creationId="{B04C25C2-CBC4-E6A1-81A3-D1F3132A186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52" creationId="{714183A2-3151-AA16-4A9F-5BFDDB92A03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53" creationId="{188A5E85-5F6E-B4D7-F09C-30625AF6871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54" creationId="{52424E49-753C-83AF-ECF7-35987FDABF4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55" creationId="{80BDCC51-81D2-875A-B340-6F72087D658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56" creationId="{C502CB90-E5D8-D594-B3B4-6FA031E0C5C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57" creationId="{BBDBDF0D-EDC3-F584-5953-35785DFF0FA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58" creationId="{C812A9AF-8703-51EF-5BC4-A2A66E742CF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59" creationId="{38E450F0-4861-0661-E202-6682DA6E92F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60" creationId="{AC0377E9-E1E2-F5FE-2E73-F7DD75D7447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61" creationId="{F37F0FED-43A0-BFAD-CEB8-0AD25962C33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62" creationId="{477EE7CE-FA33-EEC9-1037-99AA77622CB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63" creationId="{97EAD12A-F12B-9A8E-9A47-BC06273A88B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64" creationId="{F0D4842B-9434-99FC-BADE-4F5007BB8AC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65" creationId="{EC0B97DE-C6D9-DF94-6989-67006A3A1FA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66" creationId="{E1A5A4FD-0268-53E6-5BA9-7D07E20B79D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67" creationId="{99D8D8D1-831A-98C0-D9C2-08BB1F228F2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68" creationId="{67803AF9-5ECB-031E-12BB-57CA2FC4DCD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69" creationId="{FF2F28EA-9862-BDE2-8727-667749DCFA1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70" creationId="{C7B53CF2-B0F0-12F8-F2FD-2F315B72C1D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71" creationId="{DB5D0669-5B2A-F5EA-2E37-ABFAF61237D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72" creationId="{1DE7B951-1006-B323-8532-A010EEFC9D9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73" creationId="{95DEF235-F8D2-FDE0-2D54-7D694AAE89A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74" creationId="{6F05555F-CC6C-9A28-D046-D7EAAB3341D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75" creationId="{6CF7C02A-8506-BB89-5653-DB4C3E7C462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76" creationId="{B98C1BA7-7C99-E88F-C12A-AE2FDBE4E2F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77" creationId="{869002FA-4B99-25E2-89F6-322A37D75A7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78" creationId="{5DB2D93C-2549-1F89-115F-222F43ACFD5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79" creationId="{5A46187D-63C4-1FB9-2FFE-8AEC6FC97CA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80" creationId="{C312EA00-3B5C-B04D-1D36-6AFFFB9CFB8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81" creationId="{C032AA58-61CE-AA1D-68CA-EE517131B33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82" creationId="{B7421F1A-59E9-F5C8-CF0C-330D4B75922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83" creationId="{24E8AC58-083E-83EE-D02D-C5A60AD5010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84" creationId="{BF147F96-4D70-1146-7E19-26EC53160AA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85" creationId="{D966C051-76C8-066D-2478-AF398E02DD5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86" creationId="{E5B26E70-5075-189F-6A27-7E5D852F96E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87" creationId="{1A20420D-851F-2FC2-7996-FBA4C8604C8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88" creationId="{AB0571ED-6B51-7CB5-1933-87DC2608A30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89" creationId="{1D5C625F-BA94-06D0-16A7-CAE62204421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90" creationId="{9E35C579-8A48-B861-7357-A4ABE4DB6B5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91" creationId="{C752BADC-DDC5-FE2F-593A-DC23F908E19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92" creationId="{CC61052A-AD64-9C2A-5FF9-3FEA5D9F046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93" creationId="{12B90C23-F71E-DD0A-FEA7-39C595B525D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94" creationId="{50C23508-87A2-77B6-6955-100C352A993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95" creationId="{6586DA8F-C1E2-27D3-7908-836874E6E4E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96" creationId="{9FE70D63-63AC-B87A-E565-A650D0A653E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97" creationId="{30212890-7867-680C-58CF-B4EA7E79319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98" creationId="{48BABC7A-B61B-D322-F301-E8B4DF6E937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299" creationId="{4BBBCE7E-35B1-6D22-A3D7-416A80BA88C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00" creationId="{6A74965A-C713-14BE-A685-6F88DF90781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01" creationId="{B7FED11E-11EC-F5AF-4C2D-24457E54E71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02" creationId="{28FF9758-DFB4-C892-A708-7DB7771C98B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03" creationId="{D782F9D4-2582-DA5E-15B9-BFB03C2D690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04" creationId="{4EA25C14-EEAD-4277-F94F-926E3FF178B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05" creationId="{999E62A4-AAC8-2555-E727-C8E3CA98D6E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06" creationId="{D016F5BA-D65C-91E2-A4EB-AFA70170C52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07" creationId="{4B1872AD-35E9-9D00-96F2-9DAB9825B89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08" creationId="{020AFFC8-7658-6BA3-E2B6-28AD6C48704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09" creationId="{1AE63F9F-D094-A2DA-52D4-AC0E2C6DD5B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10" creationId="{836E0E58-5B4D-C64F-DDF5-C3BED4E046E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11" creationId="{C4867F10-AE87-56CA-C8DE-BD1DC620B3F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12" creationId="{66CDF268-2230-4F1C-35E9-1BB3BFFA08F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13" creationId="{E6AC25A7-8895-55DD-66E8-FAF236B13C3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14" creationId="{505E291B-33FE-B866-38A0-70287BFF065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15" creationId="{1D8FA35B-2209-4B37-7E8A-66BBAFC89AE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16" creationId="{F4DA3918-CA91-3FAA-11CD-5EEA434A502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17" creationId="{DD9C3D9A-6825-66C0-A68D-3C9CC52DB92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18" creationId="{99AA3F6D-0713-7495-AEBE-E20AEEB381D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19" creationId="{9C7409F7-B732-0CC7-986E-A68FC45903E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20" creationId="{8B2E1C86-6889-532D-2995-EFBC7E67A4E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21" creationId="{8C911375-4541-E5C3-FCA1-F2A4CA303A7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22" creationId="{913C84C5-0BBC-553D-C49A-E21F927EC71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23" creationId="{A973F985-0348-6DE8-1A43-73192519056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24" creationId="{B65FE07D-8A0D-E3F0-1CA2-57FFFD8685E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25" creationId="{F647F2FD-99D2-120B-AFC9-43BD16FE111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26" creationId="{85EAAAD9-2041-A59D-9AFA-BED549FF51F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30" creationId="{963AE65B-695D-80C4-DFE0-8DDD54CE096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31" creationId="{73388977-88AF-C0A4-6342-E6AEE4ACC3F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32" creationId="{59564CE2-D65E-A16A-0B74-32332A7E0F4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33" creationId="{84C75338-B04D-EF9B-BE85-6F87D85D48D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34" creationId="{635E220D-246C-F81E-945A-D74FCEE360C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35" creationId="{0E7E2B80-34AC-53D8-1627-74CEF335062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36" creationId="{58162589-A6AA-C10C-1621-55E2BE9268F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37" creationId="{4EDD0CF3-11EC-6F78-9CC5-77B6D0DA4D5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38" creationId="{29E58444-189A-450E-C33B-48115BE0E93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39" creationId="{40997FF7-6792-A38B-A966-033D33F82A6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40" creationId="{6C699012-B118-51F1-96B6-54E7C566950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41" creationId="{B54CBC14-BEF4-BA94-B39E-6287B39ED6E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42" creationId="{D9EEBA3D-AA9F-1B1E-B3DC-F3995A56B49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43" creationId="{2B37CA39-5FC7-E49D-D093-2A037DED7DB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44" creationId="{93419D8D-134B-A6C4-DEAA-EA2D85D1081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45" creationId="{884F24D6-16D1-7B4F-978E-288281FC3DF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46" creationId="{30C94177-9B19-A3DA-CBA5-70F9DBB5F58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47" creationId="{DC00F40F-A83F-B66C-CC38-B8D61B6E3ED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49" creationId="{6CFFDDAE-E9D9-ED18-1035-275ECD190B9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50" creationId="{04247A79-1568-B6E9-4872-C4BB856DA98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51" creationId="{B75F7AF5-3EE9-3C38-C498-5EE257D9E1B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53" creationId="{60DD8A75-4D5C-6B8F-A080-684942EC48B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54" creationId="{2C9F7681-20E4-F224-1A89-748988311AC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55" creationId="{171ACECA-856B-BDA8-9E5E-B1DCD96529A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56" creationId="{E2068F5F-334E-E80B-EE8C-BB4ED561DB6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57" creationId="{77B45826-63C7-ED0B-C189-D66E8172C45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58" creationId="{24EB6E2E-D6B1-3647-8EAB-0C718725D58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59" creationId="{C7B2A556-A9BA-7FD8-4F37-80DC9693333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60" creationId="{8063197A-7D7A-F214-C801-9A37D409C3F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61" creationId="{E8F9EEE6-D25B-8159-C5DD-53C5A9FA706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62" creationId="{1D8225F1-F339-88C9-61A8-F5306EBF8E9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63" creationId="{1AA76AFB-0405-8681-CC65-E8126066408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64" creationId="{0CDBB6D5-1DFA-FB8E-30B4-236A4BFEA00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65" creationId="{1A1E407C-30DD-003F-4EB8-6BF8E642011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66" creationId="{6311576A-B1B4-A996-4ED5-E5FC3F07EE7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67" creationId="{6742D8B2-56DA-5BFD-FC14-A448656482E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68" creationId="{57160680-9137-54EC-B9BE-20E7A56037B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69" creationId="{08A87140-8AF2-E701-F41C-7DABDB7AAF9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70" creationId="{4C369583-A922-1F45-706D-44AE84A6EA1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71" creationId="{C1C4BA7B-941F-D806-596B-74D56D83F0F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72" creationId="{D968999E-F617-AF0A-85AF-91E9A8B4BAC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73" creationId="{1296A652-9818-F7CB-11DF-8498F3F477F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74" creationId="{B8D809E1-77CE-A7A1-6AEA-D7FACDD7B6B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75" creationId="{FF6F7A11-A9EC-3213-426A-78FFC9DB65D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76" creationId="{D514821E-1307-1AD5-8C1D-35B4EE004BE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77" creationId="{03165B20-F085-BB13-0283-CA3B8527328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78" creationId="{020D2926-CD66-6271-5491-D7270B2FF80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79" creationId="{34E259BF-2678-8194-B554-F0DE47CEA55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80" creationId="{D795663E-5B1D-3277-B4C9-DB79AABBDB8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81" creationId="{EE8A6F0C-307E-447B-8A7B-2F60914E3F7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82" creationId="{3FDE2EB5-7D57-B2CF-EEF1-474EC0DD2AA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83" creationId="{87CB372D-8985-2F7F-DB83-ED6ABFE3DE2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84" creationId="{1F5297FE-DD42-BA70-7C16-8015731EC1D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85" creationId="{9A20790A-BEB4-9173-DA98-9D8216812CC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86" creationId="{DDEAC2CE-9A94-3658-7EAE-6B2210A7640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87" creationId="{3C7DDECD-BF4A-3217-9470-BEE57A61887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88" creationId="{704D15A5-560F-D69B-01FF-CD12A4FC69F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89" creationId="{FED42515-B45E-C408-189E-DBC8BC12870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90" creationId="{5AA125B7-3249-AFCE-550C-FD8074FD4BE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91" creationId="{2440DE4C-49D8-3F8F-AA40-D884D4CD048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92" creationId="{1CFA743D-C458-BA87-0022-7A9C3B35801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93" creationId="{AF4C4E1E-FD09-8206-AF03-D118CC27075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94" creationId="{D8F18539-D981-A8BF-F98C-7B39C10F16A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95" creationId="{76742E97-2725-4E35-6196-42655711B14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96" creationId="{0FA81E46-3771-A00B-F0E5-425D11A8B64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97" creationId="{2B958CC8-13F7-74D1-BBFE-EC7B7A84F61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98" creationId="{779F9346-35C3-E4C7-DE25-C1FC6EF6C2D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399" creationId="{077086CC-A000-03A0-90B9-4B650CA634E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00" creationId="{636A0E34-C5DD-5D42-8C85-CD94EABFE71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01" creationId="{FD727B83-558C-F53B-ED02-BED3B270501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02" creationId="{3C04CB7C-9670-7E56-4713-8F6F0C30BB2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03" creationId="{02F96D8E-7734-D25D-1535-92701C911EA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04" creationId="{669FFF56-E9C5-EAB4-E8CA-3B4857EC26A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05" creationId="{E3749072-1269-A3C5-B765-751A751BAEB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06" creationId="{BE446669-5D7A-4327-163D-ACC0D6447F8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07" creationId="{D1F5C81A-51ED-64B4-3D2C-543B2556362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08" creationId="{18D8D36C-6136-9F70-C11C-46BD33E575C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09" creationId="{92B9CD4A-EAC6-C56A-AF27-6B1808EEF4E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10" creationId="{CCBBFC27-1313-21BB-909F-D69B48015D9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11" creationId="{70C3C464-95FB-ED2F-5209-DEC05B5AB89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12" creationId="{D0293EE8-C142-D326-A1F1-1AA5C25F230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13" creationId="{D3BEE483-F557-4EE9-39D3-14BE822ECB9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14" creationId="{C8A5FA5E-91EC-CC8A-E09B-8DDC7AADBB4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15" creationId="{CE712078-ADCA-244E-6283-1C1AB1F1467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16" creationId="{9E1D5912-322B-B782-B9EC-B0E4223403A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17" creationId="{E1590B37-A318-E329-72D0-B0A797AECAC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18" creationId="{1315A98E-9E7D-118F-A097-B7463BE656A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19" creationId="{F131B2B5-7294-F2D6-8ED7-C48580D9918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20" creationId="{8F175759-1E2E-D10C-65C2-D0641689C6B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21" creationId="{3E722809-1FA6-B009-7946-7018FA281F8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22" creationId="{7783B14F-B1BA-2C0A-8569-9E18E7F366C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23" creationId="{51066B9E-24AA-548F-9560-3AB040C6119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24" creationId="{2141A99A-5E23-EFF0-2845-05D2FFF6444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25" creationId="{E0CB9480-3678-9125-82F0-8DD74563847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26" creationId="{C35CA048-B7BF-50F9-C994-D9458F3040D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27" creationId="{33E29403-7FCF-F7DA-47C7-A906EDF1F1D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28" creationId="{5537EEA8-3243-C8A6-2D1F-670E2024EE2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29" creationId="{A7BA927C-651E-3BCB-49BC-BFC32E604F5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30" creationId="{4B5DC7E9-984E-3DC1-2843-77D6B8161AB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31" creationId="{D5E816CA-45D6-18CA-9FE9-CA1670BA480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32" creationId="{E48DB7E5-2A99-5F64-22CD-85EA09AA998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33" creationId="{4C1C674F-B698-F0C8-AD9E-EDC528C9E60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34" creationId="{CA4915D2-041C-A1FF-335E-992751CCCA0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35" creationId="{8F635A8B-80C1-F936-0B36-5E988049C77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36" creationId="{F0E4AD39-2036-9E3B-E51A-1B274D7EFFA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37" creationId="{6C5E9FB2-B56A-1CE8-25BF-3D306911499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41" creationId="{F1D105C7-776F-FF6F-0045-770B41F3EED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42" creationId="{655F6B27-1252-4077-491F-E980117658F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43" creationId="{FFB633B1-69A4-1953-4F5B-1C83B411592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45" creationId="{DFF55871-A55A-1918-0DAB-1E4A95D00EA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46" creationId="{5A7F1AB9-8F1C-5497-5CA2-647A34F070A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47" creationId="{64D337EB-CBAB-AAC9-3495-7BFB9CE7FB1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48" creationId="{F050138B-1EF6-BD32-9C4A-E936B631A70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49" creationId="{67C41400-5318-F695-1F25-987FEA906BD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50" creationId="{A22FD3ED-A2F6-8660-0932-A12079A21F4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51" creationId="{B03DD604-7023-19AA-2A4D-35CCB1FC42C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52" creationId="{6CEC333B-3473-DFE8-ED3D-6856915E1FB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53" creationId="{42EE05AB-D2E6-BB50-CCF7-98D0080F939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54" creationId="{2F3F4616-857D-8212-AD14-75BCD851041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55" creationId="{AA332859-6758-CC6B-CFE4-32D54CCF0D9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56" creationId="{12DDB1AB-8183-5E6C-1022-3889CE4C8E0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57" creationId="{4527502D-0CA4-6C3F-3414-E83D776E026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58" creationId="{45CD0B3F-F2B0-84B4-BC73-CBAF878A691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59" creationId="{5422B903-FDA4-5D00-91A4-22876475458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60" creationId="{AB798944-A705-D2FD-F953-633275F6B3F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61" creationId="{05EF3044-EDB7-18A3-8FD0-EFAFB341E36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62" creationId="{30F05591-77EA-4498-28EF-D4659B975FB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63" creationId="{33CEAD4F-3F0E-134A-A22C-2160302438A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64" creationId="{0993E71E-82CE-32F5-D65E-A38E07AF970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65" creationId="{0B5CCF7D-0FBB-8F02-BE4D-BA8A9C64598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66" creationId="{EE5F24B8-3FC8-0013-CB1C-4F52CDF8AC1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67" creationId="{42447F8F-12CA-8C8D-BDC7-6A5E4E8B08A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68" creationId="{72F05C41-F7B8-E0D8-528D-A6E3AE3F7A3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69" creationId="{7DB886C6-D20A-7D7D-5D86-5C72EF2477F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70" creationId="{BD8B7533-BBB5-4144-C5F8-7654CE8EBC5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71" creationId="{847D64A9-D683-565E-B7E1-C2D601027E2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72" creationId="{BBC8D404-68E4-9F2B-E1DE-C9D37A5BC8A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73" creationId="{1C3FF5FF-1DA2-78D4-99D0-10847C34C87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74" creationId="{9E8FC541-71D1-7DA3-7DEB-D63A3DFD899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75" creationId="{BCF74F2F-FB63-08F5-AFF1-B072EA071E7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76" creationId="{F7F5AC10-B2BE-5E2B-C853-238FF225B46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77" creationId="{CB501089-DA5E-0802-9714-A702FE50D4B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78" creationId="{6FCCF3C8-ED2A-70E5-B0A8-CA3B6A63A8B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79" creationId="{0AF1BD6E-8EEC-F688-1DFF-AC3AA51E98C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80" creationId="{6010B18C-67FB-6F54-3D32-155A76AC370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81" creationId="{4B3D0CA9-36F0-A6F0-588F-8D4C931D8DB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82" creationId="{153A77D1-29EF-AA6D-B1CF-CB6870B96BC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83" creationId="{3D2D6CBA-B3DD-E99E-2CF2-C91D429E4A5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84" creationId="{7920BB4C-4019-CAA5-E55E-973633A34EB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85" creationId="{1B57199A-C159-EE53-49D6-A56CB6F6356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86" creationId="{C1AE3ACE-3BD5-B26A-413A-5542CC5598E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87" creationId="{57776D04-82A9-9376-3B76-F120A351587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88" creationId="{4881B3A5-C654-F37F-2441-181CBCA3678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89" creationId="{8C7303B0-369F-0BA2-FB7B-95413577BED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90" creationId="{26B7797D-77CE-D7E1-4423-EEC8CE89DB5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91" creationId="{8C37F644-5665-E2E1-5F28-66850EA59F2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92" creationId="{60BDE084-A91B-A3FB-486A-58A1AE4BBCA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93" creationId="{70837627-57FA-C1D2-5113-3EC6F36907C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94" creationId="{7DC7BF06-E510-D127-F4C2-F757256005F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95" creationId="{B8B5EF1E-83D3-9D25-EA38-161D7AFABDE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96" creationId="{DE361BB0-2942-4C9C-D232-F526111789B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97" creationId="{5B8A0BA8-0586-F963-8D57-83BA54D0A65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98" creationId="{B7124724-1C4E-8291-A2A2-5A1794B2DD5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499" creationId="{F7CF2B11-D24B-2E97-D773-FEB41876F00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00" creationId="{B7106D85-78D8-141D-0274-C53B67BF8C9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01" creationId="{9A007406-B538-57C8-EC2B-0248B94A9B8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02" creationId="{80AA15F8-D87E-50A5-285E-6BCFF33844E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03" creationId="{AA05EFBF-05DC-E1A3-D1C7-CAC96DCD9E1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04" creationId="{962ECD90-02DA-7189-4BC0-0F6F7DD8CC2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05" creationId="{D400CEA8-8EC1-AAA7-D0D6-504C428544C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06" creationId="{4C2F08B1-0AE7-DE4E-FE97-46A5CD18D25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07" creationId="{8D75C34F-ECE2-31B3-C4C2-7ECBDA9527B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08" creationId="{CA34739B-3295-B0E0-EC58-9B744F26F9F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09" creationId="{48B7B05B-6EC3-214E-86C2-5C22C0B4548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10" creationId="{638714EC-0B4E-1E5C-6D41-5237F83D2D9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11" creationId="{D4B22042-7CA3-0D15-2EDC-9BBA2639438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12" creationId="{F7561067-D8C6-B869-1617-2FB9CDB9E08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13" creationId="{DFA58026-47BE-344E-DCE8-58D852B1F4A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14" creationId="{4C03C0CE-586D-6385-F547-D7721FA07C1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15" creationId="{EB8EE5D1-B5CD-0EF8-6A8D-AE40BE7C0AC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16" creationId="{188D3678-7483-FE37-FD37-89352FD5E39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17" creationId="{5597C7AD-662F-8AA9-7841-61C38BA3E10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18" creationId="{1E4F03F4-B250-6EAF-EE68-AB72C101374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19" creationId="{6B139390-A830-EF32-6D8A-0253A86DCD8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20" creationId="{6E54BA7E-B7DA-2BF7-1C2A-590DAAA704A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21" creationId="{8CAB4200-6A87-E8FA-EC02-2F66B29EFDE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22" creationId="{9A3FA446-C640-C9C0-B7EB-8FA77514B6C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23" creationId="{D5AE0C81-5CE6-4D9C-E380-93855DC44E1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24" creationId="{4B111B9A-E6A8-D2EA-76BA-EC4E47EBCF8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25" creationId="{FDAF852B-99AC-7EEE-691C-0EBD3905297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26" creationId="{6E5593FD-F488-4B9F-67BA-83050A6F82A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27" creationId="{624E8D16-229E-335B-98A8-F713E22556D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28" creationId="{F30DCFD5-2638-8833-348D-AECC86AD45C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29" creationId="{E739812A-20E4-C052-AE05-4B3CF49C928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30" creationId="{91B9B9FB-270A-C899-72DC-7CB9FEEDBA1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31" creationId="{8C0E827D-CFD9-3CDA-C314-C0829FBA1A9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32" creationId="{C73EF7D0-A7F0-7D41-88FA-695BA335B2F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35" creationId="{2DC161BD-5D8A-38E0-9933-628CBFADD9B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36" creationId="{3E23ECAA-A758-4459-AF01-48059631FB0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37" creationId="{A8443A2F-D2DA-4956-7E8A-3B6B771F9D8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38" creationId="{4C8712E9-8A23-4F65-915F-944AE08CF7B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39" creationId="{3AB06B05-958E-4D0D-37FF-70FF8D42EBD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40" creationId="{2FEA88A0-2CEB-6CE1-F570-8B9DF52EAE2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41" creationId="{328511AB-2D11-4B5E-FF38-A11161D18DB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42" creationId="{AA7C661C-04DF-D7FB-3F47-F4414D374D9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43" creationId="{EA50024A-5FF9-00D4-8201-9BCC4955B71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44" creationId="{866F7487-D7FA-CE4C-B061-8258EA1938C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45" creationId="{ECBC86BA-7314-9AF2-FDC8-D109B968578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46" creationId="{ECD350CC-24FD-7508-EDAF-9D7D6177409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47" creationId="{356A93BD-BF69-50AA-77CF-858FE824E05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48" creationId="{F0B8E9D4-573D-6EEE-FD61-3359A93996A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49" creationId="{528D8A95-5A25-05D3-034E-029EA53419B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50" creationId="{1C4C5605-39AE-6ADF-E068-E4C0AC6379D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51" creationId="{015734CB-9CB5-946B-3BCE-EB52E329E02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52" creationId="{C87AA3F8-B827-408A-B1D7-BAF33E8D581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53" creationId="{1A3BAC32-CD90-43CF-40D1-35AB2523887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54" creationId="{6122CCF2-9E29-577C-8F10-19C3D45C641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55" creationId="{2BB8E144-B8D6-15DA-BB72-108ED4A7B74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56" creationId="{F7351DAD-86BC-203A-99FA-12067DAF1AF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58" creationId="{12377B47-2E68-26CE-9B97-1423EA6960F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60" creationId="{E5E8F5A2-497F-D64A-C514-3C70BEC7497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61" creationId="{025CC56D-C515-4BBC-A63C-72A4E9C1C3A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62" creationId="{9ED49004-6818-F9D6-D004-157DCD2F747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63" creationId="{A237D515-3E68-2D9F-368B-104D00CEB76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64" creationId="{652A5814-349D-0AEC-9DDD-36C09DAD82A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65" creationId="{EC373F4B-2C1D-0EAE-C956-F47D5A2C551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66" creationId="{96C79ADB-0786-E537-DF61-15B95FD30E8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67" creationId="{5F0F831D-540E-FE6C-A832-790868A790B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68" creationId="{4D4B22E1-6A2C-4EB6-9663-08D6A81AC47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69" creationId="{0B4470F7-3EBB-AFBC-A81D-A1141F7978D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70" creationId="{C638E7A7-9E95-1F60-DF4B-145797ADB68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71" creationId="{9F1B789B-DC2A-6B51-7709-C98F2076F4B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72" creationId="{9FFED735-3FC2-839E-2F89-2402FA7CB01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73" creationId="{E31B6FA9-A8B5-D57B-BB86-A69BD137DBC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74" creationId="{91BBD8E4-E9AD-80E1-8254-BB6C0701D2F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75" creationId="{4B08AA68-FA1C-FBD2-B464-CDA9C2007E7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76" creationId="{FBE7C849-7C38-9EC4-FAB5-158E4F04AEC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77" creationId="{DC0D24E8-720C-E38F-84E0-561EC2F8CAF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78" creationId="{7B8E5E14-6E37-2B02-0932-904F45F10D7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79" creationId="{72249F64-25F7-90D3-6189-F4BCBDCA539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80" creationId="{C56B7DE1-BF39-E76C-CCD8-A9CBF2CAEF4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81" creationId="{C7A1A215-FAE1-EA4E-942D-BBA8DCEF870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82" creationId="{CEACF5CE-D517-0E11-40C1-A9D5BBC8BEC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83" creationId="{63EC4A13-EDFB-DE3D-0A89-DC213B903E1A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84" creationId="{B5768C11-9B94-6860-1AEB-E5E107A8A69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85" creationId="{C8927184-9F52-EA7B-97AE-34297C03EEC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86" creationId="{1FD4DCF8-624B-415D-BD7A-F730E42C2AB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87" creationId="{3690C435-F431-BBFB-7489-416E67338B0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88" creationId="{705F3B21-E3B7-953F-2B27-686FF854B22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89" creationId="{8ADADB06-1B0A-829A-5F7D-DB1702D53C4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90" creationId="{33E46965-4A9E-9D93-467F-325637D53A0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91" creationId="{FE21A938-BE05-750C-3BB5-F410E26538C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92" creationId="{DBF0A8F3-1AE4-B2CE-6E4D-CA9F8236639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93" creationId="{841A8E59-0B49-DE7B-19E6-655E46F1694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94" creationId="{C268DDEA-FF29-739C-221A-EE23D54658F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95" creationId="{37F53EAD-FFF6-92DA-2980-DA5CE6E119D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96" creationId="{83280F08-B16A-9706-712B-6986A1F0114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97" creationId="{10A354CD-DB6A-3AB1-4312-8D879614A5CB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98" creationId="{E9A15C45-DAA3-98AE-1F44-23551DE1A93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599" creationId="{F34FC9B4-670B-546F-86BC-5D9ADCB42EF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00" creationId="{313B332D-FEDA-AFF9-7A42-0A5CBA5DCF7E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01" creationId="{76E72436-A00C-E335-B206-F5FBA13D68B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02" creationId="{886E76E8-9D45-6DA3-0637-C6B6FBD721D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03" creationId="{1DF57943-8392-40DD-E6FC-0FCAE07D3A49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04" creationId="{B8F652E8-43CA-8BA7-AC2D-600248661A45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05" creationId="{D5D58E32-831B-1B63-6834-ED0BD66B1C3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06" creationId="{67F392C9-1DD1-358A-66BC-19EAB7849BD2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07" creationId="{0B97687D-F964-812E-44E0-6C408F6E25F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08" creationId="{238A3E8E-3F2A-3C80-8279-D8AB33495C0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09" creationId="{047365D6-AA2F-4A11-9372-653D19EB831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10" creationId="{674DF554-21BE-483F-E52C-388609D29F7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11" creationId="{83EBDBFE-575B-986C-4B07-C615DB9864F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12" creationId="{4C79562B-66D1-2690-E019-C5528E58A3BF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13" creationId="{488F8756-31FE-67B1-F5BA-417AFDA5761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14" creationId="{16F30786-24DA-4497-EE8A-C24AC0DFFD17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15" creationId="{5EBDD9CE-54EA-7D49-6882-DF6592A48C56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16" creationId="{69BB70CD-4EAD-B373-836F-E8AAFDD7DAA4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17" creationId="{7D84BFE2-73D2-D774-E9C5-EDD591C8093C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18" creationId="{FADA5901-1D6E-29F2-AD26-47BB1745BBB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19" creationId="{7A26565B-A58C-B084-DDE1-CAECF0714580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20" creationId="{1F9886E7-A8DC-05E9-CC65-7B386F9EC23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21" creationId="{16C7CEC6-AA72-0413-D1DB-27E61576A34D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22" creationId="{AEA8FA58-3D1D-D832-4F86-BD25DA3F9CE3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23" creationId="{308EB2B5-4633-12B9-A3A5-20D91B5A3788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24" creationId="{659CCD27-294C-514A-7606-9C8B3E98A041}"/>
          </ac:spMkLst>
        </pc:spChg>
        <pc:spChg chg="mod">
          <ac:chgData name="Charlotte Judge" userId="e603bab7-ca61-4c16-8957-389cad65be4d" providerId="ADAL" clId="{27F68EA9-8CD7-47D2-AF6D-94B2019C03E9}" dt="2022-11-22T10:30:05.061" v="5024"/>
          <ac:spMkLst>
            <pc:docMk/>
            <pc:sldMk cId="4085646257" sldId="274"/>
            <ac:spMk id="1625" creationId="{E2F03E91-D50C-6A49-D76E-BD71630813B4}"/>
          </ac:spMkLst>
        </pc:spChg>
        <pc:spChg chg="add del mod topLvl">
          <ac:chgData name="Charlotte Judge" userId="e603bab7-ca61-4c16-8957-389cad65be4d" providerId="ADAL" clId="{27F68EA9-8CD7-47D2-AF6D-94B2019C03E9}" dt="2022-11-22T10:37:07.615" v="5066" actId="478"/>
          <ac:spMkLst>
            <pc:docMk/>
            <pc:sldMk cId="4085646257" sldId="274"/>
            <ac:spMk id="1626" creationId="{D7A4FE4D-03BB-9138-8029-ED90781A2DAC}"/>
          </ac:spMkLst>
        </pc:spChg>
        <pc:spChg chg="add del mod">
          <ac:chgData name="Charlotte Judge" userId="e603bab7-ca61-4c16-8957-389cad65be4d" providerId="ADAL" clId="{27F68EA9-8CD7-47D2-AF6D-94B2019C03E9}" dt="2022-11-22T10:37:01.760" v="5063" actId="11529"/>
          <ac:spMkLst>
            <pc:docMk/>
            <pc:sldMk cId="4085646257" sldId="274"/>
            <ac:spMk id="1628" creationId="{3184A1EB-B45A-8591-E3FF-0620FFEBB836}"/>
          </ac:spMkLst>
        </pc:spChg>
        <pc:spChg chg="add del mod">
          <ac:chgData name="Charlotte Judge" userId="e603bab7-ca61-4c16-8957-389cad65be4d" providerId="ADAL" clId="{27F68EA9-8CD7-47D2-AF6D-94B2019C03E9}" dt="2022-11-22T10:36:56.295" v="5056"/>
          <ac:spMkLst>
            <pc:docMk/>
            <pc:sldMk cId="4085646257" sldId="274"/>
            <ac:spMk id="1629" creationId="{0640C0F4-DFCE-2518-1A4E-07D9FDE13146}"/>
          </ac:spMkLst>
        </pc:spChg>
        <pc:spChg chg="add mod">
          <ac:chgData name="Charlotte Judge" userId="e603bab7-ca61-4c16-8957-389cad65be4d" providerId="ADAL" clId="{27F68EA9-8CD7-47D2-AF6D-94B2019C03E9}" dt="2022-11-22T10:38:37.929" v="5190" actId="20577"/>
          <ac:spMkLst>
            <pc:docMk/>
            <pc:sldMk cId="4085646257" sldId="274"/>
            <ac:spMk id="1630" creationId="{FAFEB157-B87C-48FD-4A01-6AB7B35C5324}"/>
          </ac:spMkLst>
        </pc:spChg>
        <pc:grpChg chg="add mod">
          <ac:chgData name="Charlotte Judge" userId="e603bab7-ca61-4c16-8957-389cad65be4d" providerId="ADAL" clId="{27F68EA9-8CD7-47D2-AF6D-94B2019C03E9}" dt="2022-11-21T14:08:13.611" v="3879" actId="164"/>
          <ac:grpSpMkLst>
            <pc:docMk/>
            <pc:sldMk cId="4085646257" sldId="274"/>
            <ac:grpSpMk id="73" creationId="{584D1E70-02E7-8297-7473-5EFF3506857E}"/>
          </ac:grpSpMkLst>
        </pc:grpChg>
        <pc:grpChg chg="mod">
          <ac:chgData name="Charlotte Judge" userId="e603bab7-ca61-4c16-8957-389cad65be4d" providerId="ADAL" clId="{27F68EA9-8CD7-47D2-AF6D-94B2019C03E9}" dt="2022-11-21T14:08:33.151" v="3881" actId="164"/>
          <ac:grpSpMkLst>
            <pc:docMk/>
            <pc:sldMk cId="4085646257" sldId="274"/>
            <ac:grpSpMk id="133" creationId="{E1927CE9-A81B-E260-97D0-B723D1BA5035}"/>
          </ac:grpSpMkLst>
        </pc:grpChg>
        <pc:grpChg chg="mod">
          <ac:chgData name="Charlotte Judge" userId="e603bab7-ca61-4c16-8957-389cad65be4d" providerId="ADAL" clId="{27F68EA9-8CD7-47D2-AF6D-94B2019C03E9}" dt="2022-11-21T14:08:33.151" v="3881" actId="164"/>
          <ac:grpSpMkLst>
            <pc:docMk/>
            <pc:sldMk cId="4085646257" sldId="274"/>
            <ac:grpSpMk id="134" creationId="{A64EB1F5-8AE5-31AA-D5B9-A2704F7645E1}"/>
          </ac:grpSpMkLst>
        </pc:grpChg>
        <pc:grpChg chg="mod">
          <ac:chgData name="Charlotte Judge" userId="e603bab7-ca61-4c16-8957-389cad65be4d" providerId="ADAL" clId="{27F68EA9-8CD7-47D2-AF6D-94B2019C03E9}" dt="2022-11-21T14:08:18.892" v="3880" actId="164"/>
          <ac:grpSpMkLst>
            <pc:docMk/>
            <pc:sldMk cId="4085646257" sldId="274"/>
            <ac:grpSpMk id="166" creationId="{67F10B92-4B9B-CEE6-1810-A80E7BC193A4}"/>
          </ac:grpSpMkLst>
        </pc:grpChg>
        <pc:grpChg chg="mod">
          <ac:chgData name="Charlotte Judge" userId="e603bab7-ca61-4c16-8957-389cad65be4d" providerId="ADAL" clId="{27F68EA9-8CD7-47D2-AF6D-94B2019C03E9}" dt="2022-11-21T14:08:18.892" v="3880" actId="164"/>
          <ac:grpSpMkLst>
            <pc:docMk/>
            <pc:sldMk cId="4085646257" sldId="274"/>
            <ac:grpSpMk id="198" creationId="{80EEAA03-3CA2-7439-3041-0BB095BD6394}"/>
          </ac:grpSpMkLst>
        </pc:grpChg>
        <pc:grpChg chg="mod">
          <ac:chgData name="Charlotte Judge" userId="e603bab7-ca61-4c16-8957-389cad65be4d" providerId="ADAL" clId="{27F68EA9-8CD7-47D2-AF6D-94B2019C03E9}" dt="2022-11-21T14:08:13.611" v="3879" actId="164"/>
          <ac:grpSpMkLst>
            <pc:docMk/>
            <pc:sldMk cId="4085646257" sldId="274"/>
            <ac:grpSpMk id="230" creationId="{4054BF0A-FAE8-8AA4-DC1B-EB26A355746A}"/>
          </ac:grpSpMkLst>
        </pc:grpChg>
        <pc:grpChg chg="add del mod">
          <ac:chgData name="Charlotte Judge" userId="e603bab7-ca61-4c16-8957-389cad65be4d" providerId="ADAL" clId="{27F68EA9-8CD7-47D2-AF6D-94B2019C03E9}" dt="2022-11-21T13:43:19.242" v="3704" actId="478"/>
          <ac:grpSpMkLst>
            <pc:docMk/>
            <pc:sldMk cId="4085646257" sldId="274"/>
            <ac:grpSpMk id="309" creationId="{07FEC990-53FE-28CB-7F22-CBA08FC62C8C}"/>
          </ac:grpSpMkLst>
        </pc:grpChg>
        <pc:grpChg chg="mod">
          <ac:chgData name="Charlotte Judge" userId="e603bab7-ca61-4c16-8957-389cad65be4d" providerId="ADAL" clId="{27F68EA9-8CD7-47D2-AF6D-94B2019C03E9}" dt="2022-11-21T13:42:53.862" v="3698"/>
          <ac:grpSpMkLst>
            <pc:docMk/>
            <pc:sldMk cId="4085646257" sldId="274"/>
            <ac:grpSpMk id="310" creationId="{1DC6A4C3-4DE7-0931-42F7-0A5BC19E74A5}"/>
          </ac:grpSpMkLst>
        </pc:grpChg>
        <pc:grpChg chg="add mod">
          <ac:chgData name="Charlotte Judge" userId="e603bab7-ca61-4c16-8957-389cad65be4d" providerId="ADAL" clId="{27F68EA9-8CD7-47D2-AF6D-94B2019C03E9}" dt="2022-11-21T14:08:13.611" v="3879" actId="164"/>
          <ac:grpSpMkLst>
            <pc:docMk/>
            <pc:sldMk cId="4085646257" sldId="274"/>
            <ac:grpSpMk id="316" creationId="{CCADCDC5-ECE7-195E-4698-BD9A9ABE786D}"/>
          </ac:grpSpMkLst>
        </pc:grpChg>
        <pc:grpChg chg="mod">
          <ac:chgData name="Charlotte Judge" userId="e603bab7-ca61-4c16-8957-389cad65be4d" providerId="ADAL" clId="{27F68EA9-8CD7-47D2-AF6D-94B2019C03E9}" dt="2022-11-21T14:08:33.151" v="3881" actId="164"/>
          <ac:grpSpMkLst>
            <pc:docMk/>
            <pc:sldMk cId="4085646257" sldId="274"/>
            <ac:grpSpMk id="342" creationId="{A071BAEA-BC41-9AB9-38EC-AD51E77D55FF}"/>
          </ac:grpSpMkLst>
        </pc:grpChg>
        <pc:grpChg chg="mod">
          <ac:chgData name="Charlotte Judge" userId="e603bab7-ca61-4c16-8957-389cad65be4d" providerId="ADAL" clId="{27F68EA9-8CD7-47D2-AF6D-94B2019C03E9}" dt="2022-11-21T14:08:18.892" v="3880" actId="164"/>
          <ac:grpSpMkLst>
            <pc:docMk/>
            <pc:sldMk cId="4085646257" sldId="274"/>
            <ac:grpSpMk id="343" creationId="{7D00CC4D-0423-5C92-6AD0-36349FF0DF2C}"/>
          </ac:grpSpMkLst>
        </pc:grpChg>
        <pc:grpChg chg="mod ord">
          <ac:chgData name="Charlotte Judge" userId="e603bab7-ca61-4c16-8957-389cad65be4d" providerId="ADAL" clId="{27F68EA9-8CD7-47D2-AF6D-94B2019C03E9}" dt="2022-11-21T14:08:13.611" v="3879" actId="164"/>
          <ac:grpSpMkLst>
            <pc:docMk/>
            <pc:sldMk cId="4085646257" sldId="274"/>
            <ac:grpSpMk id="349" creationId="{A90E55D8-82DD-4F3A-EAF6-10707D00A0D5}"/>
          </ac:grpSpMkLst>
        </pc:grpChg>
        <pc:grpChg chg="add del mod">
          <ac:chgData name="Charlotte Judge" userId="e603bab7-ca61-4c16-8957-389cad65be4d" providerId="ADAL" clId="{27F68EA9-8CD7-47D2-AF6D-94B2019C03E9}" dt="2022-11-21T13:43:08.845" v="3701" actId="478"/>
          <ac:grpSpMkLst>
            <pc:docMk/>
            <pc:sldMk cId="4085646257" sldId="274"/>
            <ac:grpSpMk id="364" creationId="{38734E20-65B5-ED7F-3142-4EDA2E1080F6}"/>
          </ac:grpSpMkLst>
        </pc:grpChg>
        <pc:grpChg chg="mod">
          <ac:chgData name="Charlotte Judge" userId="e603bab7-ca61-4c16-8957-389cad65be4d" providerId="ADAL" clId="{27F68EA9-8CD7-47D2-AF6D-94B2019C03E9}" dt="2022-11-22T10:36:51.616" v="5053" actId="14100"/>
          <ac:grpSpMkLst>
            <pc:docMk/>
            <pc:sldMk cId="4085646257" sldId="274"/>
            <ac:grpSpMk id="393" creationId="{7CFD0DF5-5ED2-94D1-A24F-765027DB8644}"/>
          </ac:grpSpMkLst>
        </pc:grpChg>
        <pc:grpChg chg="mod">
          <ac:chgData name="Charlotte Judge" userId="e603bab7-ca61-4c16-8957-389cad65be4d" providerId="ADAL" clId="{27F68EA9-8CD7-47D2-AF6D-94B2019C03E9}" dt="2022-11-22T10:36:51.616" v="5053" actId="14100"/>
          <ac:grpSpMkLst>
            <pc:docMk/>
            <pc:sldMk cId="4085646257" sldId="274"/>
            <ac:grpSpMk id="400" creationId="{E250B098-045B-D039-4414-EB0B2BCE25DC}"/>
          </ac:grpSpMkLst>
        </pc:grpChg>
        <pc:grpChg chg="mod">
          <ac:chgData name="Charlotte Judge" userId="e603bab7-ca61-4c16-8957-389cad65be4d" providerId="ADAL" clId="{27F68EA9-8CD7-47D2-AF6D-94B2019C03E9}" dt="2022-11-22T10:36:51.616" v="5053" actId="14100"/>
          <ac:grpSpMkLst>
            <pc:docMk/>
            <pc:sldMk cId="4085646257" sldId="274"/>
            <ac:grpSpMk id="407" creationId="{E92BB118-A728-BBD7-BA78-26AB2527AEDD}"/>
          </ac:grpSpMkLst>
        </pc:grpChg>
        <pc:grpChg chg="mod">
          <ac:chgData name="Charlotte Judge" userId="e603bab7-ca61-4c16-8957-389cad65be4d" providerId="ADAL" clId="{27F68EA9-8CD7-47D2-AF6D-94B2019C03E9}" dt="2022-11-22T10:36:51.616" v="5053" actId="14100"/>
          <ac:grpSpMkLst>
            <pc:docMk/>
            <pc:sldMk cId="4085646257" sldId="274"/>
            <ac:grpSpMk id="414" creationId="{080D0FAB-12D1-4BBB-AC81-71C5514D2CB3}"/>
          </ac:grpSpMkLst>
        </pc:grpChg>
        <pc:grpChg chg="add del mod ord">
          <ac:chgData name="Charlotte Judge" userId="e603bab7-ca61-4c16-8957-389cad65be4d" providerId="ADAL" clId="{27F68EA9-8CD7-47D2-AF6D-94B2019C03E9}" dt="2022-11-22T10:23:50.191" v="4945" actId="165"/>
          <ac:grpSpMkLst>
            <pc:docMk/>
            <pc:sldMk cId="4085646257" sldId="274"/>
            <ac:grpSpMk id="421" creationId="{70637827-61DE-B3A4-7E61-51407666074D}"/>
          </ac:grpSpMkLst>
        </pc:grpChg>
        <pc:grpChg chg="add mod">
          <ac:chgData name="Charlotte Judge" userId="e603bab7-ca61-4c16-8957-389cad65be4d" providerId="ADAL" clId="{27F68EA9-8CD7-47D2-AF6D-94B2019C03E9}" dt="2022-11-21T14:08:01.291" v="3878" actId="164"/>
          <ac:grpSpMkLst>
            <pc:docMk/>
            <pc:sldMk cId="4085646257" sldId="274"/>
            <ac:grpSpMk id="458" creationId="{30939C6F-0871-B83B-45C9-423F82A7A880}"/>
          </ac:grpSpMkLst>
        </pc:grpChg>
        <pc:grpChg chg="add mod">
          <ac:chgData name="Charlotte Judge" userId="e603bab7-ca61-4c16-8957-389cad65be4d" providerId="ADAL" clId="{27F68EA9-8CD7-47D2-AF6D-94B2019C03E9}" dt="2022-11-21T14:08:01.291" v="3878" actId="164"/>
          <ac:grpSpMkLst>
            <pc:docMk/>
            <pc:sldMk cId="4085646257" sldId="274"/>
            <ac:grpSpMk id="490" creationId="{11ECA150-757A-A8C7-A31F-71309BDEA532}"/>
          </ac:grpSpMkLst>
        </pc:grpChg>
        <pc:grpChg chg="add mod">
          <ac:chgData name="Charlotte Judge" userId="e603bab7-ca61-4c16-8957-389cad65be4d" providerId="ADAL" clId="{27F68EA9-8CD7-47D2-AF6D-94B2019C03E9}" dt="2022-11-21T14:08:01.291" v="3878" actId="164"/>
          <ac:grpSpMkLst>
            <pc:docMk/>
            <pc:sldMk cId="4085646257" sldId="274"/>
            <ac:grpSpMk id="522" creationId="{AC3C7773-74A0-7DB2-F885-2B5D9584210A}"/>
          </ac:grpSpMkLst>
        </pc:grpChg>
        <pc:grpChg chg="mod">
          <ac:chgData name="Charlotte Judge" userId="e603bab7-ca61-4c16-8957-389cad65be4d" providerId="ADAL" clId="{27F68EA9-8CD7-47D2-AF6D-94B2019C03E9}" dt="2022-11-21T13:42:53.862" v="3698"/>
          <ac:grpSpMkLst>
            <pc:docMk/>
            <pc:sldMk cId="4085646257" sldId="274"/>
            <ac:grpSpMk id="541" creationId="{14765D7E-28B1-99A7-5F4A-AC4FF1B6C0BA}"/>
          </ac:grpSpMkLst>
        </pc:grpChg>
        <pc:grpChg chg="mod">
          <ac:chgData name="Charlotte Judge" userId="e603bab7-ca61-4c16-8957-389cad65be4d" providerId="ADAL" clId="{27F68EA9-8CD7-47D2-AF6D-94B2019C03E9}" dt="2022-11-21T13:42:53.862" v="3698"/>
          <ac:grpSpMkLst>
            <pc:docMk/>
            <pc:sldMk cId="4085646257" sldId="274"/>
            <ac:grpSpMk id="545" creationId="{59006438-CA8A-8EAC-3E79-6257EA4D81D1}"/>
          </ac:grpSpMkLst>
        </pc:grpChg>
        <pc:grpChg chg="add mod">
          <ac:chgData name="Charlotte Judge" userId="e603bab7-ca61-4c16-8957-389cad65be4d" providerId="ADAL" clId="{27F68EA9-8CD7-47D2-AF6D-94B2019C03E9}" dt="2022-11-21T14:08:13.611" v="3879" actId="164"/>
          <ac:grpSpMkLst>
            <pc:docMk/>
            <pc:sldMk cId="4085646257" sldId="274"/>
            <ac:grpSpMk id="550" creationId="{5529EA7F-54EB-302E-A8D2-6BB96CE719E7}"/>
          </ac:grpSpMkLst>
        </pc:grpChg>
        <pc:grpChg chg="add del mod">
          <ac:chgData name="Charlotte Judge" userId="e603bab7-ca61-4c16-8957-389cad65be4d" providerId="ADAL" clId="{27F68EA9-8CD7-47D2-AF6D-94B2019C03E9}" dt="2022-11-22T10:17:57.621" v="4902" actId="478"/>
          <ac:grpSpMkLst>
            <pc:docMk/>
            <pc:sldMk cId="4085646257" sldId="274"/>
            <ac:grpSpMk id="583" creationId="{7055F396-AB03-2F0F-493F-5438A08DE491}"/>
          </ac:grpSpMkLst>
        </pc:grpChg>
        <pc:grpChg chg="mod">
          <ac:chgData name="Charlotte Judge" userId="e603bab7-ca61-4c16-8957-389cad65be4d" providerId="ADAL" clId="{27F68EA9-8CD7-47D2-AF6D-94B2019C03E9}" dt="2022-11-21T13:56:04.271" v="3731"/>
          <ac:grpSpMkLst>
            <pc:docMk/>
            <pc:sldMk cId="4085646257" sldId="274"/>
            <ac:grpSpMk id="584" creationId="{FA0C69BE-25F0-7234-1C65-682FE71DCBC2}"/>
          </ac:grpSpMkLst>
        </pc:grpChg>
        <pc:grpChg chg="mod">
          <ac:chgData name="Charlotte Judge" userId="e603bab7-ca61-4c16-8957-389cad65be4d" providerId="ADAL" clId="{27F68EA9-8CD7-47D2-AF6D-94B2019C03E9}" dt="2022-11-21T13:56:04.271" v="3731"/>
          <ac:grpSpMkLst>
            <pc:docMk/>
            <pc:sldMk cId="4085646257" sldId="274"/>
            <ac:grpSpMk id="585" creationId="{06A07ABB-5582-1CF0-33B2-9022A7D79037}"/>
          </ac:grpSpMkLst>
        </pc:grpChg>
        <pc:grpChg chg="add del mod">
          <ac:chgData name="Charlotte Judge" userId="e603bab7-ca61-4c16-8957-389cad65be4d" providerId="ADAL" clId="{27F68EA9-8CD7-47D2-AF6D-94B2019C03E9}" dt="2022-11-22T10:17:58.570" v="4903" actId="478"/>
          <ac:grpSpMkLst>
            <pc:docMk/>
            <pc:sldMk cId="4085646257" sldId="274"/>
            <ac:grpSpMk id="590" creationId="{B34681EF-7795-B90A-2DE2-45EDC985D601}"/>
          </ac:grpSpMkLst>
        </pc:grpChg>
        <pc:grpChg chg="mod">
          <ac:chgData name="Charlotte Judge" userId="e603bab7-ca61-4c16-8957-389cad65be4d" providerId="ADAL" clId="{27F68EA9-8CD7-47D2-AF6D-94B2019C03E9}" dt="2022-11-21T13:56:04.287" v="3742"/>
          <ac:grpSpMkLst>
            <pc:docMk/>
            <pc:sldMk cId="4085646257" sldId="274"/>
            <ac:grpSpMk id="591" creationId="{EC2DE1B1-7C5C-3FC6-C2D6-260411E6204D}"/>
          </ac:grpSpMkLst>
        </pc:grpChg>
        <pc:grpChg chg="mod">
          <ac:chgData name="Charlotte Judge" userId="e603bab7-ca61-4c16-8957-389cad65be4d" providerId="ADAL" clId="{27F68EA9-8CD7-47D2-AF6D-94B2019C03E9}" dt="2022-11-21T13:56:04.287" v="3742"/>
          <ac:grpSpMkLst>
            <pc:docMk/>
            <pc:sldMk cId="4085646257" sldId="274"/>
            <ac:grpSpMk id="592" creationId="{2DFA5210-6042-D5EC-A526-6944B3AFBCA7}"/>
          </ac:grpSpMkLst>
        </pc:grpChg>
        <pc:grpChg chg="add del mod">
          <ac:chgData name="Charlotte Judge" userId="e603bab7-ca61-4c16-8957-389cad65be4d" providerId="ADAL" clId="{27F68EA9-8CD7-47D2-AF6D-94B2019C03E9}" dt="2022-11-22T10:17:56.230" v="4901" actId="478"/>
          <ac:grpSpMkLst>
            <pc:docMk/>
            <pc:sldMk cId="4085646257" sldId="274"/>
            <ac:grpSpMk id="597" creationId="{7BDFDC9F-E130-42E2-190E-A5B2AF7A1F3E}"/>
          </ac:grpSpMkLst>
        </pc:grpChg>
        <pc:grpChg chg="mod">
          <ac:chgData name="Charlotte Judge" userId="e603bab7-ca61-4c16-8957-389cad65be4d" providerId="ADAL" clId="{27F68EA9-8CD7-47D2-AF6D-94B2019C03E9}" dt="2022-11-21T13:56:04.294" v="3753"/>
          <ac:grpSpMkLst>
            <pc:docMk/>
            <pc:sldMk cId="4085646257" sldId="274"/>
            <ac:grpSpMk id="598" creationId="{FBA1CEA2-F74D-87F1-B99D-7F4027ACAAF1}"/>
          </ac:grpSpMkLst>
        </pc:grpChg>
        <pc:grpChg chg="mod">
          <ac:chgData name="Charlotte Judge" userId="e603bab7-ca61-4c16-8957-389cad65be4d" providerId="ADAL" clId="{27F68EA9-8CD7-47D2-AF6D-94B2019C03E9}" dt="2022-11-21T13:56:04.294" v="3753"/>
          <ac:grpSpMkLst>
            <pc:docMk/>
            <pc:sldMk cId="4085646257" sldId="274"/>
            <ac:grpSpMk id="599" creationId="{F13D543D-A2A0-5AE5-9B1F-D32AA08538C5}"/>
          </ac:grpSpMkLst>
        </pc:grpChg>
        <pc:grpChg chg="add del mod">
          <ac:chgData name="Charlotte Judge" userId="e603bab7-ca61-4c16-8957-389cad65be4d" providerId="ADAL" clId="{27F68EA9-8CD7-47D2-AF6D-94B2019C03E9}" dt="2022-11-22T10:17:55.445" v="4900" actId="478"/>
          <ac:grpSpMkLst>
            <pc:docMk/>
            <pc:sldMk cId="4085646257" sldId="274"/>
            <ac:grpSpMk id="604" creationId="{F47E7F8E-365D-4586-8A7F-F0C92FA6F88F}"/>
          </ac:grpSpMkLst>
        </pc:grpChg>
        <pc:grpChg chg="mod">
          <ac:chgData name="Charlotte Judge" userId="e603bab7-ca61-4c16-8957-389cad65be4d" providerId="ADAL" clId="{27F68EA9-8CD7-47D2-AF6D-94B2019C03E9}" dt="2022-11-21T13:56:04.315" v="3764"/>
          <ac:grpSpMkLst>
            <pc:docMk/>
            <pc:sldMk cId="4085646257" sldId="274"/>
            <ac:grpSpMk id="605" creationId="{59A95B73-DE73-CE11-197B-3F4A7B20F30F}"/>
          </ac:grpSpMkLst>
        </pc:grpChg>
        <pc:grpChg chg="mod">
          <ac:chgData name="Charlotte Judge" userId="e603bab7-ca61-4c16-8957-389cad65be4d" providerId="ADAL" clId="{27F68EA9-8CD7-47D2-AF6D-94B2019C03E9}" dt="2022-11-21T13:56:04.315" v="3764"/>
          <ac:grpSpMkLst>
            <pc:docMk/>
            <pc:sldMk cId="4085646257" sldId="274"/>
            <ac:grpSpMk id="606" creationId="{E0C0F66B-F603-5295-D3DC-9764F22C7422}"/>
          </ac:grpSpMkLst>
        </pc:grpChg>
        <pc:grpChg chg="add del mod">
          <ac:chgData name="Charlotte Judge" userId="e603bab7-ca61-4c16-8957-389cad65be4d" providerId="ADAL" clId="{27F68EA9-8CD7-47D2-AF6D-94B2019C03E9}" dt="2022-11-22T10:17:54.143" v="4899" actId="478"/>
          <ac:grpSpMkLst>
            <pc:docMk/>
            <pc:sldMk cId="4085646257" sldId="274"/>
            <ac:grpSpMk id="611" creationId="{54197990-3747-3166-5BE1-2E0443597AE6}"/>
          </ac:grpSpMkLst>
        </pc:grpChg>
        <pc:grpChg chg="add mod">
          <ac:chgData name="Charlotte Judge" userId="e603bab7-ca61-4c16-8957-389cad65be4d" providerId="ADAL" clId="{27F68EA9-8CD7-47D2-AF6D-94B2019C03E9}" dt="2022-11-21T14:08:57.222" v="3884" actId="164"/>
          <ac:grpSpMkLst>
            <pc:docMk/>
            <pc:sldMk cId="4085646257" sldId="274"/>
            <ac:grpSpMk id="622" creationId="{07BCE354-C201-2C50-E44F-D2EF7C976B30}"/>
          </ac:grpSpMkLst>
        </pc:grpChg>
        <pc:grpChg chg="add mod">
          <ac:chgData name="Charlotte Judge" userId="e603bab7-ca61-4c16-8957-389cad65be4d" providerId="ADAL" clId="{27F68EA9-8CD7-47D2-AF6D-94B2019C03E9}" dt="2022-11-21T14:08:57.222" v="3884" actId="164"/>
          <ac:grpSpMkLst>
            <pc:docMk/>
            <pc:sldMk cId="4085646257" sldId="274"/>
            <ac:grpSpMk id="623" creationId="{D10916E5-E2C8-0DA0-5E89-B4FF2E6BEC5B}"/>
          </ac:grpSpMkLst>
        </pc:grpChg>
        <pc:grpChg chg="add mod">
          <ac:chgData name="Charlotte Judge" userId="e603bab7-ca61-4c16-8957-389cad65be4d" providerId="ADAL" clId="{27F68EA9-8CD7-47D2-AF6D-94B2019C03E9}" dt="2022-11-21T14:08:57.222" v="3884" actId="164"/>
          <ac:grpSpMkLst>
            <pc:docMk/>
            <pc:sldMk cId="4085646257" sldId="274"/>
            <ac:grpSpMk id="624" creationId="{5E3DF3F3-0D6D-FD62-4247-237A6C1377F2}"/>
          </ac:grpSpMkLst>
        </pc:grpChg>
        <pc:grpChg chg="add mod">
          <ac:chgData name="Charlotte Judge" userId="e603bab7-ca61-4c16-8957-389cad65be4d" providerId="ADAL" clId="{27F68EA9-8CD7-47D2-AF6D-94B2019C03E9}" dt="2022-11-21T14:08:57.222" v="3884" actId="164"/>
          <ac:grpSpMkLst>
            <pc:docMk/>
            <pc:sldMk cId="4085646257" sldId="274"/>
            <ac:grpSpMk id="625" creationId="{FCFD6629-CB5F-C012-BAC5-AF83A781761E}"/>
          </ac:grpSpMkLst>
        </pc:grpChg>
        <pc:grpChg chg="add del mod">
          <ac:chgData name="Charlotte Judge" userId="e603bab7-ca61-4c16-8957-389cad65be4d" providerId="ADAL" clId="{27F68EA9-8CD7-47D2-AF6D-94B2019C03E9}" dt="2022-11-21T14:09:13.616" v="3885" actId="478"/>
          <ac:grpSpMkLst>
            <pc:docMk/>
            <pc:sldMk cId="4085646257" sldId="274"/>
            <ac:grpSpMk id="626" creationId="{F9701D32-7040-800E-86F1-FE0B74EC7A60}"/>
          </ac:grpSpMkLst>
        </pc:grpChg>
        <pc:grpChg chg="add del mod or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627" creationId="{C628AE6E-16F1-32BF-07B6-EA6FFCA84A74}"/>
          </ac:grpSpMkLst>
        </pc:grpChg>
        <pc:grpChg chg="mod topLvl">
          <ac:chgData name="Charlotte Judge" userId="e603bab7-ca61-4c16-8957-389cad65be4d" providerId="ADAL" clId="{27F68EA9-8CD7-47D2-AF6D-94B2019C03E9}" dt="2022-11-22T10:28:59.371" v="5020" actId="164"/>
          <ac:grpSpMkLst>
            <pc:docMk/>
            <pc:sldMk cId="4085646257" sldId="274"/>
            <ac:grpSpMk id="628" creationId="{6E1A7FFB-39E3-48B0-A502-C7EED9754F68}"/>
          </ac:grpSpMkLst>
        </pc:grpChg>
        <pc:grpChg chg="mod topLvl">
          <ac:chgData name="Charlotte Judge" userId="e603bab7-ca61-4c16-8957-389cad65be4d" providerId="ADAL" clId="{27F68EA9-8CD7-47D2-AF6D-94B2019C03E9}" dt="2022-11-22T10:28:59.371" v="5020" actId="164"/>
          <ac:grpSpMkLst>
            <pc:docMk/>
            <pc:sldMk cId="4085646257" sldId="274"/>
            <ac:grpSpMk id="629" creationId="{8B686872-1452-E46C-36D8-CDD2C011361D}"/>
          </ac:grpSpMkLst>
        </pc:grpChg>
        <pc:grpChg chg="mod topLvl">
          <ac:chgData name="Charlotte Judge" userId="e603bab7-ca61-4c16-8957-389cad65be4d" providerId="ADAL" clId="{27F68EA9-8CD7-47D2-AF6D-94B2019C03E9}" dt="2022-11-22T10:28:59.371" v="5020" actId="164"/>
          <ac:grpSpMkLst>
            <pc:docMk/>
            <pc:sldMk cId="4085646257" sldId="274"/>
            <ac:grpSpMk id="630" creationId="{69B8A4E5-1FB5-3373-7C3E-E02CC79542CB}"/>
          </ac:grpSpMkLst>
        </pc:grpChg>
        <pc:grpChg chg="del mod topLvl">
          <ac:chgData name="Charlotte Judge" userId="e603bab7-ca61-4c16-8957-389cad65be4d" providerId="ADAL" clId="{27F68EA9-8CD7-47D2-AF6D-94B2019C03E9}" dt="2022-11-22T10:25:14.185" v="4977" actId="165"/>
          <ac:grpSpMkLst>
            <pc:docMk/>
            <pc:sldMk cId="4085646257" sldId="274"/>
            <ac:grpSpMk id="631" creationId="{52E6F786-8A30-4101-3128-8B95FC4352E0}"/>
          </ac:grpSpMkLst>
        </pc:grpChg>
        <pc:grpChg chg="mod topLvl">
          <ac:chgData name="Charlotte Judge" userId="e603bab7-ca61-4c16-8957-389cad65be4d" providerId="ADAL" clId="{27F68EA9-8CD7-47D2-AF6D-94B2019C03E9}" dt="2022-11-22T10:28:55.369" v="5019" actId="164"/>
          <ac:grpSpMkLst>
            <pc:docMk/>
            <pc:sldMk cId="4085646257" sldId="274"/>
            <ac:grpSpMk id="654" creationId="{B0E5626D-A017-5296-CA1C-533624C4B45F}"/>
          </ac:grpSpMkLst>
        </pc:grpChg>
        <pc:grpChg chg="mod topLvl">
          <ac:chgData name="Charlotte Judge" userId="e603bab7-ca61-4c16-8957-389cad65be4d" providerId="ADAL" clId="{27F68EA9-8CD7-47D2-AF6D-94B2019C03E9}" dt="2022-11-22T10:28:55.369" v="5019" actId="164"/>
          <ac:grpSpMkLst>
            <pc:docMk/>
            <pc:sldMk cId="4085646257" sldId="274"/>
            <ac:grpSpMk id="676" creationId="{87370C13-D60B-F9F3-6173-51FD4AC2DA80}"/>
          </ac:grpSpMkLst>
        </pc:grpChg>
        <pc:grpChg chg="mod ord topLvl">
          <ac:chgData name="Charlotte Judge" userId="e603bab7-ca61-4c16-8957-389cad65be4d" providerId="ADAL" clId="{27F68EA9-8CD7-47D2-AF6D-94B2019C03E9}" dt="2022-11-22T10:28:55.369" v="5019" actId="164"/>
          <ac:grpSpMkLst>
            <pc:docMk/>
            <pc:sldMk cId="4085646257" sldId="274"/>
            <ac:grpSpMk id="677" creationId="{245F43E4-5580-2FF5-9808-30BDB7F2DDDA}"/>
          </ac:grpSpMkLst>
        </pc:grpChg>
        <pc:grpChg chg="mod topLvl">
          <ac:chgData name="Charlotte Judge" userId="e603bab7-ca61-4c16-8957-389cad65be4d" providerId="ADAL" clId="{27F68EA9-8CD7-47D2-AF6D-94B2019C03E9}" dt="2022-11-22T10:28:55.369" v="5019" actId="164"/>
          <ac:grpSpMkLst>
            <pc:docMk/>
            <pc:sldMk cId="4085646257" sldId="274"/>
            <ac:grpSpMk id="678" creationId="{ED6BDFA3-6D90-43E9-4429-537D15A1BAD9}"/>
          </ac:grpSpMkLst>
        </pc:grpChg>
        <pc:grpChg chg="mod topLvl">
          <ac:chgData name="Charlotte Judge" userId="e603bab7-ca61-4c16-8957-389cad65be4d" providerId="ADAL" clId="{27F68EA9-8CD7-47D2-AF6D-94B2019C03E9}" dt="2022-11-22T10:28:55.369" v="5019" actId="164"/>
          <ac:grpSpMkLst>
            <pc:docMk/>
            <pc:sldMk cId="4085646257" sldId="274"/>
            <ac:grpSpMk id="679" creationId="{B3B3D30A-0633-60B8-DE6C-821D6C7BFAD0}"/>
          </ac:grpSpMkLst>
        </pc:grpChg>
        <pc:grpChg chg="mod">
          <ac:chgData name="Charlotte Judge" userId="e603bab7-ca61-4c16-8957-389cad65be4d" providerId="ADAL" clId="{27F68EA9-8CD7-47D2-AF6D-94B2019C03E9}" dt="2022-11-22T10:25:14.185" v="4977" actId="165"/>
          <ac:grpSpMkLst>
            <pc:docMk/>
            <pc:sldMk cId="4085646257" sldId="274"/>
            <ac:grpSpMk id="680" creationId="{9A04A8E2-F9A9-4C7C-D032-2343C8AA0615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810" creationId="{16EB1573-8C05-035E-142B-6E1C1C982C45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811" creationId="{B540FC73-02B6-7BB8-7634-6D3BDC4607B4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812" creationId="{4FD82215-EC00-DB5B-A4FA-275725389FB5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831" creationId="{C62E344F-515A-6C68-3EFD-D1E5DEDE489B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835" creationId="{510B1A97-8013-0B2E-C3E7-EB334B691912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921" creationId="{0D2C8A68-67D4-7DBF-C94B-719E334E31AC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922" creationId="{04447756-189F-4FCA-F8F6-3E0324E35175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923" creationId="{CB0A6D1E-0032-F837-DE79-31DD9363A6FF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927" creationId="{6FC8B903-8D7C-1140-2213-B9473EE12426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1016" creationId="{2DFB9CD1-958A-24BD-6BC9-C0D4539591FB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1017" creationId="{AF41F9A0-3407-A21C-1589-F45AE83BCB97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1040" creationId="{E4DE97D9-3927-DD53-202D-15DA4E059E1A}"/>
          </ac:grpSpMkLst>
        </pc:grpChg>
        <pc:grpChg chg="mod">
          <ac:chgData name="Charlotte Judge" userId="e603bab7-ca61-4c16-8957-389cad65be4d" providerId="ADAL" clId="{27F68EA9-8CD7-47D2-AF6D-94B2019C03E9}" dt="2022-11-22T10:25:09.516" v="4976" actId="165"/>
          <ac:grpSpMkLst>
            <pc:docMk/>
            <pc:sldMk cId="4085646257" sldId="274"/>
            <ac:grpSpMk id="1042" creationId="{9C00E99B-EB70-D8FD-62EA-49AE906CC32D}"/>
          </ac:grpSpMkLst>
        </pc:grpChg>
        <pc:grpChg chg="add del mod">
          <ac:chgData name="Charlotte Judge" userId="e603bab7-ca61-4c16-8957-389cad65be4d" providerId="ADAL" clId="{27F68EA9-8CD7-47D2-AF6D-94B2019C03E9}" dt="2022-11-22T10:23:58.363" v="4971" actId="478"/>
          <ac:grpSpMkLst>
            <pc:docMk/>
            <pc:sldMk cId="4085646257" sldId="274"/>
            <ac:grpSpMk id="1110" creationId="{6E8F7013-B619-D9B5-706D-A1D04AB34948}"/>
          </ac:grpSpMkLst>
        </pc:grpChg>
        <pc:grpChg chg="add del mod ord">
          <ac:chgData name="Charlotte Judge" userId="e603bab7-ca61-4c16-8957-389cad65be4d" providerId="ADAL" clId="{27F68EA9-8CD7-47D2-AF6D-94B2019C03E9}" dt="2022-11-22T10:23:54.001" v="4962" actId="165"/>
          <ac:grpSpMkLst>
            <pc:docMk/>
            <pc:sldMk cId="4085646257" sldId="274"/>
            <ac:grpSpMk id="1130" creationId="{F691B271-91EB-FE7E-9A9F-31C6DEAB6CD0}"/>
          </ac:grpSpMkLst>
        </pc:grpChg>
        <pc:grpChg chg="add mod ord">
          <ac:chgData name="Charlotte Judge" userId="e603bab7-ca61-4c16-8957-389cad65be4d" providerId="ADAL" clId="{27F68EA9-8CD7-47D2-AF6D-94B2019C03E9}" dt="2022-11-22T10:36:51.616" v="5053" actId="14100"/>
          <ac:grpSpMkLst>
            <pc:docMk/>
            <pc:sldMk cId="4085646257" sldId="274"/>
            <ac:grpSpMk id="1131" creationId="{284B0AEB-41C0-6706-17AC-1D868547972B}"/>
          </ac:grpSpMkLst>
        </pc:grpChg>
        <pc:grpChg chg="add del mod">
          <ac:chgData name="Charlotte Judge" userId="e603bab7-ca61-4c16-8957-389cad65be4d" providerId="ADAL" clId="{27F68EA9-8CD7-47D2-AF6D-94B2019C03E9}" dt="2022-11-22T10:28:45.680" v="5018" actId="478"/>
          <ac:grpSpMkLst>
            <pc:docMk/>
            <pc:sldMk cId="4085646257" sldId="274"/>
            <ac:grpSpMk id="1132" creationId="{58294684-F892-8114-45E4-FF5F0CA9885C}"/>
          </ac:grpSpMkLst>
        </pc:grpChg>
        <pc:grpChg chg="add mod">
          <ac:chgData name="Charlotte Judge" userId="e603bab7-ca61-4c16-8957-389cad65be4d" providerId="ADAL" clId="{27F68EA9-8CD7-47D2-AF6D-94B2019C03E9}" dt="2022-11-22T10:28:59.371" v="5020" actId="164"/>
          <ac:grpSpMkLst>
            <pc:docMk/>
            <pc:sldMk cId="4085646257" sldId="274"/>
            <ac:grpSpMk id="1142" creationId="{651DDDF5-586B-CABE-04D7-A2F8FD3ABEDB}"/>
          </ac:grpSpMkLst>
        </pc:grpChg>
        <pc:grpChg chg="add del mod ord">
          <ac:chgData name="Charlotte Judge" userId="e603bab7-ca61-4c16-8957-389cad65be4d" providerId="ADAL" clId="{27F68EA9-8CD7-47D2-AF6D-94B2019C03E9}" dt="2022-11-22T10:29:52.266" v="5023" actId="478"/>
          <ac:grpSpMkLst>
            <pc:docMk/>
            <pc:sldMk cId="4085646257" sldId="274"/>
            <ac:grpSpMk id="1143" creationId="{939CFEF4-5464-38C2-5AD6-D8023995F829}"/>
          </ac:grpSpMkLst>
        </pc:grpChg>
        <pc:grpChg chg="add mod ord">
          <ac:chgData name="Charlotte Judge" userId="e603bab7-ca61-4c16-8957-389cad65be4d" providerId="ADAL" clId="{27F68EA9-8CD7-47D2-AF6D-94B2019C03E9}" dt="2022-11-22T10:36:51.616" v="5053" actId="14100"/>
          <ac:grpSpMkLst>
            <pc:docMk/>
            <pc:sldMk cId="4085646257" sldId="274"/>
            <ac:grpSpMk id="1144" creationId="{01DB4647-CF37-286F-5549-95FEC72F140D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145" creationId="{B1F896C3-CCF8-3C17-A369-C28CB62BA8F8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146" creationId="{59025F88-3A92-27ED-8647-6BBD43A96D81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147" creationId="{37A4818A-1847-5303-CDBB-AC64E9FA29EC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148" creationId="{82F560D5-55C2-DB05-6534-B93EAC63F62A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171" creationId="{E41337AE-9CF4-6CC7-BDD0-14F5448E0B1C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193" creationId="{54CC7FB4-3320-BB54-5683-01C35688BC18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194" creationId="{E72FCE38-A7F7-8F6E-AA8D-A93513695236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195" creationId="{B7E2E6D8-BE95-6BF7-086C-11FA91ED5615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196" creationId="{CFF5AA59-C8BE-DE01-DA0E-2C7CBFCD2171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197" creationId="{E375FC20-CFD8-7D21-AD7D-F5CDE277C715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327" creationId="{81DFD207-6035-D81D-25F3-A963B1E07B0C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328" creationId="{837DAAC9-D413-9064-A8D8-E1E9E083B1B0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329" creationId="{55E829B3-710E-9471-D2FB-B0EAF708803A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348" creationId="{8E789115-B8FA-4AC1-58F1-3B92EB537BC6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352" creationId="{B25CFA36-B2AC-F7D9-4857-304987068EE9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438" creationId="{3EDD0F20-7040-4DBC-7A5D-C67DB23CEA6B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439" creationId="{67495F55-D4DF-EBC7-C2F1-D5B09A19E7A6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440" creationId="{1DEE3006-91C4-7FF3-0851-CBF08F27A4EA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444" creationId="{620ECDA7-FD93-48BE-2C9C-700DCD15630C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533" creationId="{657BA119-FB2F-390E-024B-4449ECFB46A7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534" creationId="{A142F6D6-E133-FE25-CAB2-6463B4E6E06C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557" creationId="{694499E4-B5ED-2F90-0ACA-15B3F6A98AC9}"/>
          </ac:grpSpMkLst>
        </pc:grpChg>
        <pc:grpChg chg="mod">
          <ac:chgData name="Charlotte Judge" userId="e603bab7-ca61-4c16-8957-389cad65be4d" providerId="ADAL" clId="{27F68EA9-8CD7-47D2-AF6D-94B2019C03E9}" dt="2022-11-22T10:30:05.061" v="5024"/>
          <ac:grpSpMkLst>
            <pc:docMk/>
            <pc:sldMk cId="4085646257" sldId="274"/>
            <ac:grpSpMk id="1559" creationId="{7D947E61-0BBC-357A-A0AB-D0E667980674}"/>
          </ac:grpSpMkLst>
        </pc:grpChg>
        <pc:grpChg chg="add del mod ord">
          <ac:chgData name="Charlotte Judge" userId="e603bab7-ca61-4c16-8957-389cad65be4d" providerId="ADAL" clId="{27F68EA9-8CD7-47D2-AF6D-94B2019C03E9}" dt="2022-11-22T10:37:02.745" v="5064" actId="164"/>
          <ac:grpSpMkLst>
            <pc:docMk/>
            <pc:sldMk cId="4085646257" sldId="274"/>
            <ac:grpSpMk id="1627" creationId="{9B856589-9B36-894E-7319-ABD92DC3FF03}"/>
          </ac:grpSpMkLst>
        </pc:grpChg>
        <pc:picChg chg="add del mod">
          <ac:chgData name="Charlotte Judge" userId="e603bab7-ca61-4c16-8957-389cad65be4d" providerId="ADAL" clId="{27F68EA9-8CD7-47D2-AF6D-94B2019C03E9}" dt="2022-11-22T11:34:00.723" v="5938" actId="478"/>
          <ac:picMkLst>
            <pc:docMk/>
            <pc:sldMk cId="4085646257" sldId="274"/>
            <ac:picMk id="1631" creationId="{80F5F740-20E8-9AE6-A41B-73BE6A268FC9}"/>
          </ac:picMkLst>
        </pc:picChg>
        <pc:picChg chg="add mod">
          <ac:chgData name="Charlotte Judge" userId="e603bab7-ca61-4c16-8957-389cad65be4d" providerId="ADAL" clId="{27F68EA9-8CD7-47D2-AF6D-94B2019C03E9}" dt="2022-11-22T11:15:47.580" v="5843" actId="1076"/>
          <ac:picMkLst>
            <pc:docMk/>
            <pc:sldMk cId="4085646257" sldId="274"/>
            <ac:picMk id="1633" creationId="{E0D5778E-E3EB-7D35-88A3-8416A668484A}"/>
          </ac:picMkLst>
        </pc:picChg>
        <pc:picChg chg="add mod">
          <ac:chgData name="Charlotte Judge" userId="e603bab7-ca61-4c16-8957-389cad65be4d" providerId="ADAL" clId="{27F68EA9-8CD7-47D2-AF6D-94B2019C03E9}" dt="2022-11-22T11:15:46.291" v="5842" actId="1076"/>
          <ac:picMkLst>
            <pc:docMk/>
            <pc:sldMk cId="4085646257" sldId="274"/>
            <ac:picMk id="1635" creationId="{E503B58B-BAD6-0578-8507-352930B99CAD}"/>
          </ac:picMkLst>
        </pc:picChg>
        <pc:picChg chg="add mod">
          <ac:chgData name="Charlotte Judge" userId="e603bab7-ca61-4c16-8957-389cad65be4d" providerId="ADAL" clId="{27F68EA9-8CD7-47D2-AF6D-94B2019C03E9}" dt="2022-11-22T11:15:53.432" v="5846" actId="1076"/>
          <ac:picMkLst>
            <pc:docMk/>
            <pc:sldMk cId="4085646257" sldId="274"/>
            <ac:picMk id="1636" creationId="{6472942F-6F3B-47DC-E97A-EF321B15D88B}"/>
          </ac:picMkLst>
        </pc:picChg>
        <pc:picChg chg="add mod">
          <ac:chgData name="Charlotte Judge" userId="e603bab7-ca61-4c16-8957-389cad65be4d" providerId="ADAL" clId="{27F68EA9-8CD7-47D2-AF6D-94B2019C03E9}" dt="2022-11-22T11:15:51.675" v="5845" actId="571"/>
          <ac:picMkLst>
            <pc:docMk/>
            <pc:sldMk cId="4085646257" sldId="274"/>
            <ac:picMk id="1637" creationId="{95DBF22D-8638-B700-37FC-11C4E3D83334}"/>
          </ac:picMkLst>
        </pc:picChg>
        <pc:picChg chg="add mod">
          <ac:chgData name="Charlotte Judge" userId="e603bab7-ca61-4c16-8957-389cad65be4d" providerId="ADAL" clId="{27F68EA9-8CD7-47D2-AF6D-94B2019C03E9}" dt="2022-11-22T11:16:02.785" v="5848" actId="1076"/>
          <ac:picMkLst>
            <pc:docMk/>
            <pc:sldMk cId="4085646257" sldId="274"/>
            <ac:picMk id="1638" creationId="{2EF24209-A107-FE17-DCE6-CE01A70AD8E4}"/>
          </ac:picMkLst>
        </pc:picChg>
        <pc:picChg chg="add mod">
          <ac:chgData name="Charlotte Judge" userId="e603bab7-ca61-4c16-8957-389cad65be4d" providerId="ADAL" clId="{27F68EA9-8CD7-47D2-AF6D-94B2019C03E9}" dt="2022-11-22T11:18:42.368" v="5879" actId="571"/>
          <ac:picMkLst>
            <pc:docMk/>
            <pc:sldMk cId="4085646257" sldId="274"/>
            <ac:picMk id="1639" creationId="{BA20BCF4-48DA-AA1A-AF19-3FA251440091}"/>
          </ac:picMkLst>
        </pc:picChg>
        <pc:picChg chg="add mod">
          <ac:chgData name="Charlotte Judge" userId="e603bab7-ca61-4c16-8957-389cad65be4d" providerId="ADAL" clId="{27F68EA9-8CD7-47D2-AF6D-94B2019C03E9}" dt="2022-11-22T11:18:42.368" v="5879" actId="571"/>
          <ac:picMkLst>
            <pc:docMk/>
            <pc:sldMk cId="4085646257" sldId="274"/>
            <ac:picMk id="1640" creationId="{D5523056-C3D6-0617-91A0-11FB07E2085C}"/>
          </ac:picMkLst>
        </pc:picChg>
        <pc:picChg chg="add mod">
          <ac:chgData name="Charlotte Judge" userId="e603bab7-ca61-4c16-8957-389cad65be4d" providerId="ADAL" clId="{27F68EA9-8CD7-47D2-AF6D-94B2019C03E9}" dt="2022-11-22T11:18:42.368" v="5879" actId="571"/>
          <ac:picMkLst>
            <pc:docMk/>
            <pc:sldMk cId="4085646257" sldId="274"/>
            <ac:picMk id="1641" creationId="{FD6236F6-0852-C150-C4BA-A66F47573958}"/>
          </ac:picMkLst>
        </pc:picChg>
        <pc:picChg chg="add mod">
          <ac:chgData name="Charlotte Judge" userId="e603bab7-ca61-4c16-8957-389cad65be4d" providerId="ADAL" clId="{27F68EA9-8CD7-47D2-AF6D-94B2019C03E9}" dt="2022-11-22T11:18:42.368" v="5879" actId="571"/>
          <ac:picMkLst>
            <pc:docMk/>
            <pc:sldMk cId="4085646257" sldId="274"/>
            <ac:picMk id="1642" creationId="{5FAB0278-5933-6EAE-EF9F-753CECAA19C3}"/>
          </ac:picMkLst>
        </pc:picChg>
        <pc:picChg chg="add mod">
          <ac:chgData name="Charlotte Judge" userId="e603bab7-ca61-4c16-8957-389cad65be4d" providerId="ADAL" clId="{27F68EA9-8CD7-47D2-AF6D-94B2019C03E9}" dt="2022-11-22T11:18:42.368" v="5879" actId="571"/>
          <ac:picMkLst>
            <pc:docMk/>
            <pc:sldMk cId="4085646257" sldId="274"/>
            <ac:picMk id="1643" creationId="{B5FED31F-6508-7299-76DD-5926AAF3751B}"/>
          </ac:picMkLst>
        </pc:picChg>
      </pc:sldChg>
      <pc:sldChg chg="addSp delSp modSp new del mod modAnim">
        <pc:chgData name="Charlotte Judge" userId="e603bab7-ca61-4c16-8957-389cad65be4d" providerId="ADAL" clId="{27F68EA9-8CD7-47D2-AF6D-94B2019C03E9}" dt="2022-11-22T11:34:51.865" v="5947" actId="47"/>
        <pc:sldMkLst>
          <pc:docMk/>
          <pc:sldMk cId="1455151675" sldId="275"/>
        </pc:sldMkLst>
        <pc:spChg chg="mod topLvl">
          <ac:chgData name="Charlotte Judge" userId="e603bab7-ca61-4c16-8957-389cad65be4d" providerId="ADAL" clId="{27F68EA9-8CD7-47D2-AF6D-94B2019C03E9}" dt="2022-11-21T14:53:45.198" v="4209" actId="164"/>
          <ac:spMkLst>
            <pc:docMk/>
            <pc:sldMk cId="1455151675" sldId="275"/>
            <ac:spMk id="3" creationId="{3EFF11E8-F82C-3272-465F-CFC39D1163D2}"/>
          </ac:spMkLst>
        </pc:spChg>
        <pc:spChg chg="mod topLvl">
          <ac:chgData name="Charlotte Judge" userId="e603bab7-ca61-4c16-8957-389cad65be4d" providerId="ADAL" clId="{27F68EA9-8CD7-47D2-AF6D-94B2019C03E9}" dt="2022-11-21T14:53:45.198" v="4209" actId="164"/>
          <ac:spMkLst>
            <pc:docMk/>
            <pc:sldMk cId="1455151675" sldId="275"/>
            <ac:spMk id="4" creationId="{53FD05DA-819D-7A8A-DA69-F341961AC94C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5" creationId="{A4A895EB-4235-A01A-0F7B-6EB69C375E68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6" creationId="{7C836142-AF60-A53D-9597-92B446EB7F5C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7" creationId="{F7BA5762-7C09-91A5-8362-51F3E4964C3A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8" creationId="{3B84A623-1C2E-B37C-8572-075B8B457F72}"/>
          </ac:spMkLst>
        </pc:spChg>
        <pc:spChg chg="mod topLvl">
          <ac:chgData name="Charlotte Judge" userId="e603bab7-ca61-4c16-8957-389cad65be4d" providerId="ADAL" clId="{27F68EA9-8CD7-47D2-AF6D-94B2019C03E9}" dt="2022-11-21T14:53:45.198" v="4209" actId="164"/>
          <ac:spMkLst>
            <pc:docMk/>
            <pc:sldMk cId="1455151675" sldId="275"/>
            <ac:spMk id="9" creationId="{EA218784-A036-6D70-02F1-6DC0D17A4BA4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10" creationId="{65A9B694-DA2A-0276-8E7A-49C4B8CD1964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11" creationId="{D340594A-5921-B693-3384-4514886ECDA3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12" creationId="{61078919-EC60-C9E7-AE19-ACE629BD8C01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13" creationId="{D1297FC2-3D5D-51CC-33F7-A162B7E9F181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14" creationId="{56749BA5-7CB5-BC03-7327-1076B24826CA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15" creationId="{9639737F-F44E-F459-AFC9-FDA1D1C5809B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16" creationId="{1638E6E4-BBA2-ADD6-51E4-A48E7B36D826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17" creationId="{2E18EEF9-075A-C954-D448-1E7C935445C3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18" creationId="{AFDBC895-4B50-3D6B-FEF3-C834D7AE3B56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19" creationId="{2DCF93DD-BD3E-1839-FC38-E5A42B880668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20" creationId="{738173D2-2424-B2EB-8E4A-88396D324ABC}"/>
          </ac:spMkLst>
        </pc:spChg>
        <pc:spChg chg="mod topLvl">
          <ac:chgData name="Charlotte Judge" userId="e603bab7-ca61-4c16-8957-389cad65be4d" providerId="ADAL" clId="{27F68EA9-8CD7-47D2-AF6D-94B2019C03E9}" dt="2022-11-21T14:53:45.198" v="4209" actId="164"/>
          <ac:spMkLst>
            <pc:docMk/>
            <pc:sldMk cId="1455151675" sldId="275"/>
            <ac:spMk id="21" creationId="{758C7573-1D5C-D6EA-3C48-79AE8CCF963B}"/>
          </ac:spMkLst>
        </pc:spChg>
        <pc:spChg chg="mod topLvl">
          <ac:chgData name="Charlotte Judge" userId="e603bab7-ca61-4c16-8957-389cad65be4d" providerId="ADAL" clId="{27F68EA9-8CD7-47D2-AF6D-94B2019C03E9}" dt="2022-11-21T14:53:45.198" v="4209" actId="164"/>
          <ac:spMkLst>
            <pc:docMk/>
            <pc:sldMk cId="1455151675" sldId="275"/>
            <ac:spMk id="22" creationId="{969042B0-EF86-1D22-BFB2-976BD17B4C59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23" creationId="{129B1FE0-E17A-F35E-33F7-1D1C984D82DE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24" creationId="{F8587112-433E-896F-EB3D-0D10488AB173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25" creationId="{D17AF615-1A8C-FBB7-A9F0-AFC3968DAB31}"/>
          </ac:spMkLst>
        </pc:spChg>
        <pc:spChg chg="mod topLvl">
          <ac:chgData name="Charlotte Judge" userId="e603bab7-ca61-4c16-8957-389cad65be4d" providerId="ADAL" clId="{27F68EA9-8CD7-47D2-AF6D-94B2019C03E9}" dt="2022-11-21T14:53:50.831" v="4210" actId="164"/>
          <ac:spMkLst>
            <pc:docMk/>
            <pc:sldMk cId="1455151675" sldId="275"/>
            <ac:spMk id="26" creationId="{D2F23D30-A7E8-E8AD-4F71-A2F2CF1E48AA}"/>
          </ac:spMkLst>
        </pc:spChg>
        <pc:spChg chg="mod topLvl">
          <ac:chgData name="Charlotte Judge" userId="e603bab7-ca61-4c16-8957-389cad65be4d" providerId="ADAL" clId="{27F68EA9-8CD7-47D2-AF6D-94B2019C03E9}" dt="2022-11-21T14:53:45.198" v="4209" actId="164"/>
          <ac:spMkLst>
            <pc:docMk/>
            <pc:sldMk cId="1455151675" sldId="275"/>
            <ac:spMk id="27" creationId="{4160B29B-3E65-3974-B042-1EB7C110DB48}"/>
          </ac:spMkLst>
        </pc:spChg>
        <pc:spChg chg="mod topLvl">
          <ac:chgData name="Charlotte Judge" userId="e603bab7-ca61-4c16-8957-389cad65be4d" providerId="ADAL" clId="{27F68EA9-8CD7-47D2-AF6D-94B2019C03E9}" dt="2022-11-21T14:53:45.198" v="4209" actId="164"/>
          <ac:spMkLst>
            <pc:docMk/>
            <pc:sldMk cId="1455151675" sldId="275"/>
            <ac:spMk id="28" creationId="{7E6C73FD-D178-D708-1355-E1FC74A6210C}"/>
          </ac:spMkLst>
        </pc:spChg>
        <pc:spChg chg="mod topLvl">
          <ac:chgData name="Charlotte Judge" userId="e603bab7-ca61-4c16-8957-389cad65be4d" providerId="ADAL" clId="{27F68EA9-8CD7-47D2-AF6D-94B2019C03E9}" dt="2022-11-21T14:53:45.198" v="4209" actId="164"/>
          <ac:spMkLst>
            <pc:docMk/>
            <pc:sldMk cId="1455151675" sldId="275"/>
            <ac:spMk id="29" creationId="{585F52EF-10CB-6030-F58C-2E1561128E94}"/>
          </ac:spMkLst>
        </pc:spChg>
        <pc:spChg chg="mod topLvl">
          <ac:chgData name="Charlotte Judge" userId="e603bab7-ca61-4c16-8957-389cad65be4d" providerId="ADAL" clId="{27F68EA9-8CD7-47D2-AF6D-94B2019C03E9}" dt="2022-11-21T14:53:45.198" v="4209" actId="164"/>
          <ac:spMkLst>
            <pc:docMk/>
            <pc:sldMk cId="1455151675" sldId="275"/>
            <ac:spMk id="30" creationId="{23B8E06F-9C43-6921-0B77-8E28737AE781}"/>
          </ac:spMkLst>
        </pc:spChg>
        <pc:spChg chg="mod topLvl">
          <ac:chgData name="Charlotte Judge" userId="e603bab7-ca61-4c16-8957-389cad65be4d" providerId="ADAL" clId="{27F68EA9-8CD7-47D2-AF6D-94B2019C03E9}" dt="2022-11-21T15:32:33.214" v="4324" actId="688"/>
          <ac:spMkLst>
            <pc:docMk/>
            <pc:sldMk cId="1455151675" sldId="275"/>
            <ac:spMk id="36" creationId="{EB0F4460-2D60-0F1E-E22E-9B2C160B68B0}"/>
          </ac:spMkLst>
        </pc:spChg>
        <pc:spChg chg="mod topLvl">
          <ac:chgData name="Charlotte Judge" userId="e603bab7-ca61-4c16-8957-389cad65be4d" providerId="ADAL" clId="{27F68EA9-8CD7-47D2-AF6D-94B2019C03E9}" dt="2022-11-21T15:06:49.614" v="4292" actId="164"/>
          <ac:spMkLst>
            <pc:docMk/>
            <pc:sldMk cId="1455151675" sldId="275"/>
            <ac:spMk id="37" creationId="{99CD69B0-C0B4-60C2-7EBF-1FC4BCE57953}"/>
          </ac:spMkLst>
        </pc:spChg>
        <pc:spChg chg="mod topLvl">
          <ac:chgData name="Charlotte Judge" userId="e603bab7-ca61-4c16-8957-389cad65be4d" providerId="ADAL" clId="{27F68EA9-8CD7-47D2-AF6D-94B2019C03E9}" dt="2022-11-21T15:06:49.614" v="4292" actId="164"/>
          <ac:spMkLst>
            <pc:docMk/>
            <pc:sldMk cId="1455151675" sldId="275"/>
            <ac:spMk id="38" creationId="{4E35C66C-A5DD-F1A1-CF0A-F4393946CBD6}"/>
          </ac:spMkLst>
        </pc:spChg>
        <pc:spChg chg="mod topLvl">
          <ac:chgData name="Charlotte Judge" userId="e603bab7-ca61-4c16-8957-389cad65be4d" providerId="ADAL" clId="{27F68EA9-8CD7-47D2-AF6D-94B2019C03E9}" dt="2022-11-21T15:06:49.614" v="4292" actId="164"/>
          <ac:spMkLst>
            <pc:docMk/>
            <pc:sldMk cId="1455151675" sldId="275"/>
            <ac:spMk id="39" creationId="{69A2CE7E-8C54-8B01-6DA9-E11CE67EA374}"/>
          </ac:spMkLst>
        </pc:spChg>
        <pc:spChg chg="mod ord topLvl">
          <ac:chgData name="Charlotte Judge" userId="e603bab7-ca61-4c16-8957-389cad65be4d" providerId="ADAL" clId="{27F68EA9-8CD7-47D2-AF6D-94B2019C03E9}" dt="2022-11-21T15:32:33.214" v="4324" actId="688"/>
          <ac:spMkLst>
            <pc:docMk/>
            <pc:sldMk cId="1455151675" sldId="275"/>
            <ac:spMk id="40" creationId="{378A6930-6B4D-8400-C41F-ADF9BE230D3F}"/>
          </ac:spMkLst>
        </pc:spChg>
        <pc:spChg chg="mod ord topLvl">
          <ac:chgData name="Charlotte Judge" userId="e603bab7-ca61-4c16-8957-389cad65be4d" providerId="ADAL" clId="{27F68EA9-8CD7-47D2-AF6D-94B2019C03E9}" dt="2022-11-21T15:08:45.214" v="4306" actId="207"/>
          <ac:spMkLst>
            <pc:docMk/>
            <pc:sldMk cId="1455151675" sldId="275"/>
            <ac:spMk id="43" creationId="{F631EBB7-08B6-83AF-2C73-135197B72242}"/>
          </ac:spMkLst>
        </pc:spChg>
        <pc:spChg chg="mod topLvl">
          <ac:chgData name="Charlotte Judge" userId="e603bab7-ca61-4c16-8957-389cad65be4d" providerId="ADAL" clId="{27F68EA9-8CD7-47D2-AF6D-94B2019C03E9}" dt="2022-11-21T15:06:49.614" v="4292" actId="164"/>
          <ac:spMkLst>
            <pc:docMk/>
            <pc:sldMk cId="1455151675" sldId="275"/>
            <ac:spMk id="45" creationId="{9AAF98C6-E21B-ACE6-2BF3-8310887CD7D5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46" creationId="{A85F0D78-E650-6D00-97DB-322AD65344CA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47" creationId="{5A2C2A96-A20A-7DFC-A5A7-BD0822B0BA16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48" creationId="{CD580482-0DFA-1B0B-640F-E56DD2947EE5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49" creationId="{9DC913BA-F016-49CD-F2AC-BF13339E36B8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50" creationId="{5257DA56-CB6B-0D02-8755-FF9BA1115D2C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51" creationId="{DBFFDFF2-B20B-C90B-4D65-C49DA4AEA867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52" creationId="{3B7DE7EF-12A6-F1CA-A194-79E427CB9494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53" creationId="{B9153868-B1DB-5483-CCEA-71BB522F2C33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54" creationId="{495C90E2-FCE5-04A9-236B-19F62CFEDB28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55" creationId="{F3A670FF-9A10-2B12-4B3B-A43500B5FE20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56" creationId="{3CC77135-2AA4-D02C-DF2C-EC83BA7DD84D}"/>
          </ac:spMkLst>
        </pc:spChg>
        <pc:spChg chg="mod">
          <ac:chgData name="Charlotte Judge" userId="e603bab7-ca61-4c16-8957-389cad65be4d" providerId="ADAL" clId="{27F68EA9-8CD7-47D2-AF6D-94B2019C03E9}" dt="2022-11-21T15:06:22.164" v="4291" actId="165"/>
          <ac:spMkLst>
            <pc:docMk/>
            <pc:sldMk cId="1455151675" sldId="275"/>
            <ac:spMk id="57" creationId="{74E4DB79-709D-4D55-7316-828776850753}"/>
          </ac:spMkLst>
        </pc:spChg>
        <pc:spChg chg="add mod">
          <ac:chgData name="Charlotte Judge" userId="e603bab7-ca61-4c16-8957-389cad65be4d" providerId="ADAL" clId="{27F68EA9-8CD7-47D2-AF6D-94B2019C03E9}" dt="2022-11-21T15:08:51.457" v="4307" actId="207"/>
          <ac:spMkLst>
            <pc:docMk/>
            <pc:sldMk cId="1455151675" sldId="275"/>
            <ac:spMk id="59" creationId="{B7CBB0B3-28ED-500C-A439-E78117FD21E6}"/>
          </ac:spMkLst>
        </pc:spChg>
        <pc:grpChg chg="add del mod">
          <ac:chgData name="Charlotte Judge" userId="e603bab7-ca61-4c16-8957-389cad65be4d" providerId="ADAL" clId="{27F68EA9-8CD7-47D2-AF6D-94B2019C03E9}" dt="2022-11-21T14:53:40.911" v="4208" actId="165"/>
          <ac:grpSpMkLst>
            <pc:docMk/>
            <pc:sldMk cId="1455151675" sldId="275"/>
            <ac:grpSpMk id="2" creationId="{0B1A0C9B-ABFD-E5E0-E649-F8EE1B343E6F}"/>
          </ac:grpSpMkLst>
        </pc:grpChg>
        <pc:grpChg chg="add mod">
          <ac:chgData name="Charlotte Judge" userId="e603bab7-ca61-4c16-8957-389cad65be4d" providerId="ADAL" clId="{27F68EA9-8CD7-47D2-AF6D-94B2019C03E9}" dt="2022-11-21T14:55:20.105" v="4242" actId="1035"/>
          <ac:grpSpMkLst>
            <pc:docMk/>
            <pc:sldMk cId="1455151675" sldId="275"/>
            <ac:grpSpMk id="31" creationId="{83D74E3A-FFF3-43D3-8984-C4CD697BF9AE}"/>
          </ac:grpSpMkLst>
        </pc:grpChg>
        <pc:grpChg chg="add mod">
          <ac:chgData name="Charlotte Judge" userId="e603bab7-ca61-4c16-8957-389cad65be4d" providerId="ADAL" clId="{27F68EA9-8CD7-47D2-AF6D-94B2019C03E9}" dt="2022-11-21T14:53:50.831" v="4210" actId="164"/>
          <ac:grpSpMkLst>
            <pc:docMk/>
            <pc:sldMk cId="1455151675" sldId="275"/>
            <ac:grpSpMk id="32" creationId="{E533C8E2-F4F0-76D6-1256-BF5B2ADDACED}"/>
          </ac:grpSpMkLst>
        </pc:grpChg>
        <pc:grpChg chg="add del mod">
          <ac:chgData name="Charlotte Judge" userId="e603bab7-ca61-4c16-8957-389cad65be4d" providerId="ADAL" clId="{27F68EA9-8CD7-47D2-AF6D-94B2019C03E9}" dt="2022-11-21T15:06:22.164" v="4291" actId="165"/>
          <ac:grpSpMkLst>
            <pc:docMk/>
            <pc:sldMk cId="1455151675" sldId="275"/>
            <ac:grpSpMk id="33" creationId="{73883DFD-794B-395B-5C4E-3A46A1F81A6D}"/>
          </ac:grpSpMkLst>
        </pc:grpChg>
        <pc:grpChg chg="mod topLvl">
          <ac:chgData name="Charlotte Judge" userId="e603bab7-ca61-4c16-8957-389cad65be4d" providerId="ADAL" clId="{27F68EA9-8CD7-47D2-AF6D-94B2019C03E9}" dt="2022-11-21T15:06:49.614" v="4292" actId="164"/>
          <ac:grpSpMkLst>
            <pc:docMk/>
            <pc:sldMk cId="1455151675" sldId="275"/>
            <ac:grpSpMk id="34" creationId="{6D121035-C7ED-2861-2B6B-A95EF9687AAF}"/>
          </ac:grpSpMkLst>
        </pc:grpChg>
        <pc:grpChg chg="mod topLvl">
          <ac:chgData name="Charlotte Judge" userId="e603bab7-ca61-4c16-8957-389cad65be4d" providerId="ADAL" clId="{27F68EA9-8CD7-47D2-AF6D-94B2019C03E9}" dt="2022-11-21T15:06:49.614" v="4292" actId="164"/>
          <ac:grpSpMkLst>
            <pc:docMk/>
            <pc:sldMk cId="1455151675" sldId="275"/>
            <ac:grpSpMk id="35" creationId="{56A4246C-232E-D517-18D5-C619D9F7A7ED}"/>
          </ac:grpSpMkLst>
        </pc:grpChg>
        <pc:grpChg chg="mod topLvl">
          <ac:chgData name="Charlotte Judge" userId="e603bab7-ca61-4c16-8957-389cad65be4d" providerId="ADAL" clId="{27F68EA9-8CD7-47D2-AF6D-94B2019C03E9}" dt="2022-11-21T15:06:49.614" v="4292" actId="164"/>
          <ac:grpSpMkLst>
            <pc:docMk/>
            <pc:sldMk cId="1455151675" sldId="275"/>
            <ac:grpSpMk id="41" creationId="{53D2D04D-9386-09BC-D197-577C5D08775F}"/>
          </ac:grpSpMkLst>
        </pc:grpChg>
        <pc:grpChg chg="mod topLvl">
          <ac:chgData name="Charlotte Judge" userId="e603bab7-ca61-4c16-8957-389cad65be4d" providerId="ADAL" clId="{27F68EA9-8CD7-47D2-AF6D-94B2019C03E9}" dt="2022-11-21T15:06:49.614" v="4292" actId="164"/>
          <ac:grpSpMkLst>
            <pc:docMk/>
            <pc:sldMk cId="1455151675" sldId="275"/>
            <ac:grpSpMk id="42" creationId="{BEE38C3B-DF8D-BAA4-356C-4963746ACFA0}"/>
          </ac:grpSpMkLst>
        </pc:grpChg>
        <pc:grpChg chg="mod topLvl">
          <ac:chgData name="Charlotte Judge" userId="e603bab7-ca61-4c16-8957-389cad65be4d" providerId="ADAL" clId="{27F68EA9-8CD7-47D2-AF6D-94B2019C03E9}" dt="2022-11-21T15:06:49.614" v="4292" actId="164"/>
          <ac:grpSpMkLst>
            <pc:docMk/>
            <pc:sldMk cId="1455151675" sldId="275"/>
            <ac:grpSpMk id="44" creationId="{079C0AA4-6CAE-EC13-60BF-EE52B15DA8B2}"/>
          </ac:grpSpMkLst>
        </pc:grpChg>
        <pc:grpChg chg="add mod">
          <ac:chgData name="Charlotte Judge" userId="e603bab7-ca61-4c16-8957-389cad65be4d" providerId="ADAL" clId="{27F68EA9-8CD7-47D2-AF6D-94B2019C03E9}" dt="2022-11-21T15:06:49.614" v="4292" actId="164"/>
          <ac:grpSpMkLst>
            <pc:docMk/>
            <pc:sldMk cId="1455151675" sldId="275"/>
            <ac:grpSpMk id="58" creationId="{2187F490-7FE5-53A2-B670-1219B60A0A33}"/>
          </ac:grpSpMkLst>
        </pc:grpChg>
        <pc:grpChg chg="add mod">
          <ac:chgData name="Charlotte Judge" userId="e603bab7-ca61-4c16-8957-389cad65be4d" providerId="ADAL" clId="{27F68EA9-8CD7-47D2-AF6D-94B2019C03E9}" dt="2022-11-21T15:09:01.745" v="4308" actId="688"/>
          <ac:grpSpMkLst>
            <pc:docMk/>
            <pc:sldMk cId="1455151675" sldId="275"/>
            <ac:grpSpMk id="60" creationId="{89AFF4D1-CF67-B89B-FC1F-6834A738CCFC}"/>
          </ac:grpSpMkLst>
        </pc:grpChg>
      </pc:sldChg>
      <pc:sldChg chg="add del">
        <pc:chgData name="Charlotte Judge" userId="e603bab7-ca61-4c16-8957-389cad65be4d" providerId="ADAL" clId="{27F68EA9-8CD7-47D2-AF6D-94B2019C03E9}" dt="2022-11-21T13:59:16.911" v="3835" actId="47"/>
        <pc:sldMkLst>
          <pc:docMk/>
          <pc:sldMk cId="1886205440" sldId="275"/>
        </pc:sldMkLst>
      </pc:sldChg>
      <pc:sldChg chg="addSp delSp modSp add mod ord modTransition modAnim">
        <pc:chgData name="Charlotte Judge" userId="e603bab7-ca61-4c16-8957-389cad65be4d" providerId="ADAL" clId="{27F68EA9-8CD7-47D2-AF6D-94B2019C03E9}" dt="2022-11-22T11:34:29.291" v="5941"/>
        <pc:sldMkLst>
          <pc:docMk/>
          <pc:sldMk cId="3105319048" sldId="276"/>
        </pc:sldMkLst>
        <pc:spChg chg="add mod">
          <ac:chgData name="Charlotte Judge" userId="e603bab7-ca61-4c16-8957-389cad65be4d" providerId="ADAL" clId="{27F68EA9-8CD7-47D2-AF6D-94B2019C03E9}" dt="2022-11-21T15:59:18.627" v="4622" actId="21"/>
          <ac:spMkLst>
            <pc:docMk/>
            <pc:sldMk cId="3105319048" sldId="276"/>
            <ac:spMk id="23" creationId="{35F01C50-FAD3-02D9-1AFF-B294F0697104}"/>
          </ac:spMkLst>
        </pc:spChg>
        <pc:spChg chg="add mod">
          <ac:chgData name="Charlotte Judge" userId="e603bab7-ca61-4c16-8957-389cad65be4d" providerId="ADAL" clId="{27F68EA9-8CD7-47D2-AF6D-94B2019C03E9}" dt="2022-11-21T16:00:15.662" v="4634" actId="21"/>
          <ac:spMkLst>
            <pc:docMk/>
            <pc:sldMk cId="3105319048" sldId="276"/>
            <ac:spMk id="24" creationId="{B2FFE72D-4C8A-6600-78ED-028CB69C2545}"/>
          </ac:spMkLst>
        </pc:spChg>
        <pc:spChg chg="add mod">
          <ac:chgData name="Charlotte Judge" userId="e603bab7-ca61-4c16-8957-389cad65be4d" providerId="ADAL" clId="{27F68EA9-8CD7-47D2-AF6D-94B2019C03E9}" dt="2022-11-21T15:59:50.793" v="4629" actId="21"/>
          <ac:spMkLst>
            <pc:docMk/>
            <pc:sldMk cId="3105319048" sldId="276"/>
            <ac:spMk id="25" creationId="{A08F8FE5-65D4-FEE1-F644-E66D1B15F1FB}"/>
          </ac:spMkLst>
        </pc:spChg>
        <pc:spChg chg="add mod">
          <ac:chgData name="Charlotte Judge" userId="e603bab7-ca61-4c16-8957-389cad65be4d" providerId="ADAL" clId="{27F68EA9-8CD7-47D2-AF6D-94B2019C03E9}" dt="2022-11-21T15:59:48.343" v="4628" actId="1076"/>
          <ac:spMkLst>
            <pc:docMk/>
            <pc:sldMk cId="3105319048" sldId="276"/>
            <ac:spMk id="30" creationId="{E73A6FE9-71F0-C2F8-58D6-B6A591427E01}"/>
          </ac:spMkLst>
        </pc:spChg>
        <pc:spChg chg="add mod">
          <ac:chgData name="Charlotte Judge" userId="e603bab7-ca61-4c16-8957-389cad65be4d" providerId="ADAL" clId="{27F68EA9-8CD7-47D2-AF6D-94B2019C03E9}" dt="2022-11-21T16:00:09.539" v="4633" actId="1076"/>
          <ac:spMkLst>
            <pc:docMk/>
            <pc:sldMk cId="3105319048" sldId="276"/>
            <ac:spMk id="32" creationId="{E7C13725-D974-7621-2AB7-17A24E12C25C}"/>
          </ac:spMkLst>
        </pc:spChg>
        <pc:spChg chg="add mod">
          <ac:chgData name="Charlotte Judge" userId="e603bab7-ca61-4c16-8957-389cad65be4d" providerId="ADAL" clId="{27F68EA9-8CD7-47D2-AF6D-94B2019C03E9}" dt="2022-11-21T16:00:27.402" v="4638" actId="1076"/>
          <ac:spMkLst>
            <pc:docMk/>
            <pc:sldMk cId="3105319048" sldId="276"/>
            <ac:spMk id="34" creationId="{32D35C9F-657F-43EC-3584-D000B290F46E}"/>
          </ac:spMkLst>
        </pc:spChg>
        <pc:spChg chg="del">
          <ac:chgData name="Charlotte Judge" userId="e603bab7-ca61-4c16-8957-389cad65be4d" providerId="ADAL" clId="{27F68EA9-8CD7-47D2-AF6D-94B2019C03E9}" dt="2022-11-21T15:46:12.193" v="4497" actId="478"/>
          <ac:spMkLst>
            <pc:docMk/>
            <pc:sldMk cId="3105319048" sldId="276"/>
            <ac:spMk id="208" creationId="{4748F7DE-9588-185D-B5F5-8434EA34AD20}"/>
          </ac:spMkLst>
        </pc:spChg>
      </pc:sldChg>
      <pc:sldChg chg="addSp delSp modSp add mod ord modTransition delAnim modAnim">
        <pc:chgData name="Charlotte Judge" userId="e603bab7-ca61-4c16-8957-389cad65be4d" providerId="ADAL" clId="{27F68EA9-8CD7-47D2-AF6D-94B2019C03E9}" dt="2022-11-22T11:34:33.115" v="5942"/>
        <pc:sldMkLst>
          <pc:docMk/>
          <pc:sldMk cId="163299936" sldId="277"/>
        </pc:sldMkLst>
        <pc:spChg chg="add mod">
          <ac:chgData name="Charlotte Judge" userId="e603bab7-ca61-4c16-8957-389cad65be4d" providerId="ADAL" clId="{27F68EA9-8CD7-47D2-AF6D-94B2019C03E9}" dt="2022-11-21T16:18:27.342" v="4733" actId="1076"/>
          <ac:spMkLst>
            <pc:docMk/>
            <pc:sldMk cId="163299936" sldId="277"/>
            <ac:spMk id="8" creationId="{BC4AD127-7452-77A5-CB6E-ED86DB9AA5E0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11" creationId="{E53ED4C2-13BC-11D0-1A8A-A78F79922692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12" creationId="{7F6959CD-369C-EA60-7F9B-91CB2B8E0C21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13" creationId="{B882D2CE-86A9-AAE2-6C8E-F9B9D7907280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14" creationId="{9E4F033B-1283-251E-E8F1-2A013E248FD1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15" creationId="{75C2734D-1FFF-DA28-DFF0-B42E4349E237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16" creationId="{F4084B9A-1642-AD19-94C0-B3F088A0254F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19" creationId="{D78FFB51-8AD7-A38C-7D69-CFF0BEA60E39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20" creationId="{05842F8E-C19B-CCDD-0E90-5B9EBE56F0AB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21" creationId="{865DD566-4D6A-02BC-8865-8D94BD53CBAB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22" creationId="{769D5851-73F4-55A4-D206-272AEFFF61D2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39" creationId="{CAD613A2-7163-E0EB-21B9-4ABC2931006E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40" creationId="{861A5BF8-F01A-3E36-8C25-BD1A7D117464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41" creationId="{2415C12D-13AE-47B6-49D5-5E33066E4A3D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42" creationId="{D27DC096-696B-2986-52C6-FF3A1EC14CF4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43" creationId="{BD7D883F-E4E7-D7B2-527D-72FEA2E3A54A}"/>
          </ac:spMkLst>
        </pc:spChg>
        <pc:spChg chg="mod">
          <ac:chgData name="Charlotte Judge" userId="e603bab7-ca61-4c16-8957-389cad65be4d" providerId="ADAL" clId="{27F68EA9-8CD7-47D2-AF6D-94B2019C03E9}" dt="2022-11-21T16:10:12.877" v="4657"/>
          <ac:spMkLst>
            <pc:docMk/>
            <pc:sldMk cId="163299936" sldId="277"/>
            <ac:spMk id="44" creationId="{6A15EDEF-9AA8-69BB-FDF1-11AF1B22FEF6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48" creationId="{5874E0BF-079A-F38C-20D2-DE32E4813F2F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49" creationId="{03FF5E0F-EA76-B6A0-8B30-88BEA2FD36E9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50" creationId="{ADBA7553-731E-79D4-C837-23FAE6FB72F1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51" creationId="{E0F10EA0-B8B3-F64B-2473-674E1F8BA549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55" creationId="{C38BE37D-3D70-1C93-00E0-9ADBEBEB94C3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56" creationId="{78B4C4F4-E773-DF71-7065-E57DE4578DFA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57" creationId="{B63869E2-3ADA-227C-BA44-7B5C4E8301D4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58" creationId="{BFE3AE1B-B27D-A5FD-0DEA-C88D6036D5F9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62" creationId="{5F32ADE2-7D35-DED5-C2F7-21CDAADD2C62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63" creationId="{C322F29C-03BE-7CDD-5D9D-DC5AF13B5775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64" creationId="{72E462F3-8095-D07F-7326-724A061BBF0F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65" creationId="{A7818B94-2457-094A-5F10-CCD412D8A9BC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69" creationId="{6473D57C-98F7-00F2-1936-30962426DBFE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73" creationId="{7867A897-E68E-4199-D14B-BC8B01A91496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74" creationId="{8E4E2AB1-543B-41B1-99A2-48A2D47C33C7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91" creationId="{864C97FF-4C6E-E5F0-F33B-CCB7CCC2FF56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94" creationId="{4E92C86C-3729-BC0D-EABF-84ECBB0000C9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95" creationId="{87610813-D3DF-F216-5BC5-E392F9F1ABCD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96" creationId="{6C4A9F4A-3B31-4C5B-5B5D-D2CAE2504976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97" creationId="{5024378C-5118-F306-49D1-D9E2829557A3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98" creationId="{C5CDB61E-60AB-A6C5-F0F4-1ED04CA8D6E7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99" creationId="{ED5611F0-86E1-3EC2-AB6A-355A73FAF1CF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100" creationId="{938A419A-CB24-4F3F-3DA7-F82D1C21EE01}"/>
          </ac:spMkLst>
        </pc:spChg>
        <pc:spChg chg="mod">
          <ac:chgData name="Charlotte Judge" userId="e603bab7-ca61-4c16-8957-389cad65be4d" providerId="ADAL" clId="{27F68EA9-8CD7-47D2-AF6D-94B2019C03E9}" dt="2022-11-21T16:17:41.362" v="4731"/>
          <ac:spMkLst>
            <pc:docMk/>
            <pc:sldMk cId="163299936" sldId="277"/>
            <ac:spMk id="101" creationId="{D0117C84-935A-5DE8-B6C4-6AF36899E578}"/>
          </ac:spMkLst>
        </pc:spChg>
        <pc:spChg chg="add del mod">
          <ac:chgData name="Charlotte Judge" userId="e603bab7-ca61-4c16-8957-389cad65be4d" providerId="ADAL" clId="{27F68EA9-8CD7-47D2-AF6D-94B2019C03E9}" dt="2022-11-22T11:05:33.736" v="5712" actId="478"/>
          <ac:spMkLst>
            <pc:docMk/>
            <pc:sldMk cId="163299936" sldId="277"/>
            <ac:spMk id="102" creationId="{25A73B4B-0DB1-9BD6-D059-7F8E52128BA8}"/>
          </ac:spMkLst>
        </pc:spChg>
        <pc:spChg chg="mod">
          <ac:chgData name="Charlotte Judge" userId="e603bab7-ca61-4c16-8957-389cad65be4d" providerId="ADAL" clId="{27F68EA9-8CD7-47D2-AF6D-94B2019C03E9}" dt="2022-11-21T16:24:49.575" v="4784"/>
          <ac:spMkLst>
            <pc:docMk/>
            <pc:sldMk cId="163299936" sldId="277"/>
            <ac:spMk id="104" creationId="{283FCF6A-7AAA-F350-21C2-8DDA6592A882}"/>
          </ac:spMkLst>
        </pc:spChg>
        <pc:spChg chg="mod">
          <ac:chgData name="Charlotte Judge" userId="e603bab7-ca61-4c16-8957-389cad65be4d" providerId="ADAL" clId="{27F68EA9-8CD7-47D2-AF6D-94B2019C03E9}" dt="2022-11-21T16:24:49.575" v="4784"/>
          <ac:spMkLst>
            <pc:docMk/>
            <pc:sldMk cId="163299936" sldId="277"/>
            <ac:spMk id="105" creationId="{B3CD4F79-8CA2-D98A-7DF8-5AD5C6D9EC6C}"/>
          </ac:spMkLst>
        </pc:spChg>
        <pc:spChg chg="mod">
          <ac:chgData name="Charlotte Judge" userId="e603bab7-ca61-4c16-8957-389cad65be4d" providerId="ADAL" clId="{27F68EA9-8CD7-47D2-AF6D-94B2019C03E9}" dt="2022-11-21T16:24:49.575" v="4784"/>
          <ac:spMkLst>
            <pc:docMk/>
            <pc:sldMk cId="163299936" sldId="277"/>
            <ac:spMk id="106" creationId="{BFFFFC8A-10D1-6055-7BFE-B6BF07C27F9E}"/>
          </ac:spMkLst>
        </pc:spChg>
        <pc:spChg chg="mod">
          <ac:chgData name="Charlotte Judge" userId="e603bab7-ca61-4c16-8957-389cad65be4d" providerId="ADAL" clId="{27F68EA9-8CD7-47D2-AF6D-94B2019C03E9}" dt="2022-11-21T16:24:49.575" v="4784"/>
          <ac:spMkLst>
            <pc:docMk/>
            <pc:sldMk cId="163299936" sldId="277"/>
            <ac:spMk id="107" creationId="{F9DD7419-A5BC-A35B-9086-1085917F71F6}"/>
          </ac:spMkLst>
        </pc:spChg>
        <pc:spChg chg="mod">
          <ac:chgData name="Charlotte Judge" userId="e603bab7-ca61-4c16-8957-389cad65be4d" providerId="ADAL" clId="{27F68EA9-8CD7-47D2-AF6D-94B2019C03E9}" dt="2022-11-21T16:24:49.575" v="4784"/>
          <ac:spMkLst>
            <pc:docMk/>
            <pc:sldMk cId="163299936" sldId="277"/>
            <ac:spMk id="108" creationId="{0C24D870-8D0B-1B3A-A4B6-A711056C3ECF}"/>
          </ac:spMkLst>
        </pc:spChg>
        <pc:spChg chg="mod">
          <ac:chgData name="Charlotte Judge" userId="e603bab7-ca61-4c16-8957-389cad65be4d" providerId="ADAL" clId="{27F68EA9-8CD7-47D2-AF6D-94B2019C03E9}" dt="2022-11-21T16:24:49.575" v="4784"/>
          <ac:spMkLst>
            <pc:docMk/>
            <pc:sldMk cId="163299936" sldId="277"/>
            <ac:spMk id="109" creationId="{D15BEC81-3C2B-1382-AA35-955596309B90}"/>
          </ac:spMkLst>
        </pc:spChg>
        <pc:spChg chg="mod">
          <ac:chgData name="Charlotte Judge" userId="e603bab7-ca61-4c16-8957-389cad65be4d" providerId="ADAL" clId="{27F68EA9-8CD7-47D2-AF6D-94B2019C03E9}" dt="2022-11-21T16:24:49.575" v="4784"/>
          <ac:spMkLst>
            <pc:docMk/>
            <pc:sldMk cId="163299936" sldId="277"/>
            <ac:spMk id="110" creationId="{CA950B49-A3CB-33AD-811F-A074632C3A16}"/>
          </ac:spMkLst>
        </pc:spChg>
        <pc:spChg chg="mod">
          <ac:chgData name="Charlotte Judge" userId="e603bab7-ca61-4c16-8957-389cad65be4d" providerId="ADAL" clId="{27F68EA9-8CD7-47D2-AF6D-94B2019C03E9}" dt="2022-11-21T16:24:49.575" v="4784"/>
          <ac:spMkLst>
            <pc:docMk/>
            <pc:sldMk cId="163299936" sldId="277"/>
            <ac:spMk id="111" creationId="{6724A37B-FED5-890A-4B46-12BE5C3A1835}"/>
          </ac:spMkLst>
        </pc:spChg>
        <pc:spChg chg="add del mod">
          <ac:chgData name="Charlotte Judge" userId="e603bab7-ca61-4c16-8957-389cad65be4d" providerId="ADAL" clId="{27F68EA9-8CD7-47D2-AF6D-94B2019C03E9}" dt="2022-11-22T11:05:36.985" v="5713" actId="478"/>
          <ac:spMkLst>
            <pc:docMk/>
            <pc:sldMk cId="163299936" sldId="277"/>
            <ac:spMk id="133" creationId="{EFB59801-6E43-F27E-5B9E-1E79470B4875}"/>
          </ac:spMkLst>
        </pc:spChg>
        <pc:grpChg chg="add del mod">
          <ac:chgData name="Charlotte Judge" userId="e603bab7-ca61-4c16-8957-389cad65be4d" providerId="ADAL" clId="{27F68EA9-8CD7-47D2-AF6D-94B2019C03E9}" dt="2022-11-21T16:17:40.972" v="4730" actId="478"/>
          <ac:grpSpMkLst>
            <pc:docMk/>
            <pc:sldMk cId="163299936" sldId="277"/>
            <ac:grpSpMk id="9" creationId="{FFEB3993-A976-573F-5BA0-3B2B6727378C}"/>
          </ac:grpSpMkLst>
        </pc:grpChg>
        <pc:grpChg chg="add mod">
          <ac:chgData name="Charlotte Judge" userId="e603bab7-ca61-4c16-8957-389cad65be4d" providerId="ADAL" clId="{27F68EA9-8CD7-47D2-AF6D-94B2019C03E9}" dt="2022-11-21T16:19:54.832" v="4742" actId="962"/>
          <ac:grpSpMkLst>
            <pc:docMk/>
            <pc:sldMk cId="163299936" sldId="277"/>
            <ac:grpSpMk id="45" creationId="{495D39EE-319E-053B-4433-248014D7D025}"/>
          </ac:grpSpMkLst>
        </pc:grpChg>
        <pc:grpChg chg="mod">
          <ac:chgData name="Charlotte Judge" userId="e603bab7-ca61-4c16-8957-389cad65be4d" providerId="ADAL" clId="{27F68EA9-8CD7-47D2-AF6D-94B2019C03E9}" dt="2022-11-21T16:17:41.362" v="4731"/>
          <ac:grpSpMkLst>
            <pc:docMk/>
            <pc:sldMk cId="163299936" sldId="277"/>
            <ac:grpSpMk id="46" creationId="{55110CD5-FDB9-4327-57F3-40BD2CB8B758}"/>
          </ac:grpSpMkLst>
        </pc:grpChg>
        <pc:grpChg chg="mod">
          <ac:chgData name="Charlotte Judge" userId="e603bab7-ca61-4c16-8957-389cad65be4d" providerId="ADAL" clId="{27F68EA9-8CD7-47D2-AF6D-94B2019C03E9}" dt="2022-11-21T16:17:41.362" v="4731"/>
          <ac:grpSpMkLst>
            <pc:docMk/>
            <pc:sldMk cId="163299936" sldId="277"/>
            <ac:grpSpMk id="47" creationId="{8FFD5FFB-67C7-5A37-E25B-C6466F2AC674}"/>
          </ac:grpSpMkLst>
        </pc:grpChg>
        <pc:grpChg chg="add mod">
          <ac:chgData name="Charlotte Judge" userId="e603bab7-ca61-4c16-8957-389cad65be4d" providerId="ADAL" clId="{27F68EA9-8CD7-47D2-AF6D-94B2019C03E9}" dt="2022-11-21T16:19:48.052" v="4741" actId="962"/>
          <ac:grpSpMkLst>
            <pc:docMk/>
            <pc:sldMk cId="163299936" sldId="277"/>
            <ac:grpSpMk id="52" creationId="{94376AAD-E2A3-A037-733E-C965630C37EC}"/>
          </ac:grpSpMkLst>
        </pc:grpChg>
        <pc:grpChg chg="mod">
          <ac:chgData name="Charlotte Judge" userId="e603bab7-ca61-4c16-8957-389cad65be4d" providerId="ADAL" clId="{27F68EA9-8CD7-47D2-AF6D-94B2019C03E9}" dt="2022-11-21T16:17:41.362" v="4731"/>
          <ac:grpSpMkLst>
            <pc:docMk/>
            <pc:sldMk cId="163299936" sldId="277"/>
            <ac:grpSpMk id="53" creationId="{85A4B39B-A18C-6020-3B98-510730986157}"/>
          </ac:grpSpMkLst>
        </pc:grpChg>
        <pc:grpChg chg="mod">
          <ac:chgData name="Charlotte Judge" userId="e603bab7-ca61-4c16-8957-389cad65be4d" providerId="ADAL" clId="{27F68EA9-8CD7-47D2-AF6D-94B2019C03E9}" dt="2022-11-21T16:17:41.362" v="4731"/>
          <ac:grpSpMkLst>
            <pc:docMk/>
            <pc:sldMk cId="163299936" sldId="277"/>
            <ac:grpSpMk id="54" creationId="{E85F97EB-C9E8-1D29-8B78-1A591A81097B}"/>
          </ac:grpSpMkLst>
        </pc:grpChg>
        <pc:grpChg chg="add mod">
          <ac:chgData name="Charlotte Judge" userId="e603bab7-ca61-4c16-8957-389cad65be4d" providerId="ADAL" clId="{27F68EA9-8CD7-47D2-AF6D-94B2019C03E9}" dt="2022-11-21T16:19:39.019" v="4740" actId="962"/>
          <ac:grpSpMkLst>
            <pc:docMk/>
            <pc:sldMk cId="163299936" sldId="277"/>
            <ac:grpSpMk id="59" creationId="{E20D9AD3-6913-8150-0D30-6843BBA95D15}"/>
          </ac:grpSpMkLst>
        </pc:grpChg>
        <pc:grpChg chg="mod">
          <ac:chgData name="Charlotte Judge" userId="e603bab7-ca61-4c16-8957-389cad65be4d" providerId="ADAL" clId="{27F68EA9-8CD7-47D2-AF6D-94B2019C03E9}" dt="2022-11-21T16:17:41.362" v="4731"/>
          <ac:grpSpMkLst>
            <pc:docMk/>
            <pc:sldMk cId="163299936" sldId="277"/>
            <ac:grpSpMk id="60" creationId="{64A90FCB-2863-90EF-F847-E25FFB83E588}"/>
          </ac:grpSpMkLst>
        </pc:grpChg>
        <pc:grpChg chg="mod">
          <ac:chgData name="Charlotte Judge" userId="e603bab7-ca61-4c16-8957-389cad65be4d" providerId="ADAL" clId="{27F68EA9-8CD7-47D2-AF6D-94B2019C03E9}" dt="2022-11-21T16:17:41.362" v="4731"/>
          <ac:grpSpMkLst>
            <pc:docMk/>
            <pc:sldMk cId="163299936" sldId="277"/>
            <ac:grpSpMk id="61" creationId="{5B642DFB-8657-5C5B-49F5-7AB613DC8113}"/>
          </ac:grpSpMkLst>
        </pc:grpChg>
        <pc:grpChg chg="add mod">
          <ac:chgData name="Charlotte Judge" userId="e603bab7-ca61-4c16-8957-389cad65be4d" providerId="ADAL" clId="{27F68EA9-8CD7-47D2-AF6D-94B2019C03E9}" dt="2022-11-21T16:19:32.406" v="4739" actId="962"/>
          <ac:grpSpMkLst>
            <pc:docMk/>
            <pc:sldMk cId="163299936" sldId="277"/>
            <ac:grpSpMk id="66" creationId="{65A10C48-BA7F-ABC6-913E-B5FA1CDDADFE}"/>
          </ac:grpSpMkLst>
        </pc:grpChg>
        <pc:grpChg chg="mod">
          <ac:chgData name="Charlotte Judge" userId="e603bab7-ca61-4c16-8957-389cad65be4d" providerId="ADAL" clId="{27F68EA9-8CD7-47D2-AF6D-94B2019C03E9}" dt="2022-11-21T16:17:41.362" v="4731"/>
          <ac:grpSpMkLst>
            <pc:docMk/>
            <pc:sldMk cId="163299936" sldId="277"/>
            <ac:grpSpMk id="67" creationId="{86D66AB2-EA94-6793-9C74-A739CFE195DE}"/>
          </ac:grpSpMkLst>
        </pc:grpChg>
        <pc:grpChg chg="mod">
          <ac:chgData name="Charlotte Judge" userId="e603bab7-ca61-4c16-8957-389cad65be4d" providerId="ADAL" clId="{27F68EA9-8CD7-47D2-AF6D-94B2019C03E9}" dt="2022-11-21T16:17:41.362" v="4731"/>
          <ac:grpSpMkLst>
            <pc:docMk/>
            <pc:sldMk cId="163299936" sldId="277"/>
            <ac:grpSpMk id="68" creationId="{62A0CA9C-77DF-51F3-1A8C-0B2923CC2652}"/>
          </ac:grpSpMkLst>
        </pc:grpChg>
        <pc:grpChg chg="add mod">
          <ac:chgData name="Charlotte Judge" userId="e603bab7-ca61-4c16-8957-389cad65be4d" providerId="ADAL" clId="{27F68EA9-8CD7-47D2-AF6D-94B2019C03E9}" dt="2022-11-21T16:20:35.272" v="4743" actId="962"/>
          <ac:grpSpMkLst>
            <pc:docMk/>
            <pc:sldMk cId="163299936" sldId="277"/>
            <ac:grpSpMk id="93" creationId="{FDE737B7-0FF9-9365-69A1-9FD2E62E345E}"/>
          </ac:grpSpMkLst>
        </pc:grpChg>
        <pc:grpChg chg="add del mod">
          <ac:chgData name="Charlotte Judge" userId="e603bab7-ca61-4c16-8957-389cad65be4d" providerId="ADAL" clId="{27F68EA9-8CD7-47D2-AF6D-94B2019C03E9}" dt="2022-11-21T16:25:43.052" v="4796" actId="478"/>
          <ac:grpSpMkLst>
            <pc:docMk/>
            <pc:sldMk cId="163299936" sldId="277"/>
            <ac:grpSpMk id="103" creationId="{E7EB940A-1749-202E-0AB3-A9E3BF074332}"/>
          </ac:grpSpMkLst>
        </pc:grpChg>
      </pc:sldChg>
      <pc:sldChg chg="addSp delSp modSp add mod ord modTransition modAnim">
        <pc:chgData name="Charlotte Judge" userId="e603bab7-ca61-4c16-8957-389cad65be4d" providerId="ADAL" clId="{27F68EA9-8CD7-47D2-AF6D-94B2019C03E9}" dt="2022-11-22T11:34:42.626" v="5943"/>
        <pc:sldMkLst>
          <pc:docMk/>
          <pc:sldMk cId="4178389839" sldId="278"/>
        </pc:sldMkLst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24" creationId="{6665B3C5-853A-DCD0-FDE3-5675D0F0630D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25" creationId="{7FC462B3-8411-306B-ADF2-F77965118808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29" creationId="{E2960082-ED2B-20EF-5EDA-AA9BDB4E312B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30" creationId="{1F618BE7-8BBA-F016-BB74-F14F45DC8B66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31" creationId="{FC886F02-5EFE-F1DD-2C52-CB73A3494644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32" creationId="{78501F88-25B8-A029-7796-5FE9B73C02AE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33" creationId="{76613519-7146-8D00-BA76-C6F512D5173F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34" creationId="{57665A8E-9296-003E-9D3B-82C8F239CF48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35" creationId="{6D51D610-6927-5B1A-170A-5EA4F1305B1F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36" creationId="{27B1AE61-4452-CB71-F2A3-9AD69E249767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37" creationId="{EA585F48-570B-4942-86BE-DFC2E6D7C9F2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38" creationId="{5D8760F1-73B7-BBA6-DB80-E10BB1D46CDE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39" creationId="{0633C8A7-2A5F-4015-D927-03B9AE8AA891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40" creationId="{FA3A8D34-E16C-F4F3-7CF7-1DA0DD77DB70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41" creationId="{DC3BCA2C-96E0-8BF5-7169-1D758C570B31}"/>
          </ac:spMkLst>
        </pc:spChg>
        <pc:spChg chg="mod">
          <ac:chgData name="Charlotte Judge" userId="e603bab7-ca61-4c16-8957-389cad65be4d" providerId="ADAL" clId="{27F68EA9-8CD7-47D2-AF6D-94B2019C03E9}" dt="2022-11-21T16:28:27.582" v="4850"/>
          <ac:spMkLst>
            <pc:docMk/>
            <pc:sldMk cId="4178389839" sldId="278"/>
            <ac:spMk id="42" creationId="{1ED91E7C-6AEC-041D-F584-D2678AF5389A}"/>
          </ac:spMkLst>
        </pc:spChg>
        <pc:spChg chg="add mod">
          <ac:chgData name="Charlotte Judge" userId="e603bab7-ca61-4c16-8957-389cad65be4d" providerId="ADAL" clId="{27F68EA9-8CD7-47D2-AF6D-94B2019C03E9}" dt="2022-11-22T11:08:36.454" v="5742" actId="1076"/>
          <ac:spMkLst>
            <pc:docMk/>
            <pc:sldMk cId="4178389839" sldId="278"/>
            <ac:spMk id="43" creationId="{FA1E5B59-09CE-B954-398F-BC1E898CA728}"/>
          </ac:spMkLst>
        </pc:spChg>
        <pc:spChg chg="add mod ord">
          <ac:chgData name="Charlotte Judge" userId="e603bab7-ca61-4c16-8957-389cad65be4d" providerId="ADAL" clId="{27F68EA9-8CD7-47D2-AF6D-94B2019C03E9}" dt="2022-11-21T16:29:19.333" v="4863" actId="171"/>
          <ac:spMkLst>
            <pc:docMk/>
            <pc:sldMk cId="4178389839" sldId="278"/>
            <ac:spMk id="44" creationId="{6F82024E-AEDC-6973-8C15-A39FC6AEFD1D}"/>
          </ac:spMkLst>
        </pc:spChg>
        <pc:spChg chg="add mod">
          <ac:chgData name="Charlotte Judge" userId="e603bab7-ca61-4c16-8957-389cad65be4d" providerId="ADAL" clId="{27F68EA9-8CD7-47D2-AF6D-94B2019C03E9}" dt="2022-11-22T11:08:55.452" v="5791" actId="20577"/>
          <ac:spMkLst>
            <pc:docMk/>
            <pc:sldMk cId="4178389839" sldId="278"/>
            <ac:spMk id="45" creationId="{4AD074C3-1895-8AEB-1696-B788D98DD6DB}"/>
          </ac:spMkLst>
        </pc:spChg>
        <pc:spChg chg="del">
          <ac:chgData name="Charlotte Judge" userId="e603bab7-ca61-4c16-8957-389cad65be4d" providerId="ADAL" clId="{27F68EA9-8CD7-47D2-AF6D-94B2019C03E9}" dt="2022-11-21T16:28:22.952" v="4849" actId="478"/>
          <ac:spMkLst>
            <pc:docMk/>
            <pc:sldMk cId="4178389839" sldId="278"/>
            <ac:spMk id="208" creationId="{4748F7DE-9588-185D-B5F5-8434EA34AD20}"/>
          </ac:spMkLst>
        </pc:spChg>
        <pc:spChg chg="mod">
          <ac:chgData name="Charlotte Judge" userId="e603bab7-ca61-4c16-8957-389cad65be4d" providerId="ADAL" clId="{27F68EA9-8CD7-47D2-AF6D-94B2019C03E9}" dt="2022-11-21T16:29:03.782" v="4854" actId="1076"/>
          <ac:spMkLst>
            <pc:docMk/>
            <pc:sldMk cId="4178389839" sldId="278"/>
            <ac:spMk id="271" creationId="{3B3AEF4E-9BBD-5BB5-979A-2722AC2FBC10}"/>
          </ac:spMkLst>
        </pc:spChg>
        <pc:spChg chg="mod">
          <ac:chgData name="Charlotte Judge" userId="e603bab7-ca61-4c16-8957-389cad65be4d" providerId="ADAL" clId="{27F68EA9-8CD7-47D2-AF6D-94B2019C03E9}" dt="2022-11-21T16:29:03.782" v="4854" actId="1076"/>
          <ac:spMkLst>
            <pc:docMk/>
            <pc:sldMk cId="4178389839" sldId="278"/>
            <ac:spMk id="294" creationId="{8A7C202E-9544-402D-C6D5-4ACA37EA3F9A}"/>
          </ac:spMkLst>
        </pc:spChg>
        <pc:spChg chg="mod">
          <ac:chgData name="Charlotte Judge" userId="e603bab7-ca61-4c16-8957-389cad65be4d" providerId="ADAL" clId="{27F68EA9-8CD7-47D2-AF6D-94B2019C03E9}" dt="2022-11-21T16:29:03.782" v="4854" actId="1076"/>
          <ac:spMkLst>
            <pc:docMk/>
            <pc:sldMk cId="4178389839" sldId="278"/>
            <ac:spMk id="299" creationId="{6A087B9E-2785-FE86-E199-509AFA4B1D4D}"/>
          </ac:spMkLst>
        </pc:spChg>
        <pc:grpChg chg="add mod">
          <ac:chgData name="Charlotte Judge" userId="e603bab7-ca61-4c16-8957-389cad65be4d" providerId="ADAL" clId="{27F68EA9-8CD7-47D2-AF6D-94B2019C03E9}" dt="2022-11-21T16:29:06.872" v="4855" actId="1076"/>
          <ac:grpSpMkLst>
            <pc:docMk/>
            <pc:sldMk cId="4178389839" sldId="278"/>
            <ac:grpSpMk id="23" creationId="{658EADFD-2AD8-5D18-AF85-D0577E8912FD}"/>
          </ac:grpSpMkLst>
        </pc:grpChg>
        <pc:grpChg chg="mod">
          <ac:chgData name="Charlotte Judge" userId="e603bab7-ca61-4c16-8957-389cad65be4d" providerId="ADAL" clId="{27F68EA9-8CD7-47D2-AF6D-94B2019C03E9}" dt="2022-11-21T16:29:03.782" v="4854" actId="1076"/>
          <ac:grpSpMkLst>
            <pc:docMk/>
            <pc:sldMk cId="4178389839" sldId="278"/>
            <ac:grpSpMk id="272" creationId="{9E9AE679-DD1F-3A9D-A128-7F7DEFF14DFD}"/>
          </ac:grpSpMkLst>
        </pc:grpChg>
        <pc:grpChg chg="mod">
          <ac:chgData name="Charlotte Judge" userId="e603bab7-ca61-4c16-8957-389cad65be4d" providerId="ADAL" clId="{27F68EA9-8CD7-47D2-AF6D-94B2019C03E9}" dt="2022-11-21T16:29:03.782" v="4854" actId="1076"/>
          <ac:grpSpMkLst>
            <pc:docMk/>
            <pc:sldMk cId="4178389839" sldId="278"/>
            <ac:grpSpMk id="295" creationId="{BC8230E0-072D-4F21-997D-BA1D10AE47FE}"/>
          </ac:grpSpMkLst>
        </pc:grpChg>
      </pc:sldChg>
      <pc:sldChg chg="addSp delSp modSp new del mod">
        <pc:chgData name="Charlotte Judge" userId="e603bab7-ca61-4c16-8957-389cad65be4d" providerId="ADAL" clId="{27F68EA9-8CD7-47D2-AF6D-94B2019C03E9}" dt="2022-11-22T10:42:54.778" v="5402" actId="2696"/>
        <pc:sldMkLst>
          <pc:docMk/>
          <pc:sldMk cId="2789189422" sldId="279"/>
        </pc:sldMkLst>
        <pc:spChg chg="del">
          <ac:chgData name="Charlotte Judge" userId="e603bab7-ca61-4c16-8957-389cad65be4d" providerId="ADAL" clId="{27F68EA9-8CD7-47D2-AF6D-94B2019C03E9}" dt="2022-11-22T10:41:57.308" v="5381" actId="478"/>
          <ac:spMkLst>
            <pc:docMk/>
            <pc:sldMk cId="2789189422" sldId="279"/>
            <ac:spMk id="2" creationId="{EC8729BC-90D9-9D6D-91BB-9BF149932D99}"/>
          </ac:spMkLst>
        </pc:spChg>
        <pc:spChg chg="del">
          <ac:chgData name="Charlotte Judge" userId="e603bab7-ca61-4c16-8957-389cad65be4d" providerId="ADAL" clId="{27F68EA9-8CD7-47D2-AF6D-94B2019C03E9}" dt="2022-11-22T10:41:58.192" v="5382" actId="478"/>
          <ac:spMkLst>
            <pc:docMk/>
            <pc:sldMk cId="2789189422" sldId="279"/>
            <ac:spMk id="3" creationId="{9D21703C-A7D5-F944-8941-F222AF154034}"/>
          </ac:spMkLst>
        </pc:spChg>
        <pc:spChg chg="add del mod">
          <ac:chgData name="Charlotte Judge" userId="e603bab7-ca61-4c16-8957-389cad65be4d" providerId="ADAL" clId="{27F68EA9-8CD7-47D2-AF6D-94B2019C03E9}" dt="2022-11-22T10:42:50.430" v="5400" actId="21"/>
          <ac:spMkLst>
            <pc:docMk/>
            <pc:sldMk cId="2789189422" sldId="279"/>
            <ac:spMk id="4" creationId="{45727909-901B-45FB-DDA5-644A025C7F4F}"/>
          </ac:spMkLst>
        </pc:spChg>
      </pc:sldChg>
      <pc:sldChg chg="addSp delSp modSp add mod ord modTransition addAnim delAnim modAnim">
        <pc:chgData name="Charlotte Judge" userId="e603bab7-ca61-4c16-8957-389cad65be4d" providerId="ADAL" clId="{27F68EA9-8CD7-47D2-AF6D-94B2019C03E9}" dt="2022-11-22T11:14:18.487" v="5827"/>
        <pc:sldMkLst>
          <pc:docMk/>
          <pc:sldMk cId="2292130225" sldId="280"/>
        </pc:sldMkLst>
        <pc:spChg chg="add del mod">
          <ac:chgData name="Charlotte Judge" userId="e603bab7-ca61-4c16-8957-389cad65be4d" providerId="ADAL" clId="{27F68EA9-8CD7-47D2-AF6D-94B2019C03E9}" dt="2022-11-22T10:45:05.085" v="5431" actId="478"/>
          <ac:spMkLst>
            <pc:docMk/>
            <pc:sldMk cId="2292130225" sldId="280"/>
            <ac:spMk id="2" creationId="{AFF4ABA5-F4E4-AC1C-6B0A-F62085BCF485}"/>
          </ac:spMkLst>
        </pc:spChg>
        <pc:spChg chg="del">
          <ac:chgData name="Charlotte Judge" userId="e603bab7-ca61-4c16-8957-389cad65be4d" providerId="ADAL" clId="{27F68EA9-8CD7-47D2-AF6D-94B2019C03E9}" dt="2022-11-22T10:44:16.592" v="5420" actId="478"/>
          <ac:spMkLst>
            <pc:docMk/>
            <pc:sldMk cId="2292130225" sldId="280"/>
            <ac:spMk id="21" creationId="{D4E52F1E-1F83-DC84-E0AC-6E7B1DEC191F}"/>
          </ac:spMkLst>
        </pc:spChg>
        <pc:spChg chg="mod">
          <ac:chgData name="Charlotte Judge" userId="e603bab7-ca61-4c16-8957-389cad65be4d" providerId="ADAL" clId="{27F68EA9-8CD7-47D2-AF6D-94B2019C03E9}" dt="2022-11-22T10:43:51.946" v="5414"/>
          <ac:spMkLst>
            <pc:docMk/>
            <pc:sldMk cId="2292130225" sldId="280"/>
            <ac:spMk id="25" creationId="{1B054409-7ECE-AF6B-9A0B-B12CD5097E37}"/>
          </ac:spMkLst>
        </pc:spChg>
        <pc:spChg chg="mod">
          <ac:chgData name="Charlotte Judge" userId="e603bab7-ca61-4c16-8957-389cad65be4d" providerId="ADAL" clId="{27F68EA9-8CD7-47D2-AF6D-94B2019C03E9}" dt="2022-11-22T10:43:51.946" v="5414"/>
          <ac:spMkLst>
            <pc:docMk/>
            <pc:sldMk cId="2292130225" sldId="280"/>
            <ac:spMk id="26" creationId="{801009F2-0582-4283-AD9E-A0C426EFF3E9}"/>
          </ac:spMkLst>
        </pc:spChg>
        <pc:spChg chg="mod">
          <ac:chgData name="Charlotte Judge" userId="e603bab7-ca61-4c16-8957-389cad65be4d" providerId="ADAL" clId="{27F68EA9-8CD7-47D2-AF6D-94B2019C03E9}" dt="2022-11-22T10:43:51.946" v="5414"/>
          <ac:spMkLst>
            <pc:docMk/>
            <pc:sldMk cId="2292130225" sldId="280"/>
            <ac:spMk id="27" creationId="{50DA0B55-CA8C-676F-9DF0-C855E61FE4F3}"/>
          </ac:spMkLst>
        </pc:spChg>
        <pc:spChg chg="mod">
          <ac:chgData name="Charlotte Judge" userId="e603bab7-ca61-4c16-8957-389cad65be4d" providerId="ADAL" clId="{27F68EA9-8CD7-47D2-AF6D-94B2019C03E9}" dt="2022-11-22T10:43:51.946" v="5414"/>
          <ac:spMkLst>
            <pc:docMk/>
            <pc:sldMk cId="2292130225" sldId="280"/>
            <ac:spMk id="28" creationId="{6442E693-57BE-2EBE-7F53-08581F479F55}"/>
          </ac:spMkLst>
        </pc:spChg>
        <pc:spChg chg="mod">
          <ac:chgData name="Charlotte Judge" userId="e603bab7-ca61-4c16-8957-389cad65be4d" providerId="ADAL" clId="{27F68EA9-8CD7-47D2-AF6D-94B2019C03E9}" dt="2022-11-22T10:43:51.946" v="5414"/>
          <ac:spMkLst>
            <pc:docMk/>
            <pc:sldMk cId="2292130225" sldId="280"/>
            <ac:spMk id="29" creationId="{1B80789F-5441-553B-7B2E-7F3CEAC6F889}"/>
          </ac:spMkLst>
        </pc:spChg>
        <pc:spChg chg="mod">
          <ac:chgData name="Charlotte Judge" userId="e603bab7-ca61-4c16-8957-389cad65be4d" providerId="ADAL" clId="{27F68EA9-8CD7-47D2-AF6D-94B2019C03E9}" dt="2022-11-22T10:43:51.946" v="5414"/>
          <ac:spMkLst>
            <pc:docMk/>
            <pc:sldMk cId="2292130225" sldId="280"/>
            <ac:spMk id="30" creationId="{946C824F-B1D3-BEA6-BA6A-428020A1B652}"/>
          </ac:spMkLst>
        </pc:spChg>
        <pc:spChg chg="mod">
          <ac:chgData name="Charlotte Judge" userId="e603bab7-ca61-4c16-8957-389cad65be4d" providerId="ADAL" clId="{27F68EA9-8CD7-47D2-AF6D-94B2019C03E9}" dt="2022-11-22T10:43:51.946" v="5414"/>
          <ac:spMkLst>
            <pc:docMk/>
            <pc:sldMk cId="2292130225" sldId="280"/>
            <ac:spMk id="31" creationId="{26C1159F-DC7F-89C6-99E1-F13A83418164}"/>
          </ac:spMkLst>
        </pc:spChg>
        <pc:spChg chg="mod">
          <ac:chgData name="Charlotte Judge" userId="e603bab7-ca61-4c16-8957-389cad65be4d" providerId="ADAL" clId="{27F68EA9-8CD7-47D2-AF6D-94B2019C03E9}" dt="2022-11-22T10:43:51.946" v="5414"/>
          <ac:spMkLst>
            <pc:docMk/>
            <pc:sldMk cId="2292130225" sldId="280"/>
            <ac:spMk id="32" creationId="{6E94E250-354A-B770-33FE-0D8082634108}"/>
          </ac:spMkLst>
        </pc:spChg>
        <pc:spChg chg="mod">
          <ac:chgData name="Charlotte Judge" userId="e603bab7-ca61-4c16-8957-389cad65be4d" providerId="ADAL" clId="{27F68EA9-8CD7-47D2-AF6D-94B2019C03E9}" dt="2022-11-22T10:43:51.946" v="5414"/>
          <ac:spMkLst>
            <pc:docMk/>
            <pc:sldMk cId="2292130225" sldId="280"/>
            <ac:spMk id="33" creationId="{B6628F40-5BB4-FEC9-77FC-E53F0FC68B1E}"/>
          </ac:spMkLst>
        </pc:spChg>
        <pc:spChg chg="add mod">
          <ac:chgData name="Charlotte Judge" userId="e603bab7-ca61-4c16-8957-389cad65be4d" providerId="ADAL" clId="{27F68EA9-8CD7-47D2-AF6D-94B2019C03E9}" dt="2022-11-22T10:44:35.602" v="5424" actId="164"/>
          <ac:spMkLst>
            <pc:docMk/>
            <pc:sldMk cId="2292130225" sldId="280"/>
            <ac:spMk id="34" creationId="{81342808-1DDA-5CE8-5B00-9148CBD13C23}"/>
          </ac:spMkLst>
        </pc:spChg>
        <pc:spChg chg="add mod">
          <ac:chgData name="Charlotte Judge" userId="e603bab7-ca61-4c16-8957-389cad65be4d" providerId="ADAL" clId="{27F68EA9-8CD7-47D2-AF6D-94B2019C03E9}" dt="2022-11-22T10:44:35.602" v="5424" actId="164"/>
          <ac:spMkLst>
            <pc:docMk/>
            <pc:sldMk cId="2292130225" sldId="280"/>
            <ac:spMk id="35" creationId="{301AEAA5-7102-CEEA-2F7C-2B7629501367}"/>
          </ac:spMkLst>
        </pc:spChg>
        <pc:spChg chg="add mod">
          <ac:chgData name="Charlotte Judge" userId="e603bab7-ca61-4c16-8957-389cad65be4d" providerId="ADAL" clId="{27F68EA9-8CD7-47D2-AF6D-94B2019C03E9}" dt="2022-11-22T10:45:47.835" v="5442" actId="14100"/>
          <ac:spMkLst>
            <pc:docMk/>
            <pc:sldMk cId="2292130225" sldId="280"/>
            <ac:spMk id="37" creationId="{448EAEA2-B87F-6A5F-A4E7-5A6F83F33B72}"/>
          </ac:spMkLst>
        </pc:spChg>
        <pc:spChg chg="add mod ord">
          <ac:chgData name="Charlotte Judge" userId="e603bab7-ca61-4c16-8957-389cad65be4d" providerId="ADAL" clId="{27F68EA9-8CD7-47D2-AF6D-94B2019C03E9}" dt="2022-11-22T10:45:51.183" v="5448" actId="1036"/>
          <ac:spMkLst>
            <pc:docMk/>
            <pc:sldMk cId="2292130225" sldId="280"/>
            <ac:spMk id="38" creationId="{DB18CB25-7F9A-07BE-41F2-6E71BA4CDF61}"/>
          </ac:spMkLst>
        </pc:spChg>
        <pc:spChg chg="add del mod">
          <ac:chgData name="Charlotte Judge" userId="e603bab7-ca61-4c16-8957-389cad65be4d" providerId="ADAL" clId="{27F68EA9-8CD7-47D2-AF6D-94B2019C03E9}" dt="2022-11-22T10:47:29.331" v="5465"/>
          <ac:spMkLst>
            <pc:docMk/>
            <pc:sldMk cId="2292130225" sldId="280"/>
            <ac:spMk id="39" creationId="{171C3A06-B6CA-B501-55F4-9C7A31A0BB3E}"/>
          </ac:spMkLst>
        </pc:spChg>
        <pc:spChg chg="add del">
          <ac:chgData name="Charlotte Judge" userId="e603bab7-ca61-4c16-8957-389cad65be4d" providerId="ADAL" clId="{27F68EA9-8CD7-47D2-AF6D-94B2019C03E9}" dt="2022-11-22T10:47:29.331" v="5465"/>
          <ac:spMkLst>
            <pc:docMk/>
            <pc:sldMk cId="2292130225" sldId="280"/>
            <ac:spMk id="40" creationId="{A571720C-4620-87D1-7028-668F3563B95A}"/>
          </ac:spMkLst>
        </pc:spChg>
        <pc:spChg chg="del mod">
          <ac:chgData name="Charlotte Judge" userId="e603bab7-ca61-4c16-8957-389cad65be4d" providerId="ADAL" clId="{27F68EA9-8CD7-47D2-AF6D-94B2019C03E9}" dt="2022-11-22T10:47:42.245" v="5467"/>
          <ac:spMkLst>
            <pc:docMk/>
            <pc:sldMk cId="2292130225" sldId="280"/>
            <ac:spMk id="41" creationId="{A6DAB4EF-230A-9B65-8139-3FE518B7BB1C}"/>
          </ac:spMkLst>
        </pc:spChg>
        <pc:spChg chg="add del">
          <ac:chgData name="Charlotte Judge" userId="e603bab7-ca61-4c16-8957-389cad65be4d" providerId="ADAL" clId="{27F68EA9-8CD7-47D2-AF6D-94B2019C03E9}" dt="2022-11-22T10:47:42.245" v="5467"/>
          <ac:spMkLst>
            <pc:docMk/>
            <pc:sldMk cId="2292130225" sldId="280"/>
            <ac:spMk id="42" creationId="{060CCA74-DA3F-2518-FAB4-AF37CD0859E2}"/>
          </ac:spMkLst>
        </pc:spChg>
        <pc:spChg chg="mod">
          <ac:chgData name="Charlotte Judge" userId="e603bab7-ca61-4c16-8957-389cad65be4d" providerId="ADAL" clId="{27F68EA9-8CD7-47D2-AF6D-94B2019C03E9}" dt="2022-11-22T10:47:52.899" v="5477" actId="14100"/>
          <ac:spMkLst>
            <pc:docMk/>
            <pc:sldMk cId="2292130225" sldId="280"/>
            <ac:spMk id="43" creationId="{78E306C3-6713-1E0E-5EFE-A743070B96FF}"/>
          </ac:spMkLst>
        </pc:spChg>
        <pc:spChg chg="add mod">
          <ac:chgData name="Charlotte Judge" userId="e603bab7-ca61-4c16-8957-389cad65be4d" providerId="ADAL" clId="{27F68EA9-8CD7-47D2-AF6D-94B2019C03E9}" dt="2022-11-22T10:48:24.709" v="5510" actId="20577"/>
          <ac:spMkLst>
            <pc:docMk/>
            <pc:sldMk cId="2292130225" sldId="280"/>
            <ac:spMk id="44" creationId="{5D84A5A3-A089-5530-E290-C3EFEB70C6BE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45" creationId="{4F3F297B-5ACB-4A54-CC16-B5BE9D6E70BD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46" creationId="{7CFAD873-3F35-FC4C-DE9B-DB57F5FC1C15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47" creationId="{5FE78FEC-E648-0418-2572-9F5C1C6471A1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48" creationId="{7E38D91D-D16F-CD0C-F3D3-EA6AD26CC956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49" creationId="{14052CA1-D620-C2B2-E8FE-E44AF1ECE141}"/>
          </ac:spMkLst>
        </pc:spChg>
        <pc:spChg chg="add mod">
          <ac:chgData name="Charlotte Judge" userId="e603bab7-ca61-4c16-8957-389cad65be4d" providerId="ADAL" clId="{27F68EA9-8CD7-47D2-AF6D-94B2019C03E9}" dt="2022-11-22T10:49:36.622" v="5524" actId="571"/>
          <ac:spMkLst>
            <pc:docMk/>
            <pc:sldMk cId="2292130225" sldId="280"/>
            <ac:spMk id="50" creationId="{E37D6B30-9E71-F30D-A1DB-0DCEA20CA5BC}"/>
          </ac:spMkLst>
        </pc:spChg>
        <pc:spChg chg="add mod">
          <ac:chgData name="Charlotte Judge" userId="e603bab7-ca61-4c16-8957-389cad65be4d" providerId="ADAL" clId="{27F68EA9-8CD7-47D2-AF6D-94B2019C03E9}" dt="2022-11-22T10:49:36.622" v="5524" actId="571"/>
          <ac:spMkLst>
            <pc:docMk/>
            <pc:sldMk cId="2292130225" sldId="280"/>
            <ac:spMk id="51" creationId="{5FC9E0B7-11F3-B372-FDC3-FD9BFEC6D030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52" creationId="{6BB604BC-3AB7-EA00-6D80-C8EA58EE10C9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53" creationId="{63D0FC14-EC18-48FC-904E-016C7DB224E3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54" creationId="{01D0B119-E0F7-DC75-CE5D-7DFCFF0B7591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55" creationId="{96B13920-8D65-90EB-06BD-430C599072DA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56" creationId="{892D02B8-B60A-5E48-F13B-24A91DB6D38C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57" creationId="{2FC036F3-0CEF-6ECB-FAC6-674A05CDCC26}"/>
          </ac:spMkLst>
        </pc:spChg>
        <pc:spChg chg="del">
          <ac:chgData name="Charlotte Judge" userId="e603bab7-ca61-4c16-8957-389cad65be4d" providerId="ADAL" clId="{27F68EA9-8CD7-47D2-AF6D-94B2019C03E9}" dt="2022-11-22T10:42:37.640" v="5389" actId="478"/>
          <ac:spMkLst>
            <pc:docMk/>
            <pc:sldMk cId="2292130225" sldId="280"/>
            <ac:spMk id="58" creationId="{D7655EE3-F70A-1E61-CF4B-1384AE0D42A4}"/>
          </ac:spMkLst>
        </pc:spChg>
        <pc:spChg chg="del">
          <ac:chgData name="Charlotte Judge" userId="e603bab7-ca61-4c16-8957-389cad65be4d" providerId="ADAL" clId="{27F68EA9-8CD7-47D2-AF6D-94B2019C03E9}" dt="2022-11-22T10:42:36.274" v="5388" actId="478"/>
          <ac:spMkLst>
            <pc:docMk/>
            <pc:sldMk cId="2292130225" sldId="280"/>
            <ac:spMk id="59" creationId="{CE81DF55-C75F-A2F6-EA15-8B0162FD2403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108" creationId="{096187EC-4716-BBB0-E973-B167B5E5C574}"/>
          </ac:spMkLst>
        </pc:spChg>
        <pc:spChg chg="add mod">
          <ac:chgData name="Charlotte Judge" userId="e603bab7-ca61-4c16-8957-389cad65be4d" providerId="ADAL" clId="{27F68EA9-8CD7-47D2-AF6D-94B2019C03E9}" dt="2022-11-22T10:52:12.887" v="5567" actId="164"/>
          <ac:spMkLst>
            <pc:docMk/>
            <pc:sldMk cId="2292130225" sldId="280"/>
            <ac:spMk id="110" creationId="{77A338DA-0BF8-4B58-730E-E9D020296DB2}"/>
          </ac:spMkLst>
        </pc:spChg>
        <pc:spChg chg="add mod">
          <ac:chgData name="Charlotte Judge" userId="e603bab7-ca61-4c16-8957-389cad65be4d" providerId="ADAL" clId="{27F68EA9-8CD7-47D2-AF6D-94B2019C03E9}" dt="2022-11-22T10:51:42.910" v="5558" actId="164"/>
          <ac:spMkLst>
            <pc:docMk/>
            <pc:sldMk cId="2292130225" sldId="280"/>
            <ac:spMk id="112" creationId="{60D90A99-5F56-0883-2A63-215CDE58C2E2}"/>
          </ac:spMkLst>
        </pc:spChg>
        <pc:spChg chg="add mod">
          <ac:chgData name="Charlotte Judge" userId="e603bab7-ca61-4c16-8957-389cad65be4d" providerId="ADAL" clId="{27F68EA9-8CD7-47D2-AF6D-94B2019C03E9}" dt="2022-11-22T10:51:42.910" v="5558" actId="164"/>
          <ac:spMkLst>
            <pc:docMk/>
            <pc:sldMk cId="2292130225" sldId="280"/>
            <ac:spMk id="113" creationId="{B668BE5C-B5C9-839F-EFE3-F4C3AC30405E}"/>
          </ac:spMkLst>
        </pc:spChg>
        <pc:spChg chg="add mod">
          <ac:chgData name="Charlotte Judge" userId="e603bab7-ca61-4c16-8957-389cad65be4d" providerId="ADAL" clId="{27F68EA9-8CD7-47D2-AF6D-94B2019C03E9}" dt="2022-11-22T10:51:42.910" v="5558" actId="164"/>
          <ac:spMkLst>
            <pc:docMk/>
            <pc:sldMk cId="2292130225" sldId="280"/>
            <ac:spMk id="115" creationId="{85BCD410-5C2E-62B5-853D-7C38EDB52017}"/>
          </ac:spMkLst>
        </pc:spChg>
        <pc:spChg chg="add mod">
          <ac:chgData name="Charlotte Judge" userId="e603bab7-ca61-4c16-8957-389cad65be4d" providerId="ADAL" clId="{27F68EA9-8CD7-47D2-AF6D-94B2019C03E9}" dt="2022-11-22T10:51:42.910" v="5558" actId="164"/>
          <ac:spMkLst>
            <pc:docMk/>
            <pc:sldMk cId="2292130225" sldId="280"/>
            <ac:spMk id="117" creationId="{D8D583D3-25D0-9D87-1DF4-39D4E0464DBA}"/>
          </ac:spMkLst>
        </pc:spChg>
        <pc:spChg chg="add mod">
          <ac:chgData name="Charlotte Judge" userId="e603bab7-ca61-4c16-8957-389cad65be4d" providerId="ADAL" clId="{27F68EA9-8CD7-47D2-AF6D-94B2019C03E9}" dt="2022-11-22T10:51:42.910" v="5558" actId="164"/>
          <ac:spMkLst>
            <pc:docMk/>
            <pc:sldMk cId="2292130225" sldId="280"/>
            <ac:spMk id="119" creationId="{08F22972-006C-7E4F-676C-A907010AE6FE}"/>
          </ac:spMkLst>
        </pc:spChg>
        <pc:spChg chg="add mod">
          <ac:chgData name="Charlotte Judge" userId="e603bab7-ca61-4c16-8957-389cad65be4d" providerId="ADAL" clId="{27F68EA9-8CD7-47D2-AF6D-94B2019C03E9}" dt="2022-11-22T10:51:42.910" v="5558" actId="164"/>
          <ac:spMkLst>
            <pc:docMk/>
            <pc:sldMk cId="2292130225" sldId="280"/>
            <ac:spMk id="120" creationId="{BA96CA6C-CA6E-696F-3E29-42F1C743E6CF}"/>
          </ac:spMkLst>
        </pc:spChg>
        <pc:spChg chg="add mod">
          <ac:chgData name="Charlotte Judge" userId="e603bab7-ca61-4c16-8957-389cad65be4d" providerId="ADAL" clId="{27F68EA9-8CD7-47D2-AF6D-94B2019C03E9}" dt="2022-11-22T10:51:42.910" v="5558" actId="164"/>
          <ac:spMkLst>
            <pc:docMk/>
            <pc:sldMk cId="2292130225" sldId="280"/>
            <ac:spMk id="121" creationId="{826AD755-C652-27B4-189B-32800FC98217}"/>
          </ac:spMkLst>
        </pc:spChg>
        <pc:spChg chg="mod">
          <ac:chgData name="Charlotte Judge" userId="e603bab7-ca61-4c16-8957-389cad65be4d" providerId="ADAL" clId="{27F68EA9-8CD7-47D2-AF6D-94B2019C03E9}" dt="2022-11-22T10:51:45.565" v="5559" actId="571"/>
          <ac:spMkLst>
            <pc:docMk/>
            <pc:sldMk cId="2292130225" sldId="280"/>
            <ac:spMk id="124" creationId="{9B1C2A48-AD36-CEF1-3F71-0BABF07DE2D5}"/>
          </ac:spMkLst>
        </pc:spChg>
        <pc:spChg chg="mod">
          <ac:chgData name="Charlotte Judge" userId="e603bab7-ca61-4c16-8957-389cad65be4d" providerId="ADAL" clId="{27F68EA9-8CD7-47D2-AF6D-94B2019C03E9}" dt="2022-11-22T10:51:45.565" v="5559" actId="571"/>
          <ac:spMkLst>
            <pc:docMk/>
            <pc:sldMk cId="2292130225" sldId="280"/>
            <ac:spMk id="125" creationId="{583714FC-4A38-26FA-0A49-8F0DAA7FC18E}"/>
          </ac:spMkLst>
        </pc:spChg>
        <pc:spChg chg="mod">
          <ac:chgData name="Charlotte Judge" userId="e603bab7-ca61-4c16-8957-389cad65be4d" providerId="ADAL" clId="{27F68EA9-8CD7-47D2-AF6D-94B2019C03E9}" dt="2022-11-22T10:51:45.565" v="5559" actId="571"/>
          <ac:spMkLst>
            <pc:docMk/>
            <pc:sldMk cId="2292130225" sldId="280"/>
            <ac:spMk id="126" creationId="{66579FEF-A1F2-0A50-EF2F-A643D5A43CE3}"/>
          </ac:spMkLst>
        </pc:spChg>
        <pc:spChg chg="mod">
          <ac:chgData name="Charlotte Judge" userId="e603bab7-ca61-4c16-8957-389cad65be4d" providerId="ADAL" clId="{27F68EA9-8CD7-47D2-AF6D-94B2019C03E9}" dt="2022-11-22T10:51:45.565" v="5559" actId="571"/>
          <ac:spMkLst>
            <pc:docMk/>
            <pc:sldMk cId="2292130225" sldId="280"/>
            <ac:spMk id="127" creationId="{AED5CBFF-7407-ACD7-0CC1-8547EBCB02CB}"/>
          </ac:spMkLst>
        </pc:spChg>
        <pc:spChg chg="mod">
          <ac:chgData name="Charlotte Judge" userId="e603bab7-ca61-4c16-8957-389cad65be4d" providerId="ADAL" clId="{27F68EA9-8CD7-47D2-AF6D-94B2019C03E9}" dt="2022-11-22T10:51:45.565" v="5559" actId="571"/>
          <ac:spMkLst>
            <pc:docMk/>
            <pc:sldMk cId="2292130225" sldId="280"/>
            <ac:spMk id="128" creationId="{F7F1F05B-3A7A-5479-71AF-62A49BA045FF}"/>
          </ac:spMkLst>
        </pc:spChg>
        <pc:spChg chg="mod">
          <ac:chgData name="Charlotte Judge" userId="e603bab7-ca61-4c16-8957-389cad65be4d" providerId="ADAL" clId="{27F68EA9-8CD7-47D2-AF6D-94B2019C03E9}" dt="2022-11-22T10:51:45.565" v="5559" actId="571"/>
          <ac:spMkLst>
            <pc:docMk/>
            <pc:sldMk cId="2292130225" sldId="280"/>
            <ac:spMk id="129" creationId="{5FDDEF86-C6CF-E6C4-D7BC-C4892F1E28F1}"/>
          </ac:spMkLst>
        </pc:spChg>
        <pc:spChg chg="mod">
          <ac:chgData name="Charlotte Judge" userId="e603bab7-ca61-4c16-8957-389cad65be4d" providerId="ADAL" clId="{27F68EA9-8CD7-47D2-AF6D-94B2019C03E9}" dt="2022-11-22T10:51:45.565" v="5559" actId="571"/>
          <ac:spMkLst>
            <pc:docMk/>
            <pc:sldMk cId="2292130225" sldId="280"/>
            <ac:spMk id="130" creationId="{3193CBE4-E94F-F9C3-5363-0E86F037AB4B}"/>
          </ac:spMkLst>
        </pc:spChg>
        <pc:spChg chg="mod">
          <ac:chgData name="Charlotte Judge" userId="e603bab7-ca61-4c16-8957-389cad65be4d" providerId="ADAL" clId="{27F68EA9-8CD7-47D2-AF6D-94B2019C03E9}" dt="2022-11-22T10:51:46.916" v="5560" actId="571"/>
          <ac:spMkLst>
            <pc:docMk/>
            <pc:sldMk cId="2292130225" sldId="280"/>
            <ac:spMk id="132" creationId="{275A2196-987D-852B-6F54-1225D84C7FDB}"/>
          </ac:spMkLst>
        </pc:spChg>
        <pc:spChg chg="mod">
          <ac:chgData name="Charlotte Judge" userId="e603bab7-ca61-4c16-8957-389cad65be4d" providerId="ADAL" clId="{27F68EA9-8CD7-47D2-AF6D-94B2019C03E9}" dt="2022-11-22T10:51:46.916" v="5560" actId="571"/>
          <ac:spMkLst>
            <pc:docMk/>
            <pc:sldMk cId="2292130225" sldId="280"/>
            <ac:spMk id="133" creationId="{3FF0E9D0-5B1C-8A38-BD5C-D31F987B4D63}"/>
          </ac:spMkLst>
        </pc:spChg>
        <pc:spChg chg="mod">
          <ac:chgData name="Charlotte Judge" userId="e603bab7-ca61-4c16-8957-389cad65be4d" providerId="ADAL" clId="{27F68EA9-8CD7-47D2-AF6D-94B2019C03E9}" dt="2022-11-22T10:51:46.916" v="5560" actId="571"/>
          <ac:spMkLst>
            <pc:docMk/>
            <pc:sldMk cId="2292130225" sldId="280"/>
            <ac:spMk id="134" creationId="{D5979049-BDBB-DE81-CF88-4D0717D74A7E}"/>
          </ac:spMkLst>
        </pc:spChg>
        <pc:spChg chg="mod">
          <ac:chgData name="Charlotte Judge" userId="e603bab7-ca61-4c16-8957-389cad65be4d" providerId="ADAL" clId="{27F68EA9-8CD7-47D2-AF6D-94B2019C03E9}" dt="2022-11-22T10:51:46.916" v="5560" actId="571"/>
          <ac:spMkLst>
            <pc:docMk/>
            <pc:sldMk cId="2292130225" sldId="280"/>
            <ac:spMk id="135" creationId="{35894B20-4A87-706A-4B17-4812B0773F7F}"/>
          </ac:spMkLst>
        </pc:spChg>
        <pc:spChg chg="mod">
          <ac:chgData name="Charlotte Judge" userId="e603bab7-ca61-4c16-8957-389cad65be4d" providerId="ADAL" clId="{27F68EA9-8CD7-47D2-AF6D-94B2019C03E9}" dt="2022-11-22T10:51:46.916" v="5560" actId="571"/>
          <ac:spMkLst>
            <pc:docMk/>
            <pc:sldMk cId="2292130225" sldId="280"/>
            <ac:spMk id="136" creationId="{99C1FB90-9BB4-2D5A-ED29-E2E436EB107A}"/>
          </ac:spMkLst>
        </pc:spChg>
        <pc:spChg chg="mod">
          <ac:chgData name="Charlotte Judge" userId="e603bab7-ca61-4c16-8957-389cad65be4d" providerId="ADAL" clId="{27F68EA9-8CD7-47D2-AF6D-94B2019C03E9}" dt="2022-11-22T10:51:46.916" v="5560" actId="571"/>
          <ac:spMkLst>
            <pc:docMk/>
            <pc:sldMk cId="2292130225" sldId="280"/>
            <ac:spMk id="137" creationId="{011467BE-92C9-2E90-A1FE-929A2D6D2488}"/>
          </ac:spMkLst>
        </pc:spChg>
        <pc:spChg chg="mod">
          <ac:chgData name="Charlotte Judge" userId="e603bab7-ca61-4c16-8957-389cad65be4d" providerId="ADAL" clId="{27F68EA9-8CD7-47D2-AF6D-94B2019C03E9}" dt="2022-11-22T10:51:46.916" v="5560" actId="571"/>
          <ac:spMkLst>
            <pc:docMk/>
            <pc:sldMk cId="2292130225" sldId="280"/>
            <ac:spMk id="138" creationId="{7115F2E6-0597-CF6A-5292-C26B6AFC3983}"/>
          </ac:spMkLst>
        </pc:spChg>
        <pc:spChg chg="mod">
          <ac:chgData name="Charlotte Judge" userId="e603bab7-ca61-4c16-8957-389cad65be4d" providerId="ADAL" clId="{27F68EA9-8CD7-47D2-AF6D-94B2019C03E9}" dt="2022-11-22T10:51:51.536" v="5563" actId="571"/>
          <ac:spMkLst>
            <pc:docMk/>
            <pc:sldMk cId="2292130225" sldId="280"/>
            <ac:spMk id="140" creationId="{BCF232DB-D803-7D5D-89EE-FB1098161C20}"/>
          </ac:spMkLst>
        </pc:spChg>
        <pc:spChg chg="mod">
          <ac:chgData name="Charlotte Judge" userId="e603bab7-ca61-4c16-8957-389cad65be4d" providerId="ADAL" clId="{27F68EA9-8CD7-47D2-AF6D-94B2019C03E9}" dt="2022-11-22T10:51:51.536" v="5563" actId="571"/>
          <ac:spMkLst>
            <pc:docMk/>
            <pc:sldMk cId="2292130225" sldId="280"/>
            <ac:spMk id="141" creationId="{56B9A69A-8E72-D09D-A955-2818CB8A026E}"/>
          </ac:spMkLst>
        </pc:spChg>
        <pc:spChg chg="mod">
          <ac:chgData name="Charlotte Judge" userId="e603bab7-ca61-4c16-8957-389cad65be4d" providerId="ADAL" clId="{27F68EA9-8CD7-47D2-AF6D-94B2019C03E9}" dt="2022-11-22T10:51:51.536" v="5563" actId="571"/>
          <ac:spMkLst>
            <pc:docMk/>
            <pc:sldMk cId="2292130225" sldId="280"/>
            <ac:spMk id="142" creationId="{0C9D2F40-97BC-4BE3-2E3F-56608BB0BC0A}"/>
          </ac:spMkLst>
        </pc:spChg>
        <pc:spChg chg="mod">
          <ac:chgData name="Charlotte Judge" userId="e603bab7-ca61-4c16-8957-389cad65be4d" providerId="ADAL" clId="{27F68EA9-8CD7-47D2-AF6D-94B2019C03E9}" dt="2022-11-22T10:51:51.536" v="5563" actId="571"/>
          <ac:spMkLst>
            <pc:docMk/>
            <pc:sldMk cId="2292130225" sldId="280"/>
            <ac:spMk id="143" creationId="{09DEF15C-BBE5-D0BF-A5DF-0DF60FDE64D3}"/>
          </ac:spMkLst>
        </pc:spChg>
        <pc:spChg chg="mod">
          <ac:chgData name="Charlotte Judge" userId="e603bab7-ca61-4c16-8957-389cad65be4d" providerId="ADAL" clId="{27F68EA9-8CD7-47D2-AF6D-94B2019C03E9}" dt="2022-11-22T10:51:51.536" v="5563" actId="571"/>
          <ac:spMkLst>
            <pc:docMk/>
            <pc:sldMk cId="2292130225" sldId="280"/>
            <ac:spMk id="144" creationId="{D5176362-8B92-25F8-C6C1-B3D88D165100}"/>
          </ac:spMkLst>
        </pc:spChg>
        <pc:spChg chg="mod">
          <ac:chgData name="Charlotte Judge" userId="e603bab7-ca61-4c16-8957-389cad65be4d" providerId="ADAL" clId="{27F68EA9-8CD7-47D2-AF6D-94B2019C03E9}" dt="2022-11-22T10:51:51.536" v="5563" actId="571"/>
          <ac:spMkLst>
            <pc:docMk/>
            <pc:sldMk cId="2292130225" sldId="280"/>
            <ac:spMk id="145" creationId="{564CC1B1-5956-DB5C-26BC-48FA23F3E423}"/>
          </ac:spMkLst>
        </pc:spChg>
        <pc:spChg chg="mod">
          <ac:chgData name="Charlotte Judge" userId="e603bab7-ca61-4c16-8957-389cad65be4d" providerId="ADAL" clId="{27F68EA9-8CD7-47D2-AF6D-94B2019C03E9}" dt="2022-11-22T10:51:51.536" v="5563" actId="571"/>
          <ac:spMkLst>
            <pc:docMk/>
            <pc:sldMk cId="2292130225" sldId="280"/>
            <ac:spMk id="146" creationId="{FDC0EC8B-6DB3-4B88-33A1-CA2B139E570F}"/>
          </ac:spMkLst>
        </pc:spChg>
        <pc:spChg chg="add del mod topLvl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48" creationId="{049705C5-4739-59D1-948F-AA0EB09A6C78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52" creationId="{E00E8D14-8D16-2453-3D02-404AE9688B1C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53" creationId="{82E47FEC-5FA6-646B-75B9-DD8083FD507D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54" creationId="{EBE88198-35BA-E767-6C25-76EC67DBBFFA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55" creationId="{24C1A842-8ECB-5247-001E-93B4A0779A1F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59" creationId="{FD2FF605-EA05-AE19-BA0F-062EC52E30ED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60" creationId="{B2974ED1-24E7-EB64-68F3-2B4DA34DBFA3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61" creationId="{1241C1A8-C5FE-1041-702D-605222923739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62" creationId="{0925D6A6-A44F-31FC-5534-B3D68524C091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66" creationId="{77FF22D0-A8DF-B25B-7C99-D718F37397BD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67" creationId="{76A080BE-D20E-8E44-E0C0-739B3080BD4C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68" creationId="{F142E3C9-E1B3-E63E-5258-D776D19D5A6E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69" creationId="{F75E4763-78F3-A437-432C-7C05991A598A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73" creationId="{9EF0AF2A-0C2A-6C10-98AA-1B58BC671B0C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74" creationId="{43D1F033-DC00-12F3-5344-8E97202139DE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75" creationId="{B76BE76B-9972-DB51-CC27-902AA8597CCB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76" creationId="{DC5F98AF-5F3D-BA9A-0477-F6B16953F4A5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78" creationId="{194B2F77-D635-39D7-652D-50178D6819CE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79" creationId="{1ABB32F9-75C0-4A5F-7487-5E7CCC611CB3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80" creationId="{1C577A1D-23BB-5E59-9280-6ABC33914F8F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81" creationId="{F3A15918-6D1C-1311-044B-8128F51FA065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82" creationId="{FCF2225D-FF1F-EBE0-04E1-AD1B5CFB7CA7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83" creationId="{16C13B95-2FE7-8C38-DF94-8D2B4DA71258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84" creationId="{C8BD1393-43BD-04FE-DBB0-C89A4261B2AF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85" creationId="{F2F0213A-269F-544B-7801-018512896B07}"/>
          </ac:spMkLst>
        </pc:spChg>
        <pc:spChg chg="mod">
          <ac:chgData name="Charlotte Judge" userId="e603bab7-ca61-4c16-8957-389cad65be4d" providerId="ADAL" clId="{27F68EA9-8CD7-47D2-AF6D-94B2019C03E9}" dt="2022-11-22T11:06:25.557" v="5719" actId="165"/>
          <ac:spMkLst>
            <pc:docMk/>
            <pc:sldMk cId="2292130225" sldId="280"/>
            <ac:spMk id="186" creationId="{E627302C-0320-6725-5943-C7D9FCDD38D5}"/>
          </ac:spMkLst>
        </pc:spChg>
        <pc:grpChg chg="add del mod">
          <ac:chgData name="Charlotte Judge" userId="e603bab7-ca61-4c16-8957-389cad65be4d" providerId="ADAL" clId="{27F68EA9-8CD7-47D2-AF6D-94B2019C03E9}" dt="2022-11-22T10:44:32.266" v="5423" actId="478"/>
          <ac:grpSpMkLst>
            <pc:docMk/>
            <pc:sldMk cId="2292130225" sldId="280"/>
            <ac:grpSpMk id="3" creationId="{62E81B81-05EF-3ED0-6F5E-02733938A169}"/>
          </ac:grpSpMkLst>
        </pc:grpChg>
        <pc:grpChg chg="mod">
          <ac:chgData name="Charlotte Judge" userId="e603bab7-ca61-4c16-8957-389cad65be4d" providerId="ADAL" clId="{27F68EA9-8CD7-47D2-AF6D-94B2019C03E9}" dt="2022-11-22T10:44:35.602" v="5424" actId="164"/>
          <ac:grpSpMkLst>
            <pc:docMk/>
            <pc:sldMk cId="2292130225" sldId="280"/>
            <ac:grpSpMk id="6" creationId="{EF448E7B-70D0-49C1-3C5D-D4F72F20B486}"/>
          </ac:grpSpMkLst>
        </pc:grpChg>
        <pc:grpChg chg="add del mod">
          <ac:chgData name="Charlotte Judge" userId="e603bab7-ca61-4c16-8957-389cad65be4d" providerId="ADAL" clId="{27F68EA9-8CD7-47D2-AF6D-94B2019C03E9}" dt="2022-11-22T10:53:05.409" v="5571" actId="478"/>
          <ac:grpSpMkLst>
            <pc:docMk/>
            <pc:sldMk cId="2292130225" sldId="280"/>
            <ac:grpSpMk id="36" creationId="{0774E221-5F50-228C-E42E-F2B87504CEBC}"/>
          </ac:grpSpMkLst>
        </pc:grpChg>
        <pc:grpChg chg="del">
          <ac:chgData name="Charlotte Judge" userId="e603bab7-ca61-4c16-8957-389cad65be4d" providerId="ADAL" clId="{27F68EA9-8CD7-47D2-AF6D-94B2019C03E9}" dt="2022-11-22T10:42:39.663" v="5391" actId="478"/>
          <ac:grpSpMkLst>
            <pc:docMk/>
            <pc:sldMk cId="2292130225" sldId="280"/>
            <ac:grpSpMk id="60" creationId="{91C533B6-CC86-604C-742B-C6507C8F7EE4}"/>
          </ac:grpSpMkLst>
        </pc:grpChg>
        <pc:grpChg chg="del">
          <ac:chgData name="Charlotte Judge" userId="e603bab7-ca61-4c16-8957-389cad65be4d" providerId="ADAL" clId="{27F68EA9-8CD7-47D2-AF6D-94B2019C03E9}" dt="2022-11-22T10:42:38.649" v="5390" actId="478"/>
          <ac:grpSpMkLst>
            <pc:docMk/>
            <pc:sldMk cId="2292130225" sldId="280"/>
            <ac:grpSpMk id="69" creationId="{E95BC89C-4C4B-D504-8C07-785517C8479C}"/>
          </ac:grpSpMkLst>
        </pc:grpChg>
        <pc:grpChg chg="del">
          <ac:chgData name="Charlotte Judge" userId="e603bab7-ca61-4c16-8957-389cad65be4d" providerId="ADAL" clId="{27F68EA9-8CD7-47D2-AF6D-94B2019C03E9}" dt="2022-11-22T10:42:42.569" v="5394" actId="478"/>
          <ac:grpSpMkLst>
            <pc:docMk/>
            <pc:sldMk cId="2292130225" sldId="280"/>
            <ac:grpSpMk id="80" creationId="{C6CD859C-C994-DB34-3192-E2077BB18C57}"/>
          </ac:grpSpMkLst>
        </pc:grpChg>
        <pc:grpChg chg="del">
          <ac:chgData name="Charlotte Judge" userId="e603bab7-ca61-4c16-8957-389cad65be4d" providerId="ADAL" clId="{27F68EA9-8CD7-47D2-AF6D-94B2019C03E9}" dt="2022-11-22T10:42:44.387" v="5396" actId="478"/>
          <ac:grpSpMkLst>
            <pc:docMk/>
            <pc:sldMk cId="2292130225" sldId="280"/>
            <ac:grpSpMk id="90" creationId="{7F53F513-122A-FFFE-F51D-B5556D9ADF3A}"/>
          </ac:grpSpMkLst>
        </pc:grpChg>
        <pc:grpChg chg="del">
          <ac:chgData name="Charlotte Judge" userId="e603bab7-ca61-4c16-8957-389cad65be4d" providerId="ADAL" clId="{27F68EA9-8CD7-47D2-AF6D-94B2019C03E9}" dt="2022-11-22T10:42:46.573" v="5398" actId="478"/>
          <ac:grpSpMkLst>
            <pc:docMk/>
            <pc:sldMk cId="2292130225" sldId="280"/>
            <ac:grpSpMk id="99" creationId="{8D46AA7B-AE5A-2724-BF60-44152CE0D054}"/>
          </ac:grpSpMkLst>
        </pc:grpChg>
        <pc:grpChg chg="add mod">
          <ac:chgData name="Charlotte Judge" userId="e603bab7-ca61-4c16-8957-389cad65be4d" providerId="ADAL" clId="{27F68EA9-8CD7-47D2-AF6D-94B2019C03E9}" dt="2022-11-22T10:51:56.606" v="5564" actId="1076"/>
          <ac:grpSpMkLst>
            <pc:docMk/>
            <pc:sldMk cId="2292130225" sldId="280"/>
            <ac:grpSpMk id="122" creationId="{B630FDF4-CEEA-0AD8-A1C7-1A5C9C8B92F4}"/>
          </ac:grpSpMkLst>
        </pc:grpChg>
        <pc:grpChg chg="add mod">
          <ac:chgData name="Charlotte Judge" userId="e603bab7-ca61-4c16-8957-389cad65be4d" providerId="ADAL" clId="{27F68EA9-8CD7-47D2-AF6D-94B2019C03E9}" dt="2022-11-22T10:51:57.856" v="5565" actId="1076"/>
          <ac:grpSpMkLst>
            <pc:docMk/>
            <pc:sldMk cId="2292130225" sldId="280"/>
            <ac:grpSpMk id="123" creationId="{029F4EBF-9477-DB1B-6275-98328634E021}"/>
          </ac:grpSpMkLst>
        </pc:grpChg>
        <pc:grpChg chg="add mod">
          <ac:chgData name="Charlotte Judge" userId="e603bab7-ca61-4c16-8957-389cad65be4d" providerId="ADAL" clId="{27F68EA9-8CD7-47D2-AF6D-94B2019C03E9}" dt="2022-11-22T10:51:59.135" v="5566" actId="1076"/>
          <ac:grpSpMkLst>
            <pc:docMk/>
            <pc:sldMk cId="2292130225" sldId="280"/>
            <ac:grpSpMk id="131" creationId="{032BCF55-3290-F9A7-9688-0B548CABADC1}"/>
          </ac:grpSpMkLst>
        </pc:grpChg>
        <pc:grpChg chg="add mod">
          <ac:chgData name="Charlotte Judge" userId="e603bab7-ca61-4c16-8957-389cad65be4d" providerId="ADAL" clId="{27F68EA9-8CD7-47D2-AF6D-94B2019C03E9}" dt="2022-11-22T10:51:51.536" v="5563" actId="571"/>
          <ac:grpSpMkLst>
            <pc:docMk/>
            <pc:sldMk cId="2292130225" sldId="280"/>
            <ac:grpSpMk id="139" creationId="{17C0912A-99B5-29A8-9B03-748C5A231476}"/>
          </ac:grpSpMkLst>
        </pc:grpChg>
        <pc:grpChg chg="add mod">
          <ac:chgData name="Charlotte Judge" userId="e603bab7-ca61-4c16-8957-389cad65be4d" providerId="ADAL" clId="{27F68EA9-8CD7-47D2-AF6D-94B2019C03E9}" dt="2022-11-22T10:52:19.467" v="5569" actId="1076"/>
          <ac:grpSpMkLst>
            <pc:docMk/>
            <pc:sldMk cId="2292130225" sldId="280"/>
            <ac:grpSpMk id="147" creationId="{622EC45C-8D8F-7211-5BFA-F0DE51D1776E}"/>
          </ac:grpSpMkLst>
        </pc:grpChg>
        <pc:grpChg chg="add mod topLvl">
          <ac:chgData name="Charlotte Judge" userId="e603bab7-ca61-4c16-8957-389cad65be4d" providerId="ADAL" clId="{27F68EA9-8CD7-47D2-AF6D-94B2019C03E9}" dt="2022-11-22T11:06:40.695" v="5722" actId="688"/>
          <ac:grpSpMkLst>
            <pc:docMk/>
            <pc:sldMk cId="2292130225" sldId="280"/>
            <ac:grpSpMk id="149" creationId="{D1E168D0-2FE1-0F91-64D2-F25F613600C0}"/>
          </ac:grpSpMkLst>
        </pc:grpChg>
        <pc:grpChg chg="mod">
          <ac:chgData name="Charlotte Judge" userId="e603bab7-ca61-4c16-8957-389cad65be4d" providerId="ADAL" clId="{27F68EA9-8CD7-47D2-AF6D-94B2019C03E9}" dt="2022-11-22T11:06:25.557" v="5719" actId="165"/>
          <ac:grpSpMkLst>
            <pc:docMk/>
            <pc:sldMk cId="2292130225" sldId="280"/>
            <ac:grpSpMk id="150" creationId="{10C54998-B190-B462-6A6B-EED3B286F408}"/>
          </ac:grpSpMkLst>
        </pc:grpChg>
        <pc:grpChg chg="mod">
          <ac:chgData name="Charlotte Judge" userId="e603bab7-ca61-4c16-8957-389cad65be4d" providerId="ADAL" clId="{27F68EA9-8CD7-47D2-AF6D-94B2019C03E9}" dt="2022-11-22T11:06:25.557" v="5719" actId="165"/>
          <ac:grpSpMkLst>
            <pc:docMk/>
            <pc:sldMk cId="2292130225" sldId="280"/>
            <ac:grpSpMk id="151" creationId="{9B267C35-B957-6104-6FDB-9AF91393D558}"/>
          </ac:grpSpMkLst>
        </pc:grpChg>
        <pc:grpChg chg="add mod topLvl">
          <ac:chgData name="Charlotte Judge" userId="e603bab7-ca61-4c16-8957-389cad65be4d" providerId="ADAL" clId="{27F68EA9-8CD7-47D2-AF6D-94B2019C03E9}" dt="2022-11-22T11:06:45.794" v="5723" actId="688"/>
          <ac:grpSpMkLst>
            <pc:docMk/>
            <pc:sldMk cId="2292130225" sldId="280"/>
            <ac:grpSpMk id="156" creationId="{E47A0732-4FF1-77CC-8B54-5D2E9CEA67AB}"/>
          </ac:grpSpMkLst>
        </pc:grpChg>
        <pc:grpChg chg="mod">
          <ac:chgData name="Charlotte Judge" userId="e603bab7-ca61-4c16-8957-389cad65be4d" providerId="ADAL" clId="{27F68EA9-8CD7-47D2-AF6D-94B2019C03E9}" dt="2022-11-22T11:06:25.557" v="5719" actId="165"/>
          <ac:grpSpMkLst>
            <pc:docMk/>
            <pc:sldMk cId="2292130225" sldId="280"/>
            <ac:grpSpMk id="157" creationId="{71ED4C1F-7EF1-A75A-9DC7-49EA6CEE1A79}"/>
          </ac:grpSpMkLst>
        </pc:grpChg>
        <pc:grpChg chg="mod">
          <ac:chgData name="Charlotte Judge" userId="e603bab7-ca61-4c16-8957-389cad65be4d" providerId="ADAL" clId="{27F68EA9-8CD7-47D2-AF6D-94B2019C03E9}" dt="2022-11-22T11:06:25.557" v="5719" actId="165"/>
          <ac:grpSpMkLst>
            <pc:docMk/>
            <pc:sldMk cId="2292130225" sldId="280"/>
            <ac:grpSpMk id="158" creationId="{FF262237-FBE3-8147-3DED-A59F17FD11E7}"/>
          </ac:grpSpMkLst>
        </pc:grpChg>
        <pc:grpChg chg="add mod topLvl">
          <ac:chgData name="Charlotte Judge" userId="e603bab7-ca61-4c16-8957-389cad65be4d" providerId="ADAL" clId="{27F68EA9-8CD7-47D2-AF6D-94B2019C03E9}" dt="2022-11-22T11:06:33.225" v="5720" actId="688"/>
          <ac:grpSpMkLst>
            <pc:docMk/>
            <pc:sldMk cId="2292130225" sldId="280"/>
            <ac:grpSpMk id="163" creationId="{D953CB3E-D766-DCCE-FDAF-66BAB8F1A002}"/>
          </ac:grpSpMkLst>
        </pc:grpChg>
        <pc:grpChg chg="mod">
          <ac:chgData name="Charlotte Judge" userId="e603bab7-ca61-4c16-8957-389cad65be4d" providerId="ADAL" clId="{27F68EA9-8CD7-47D2-AF6D-94B2019C03E9}" dt="2022-11-22T11:06:25.557" v="5719" actId="165"/>
          <ac:grpSpMkLst>
            <pc:docMk/>
            <pc:sldMk cId="2292130225" sldId="280"/>
            <ac:grpSpMk id="164" creationId="{D9B3F439-F763-7889-935E-CCE8A140A148}"/>
          </ac:grpSpMkLst>
        </pc:grpChg>
        <pc:grpChg chg="mod">
          <ac:chgData name="Charlotte Judge" userId="e603bab7-ca61-4c16-8957-389cad65be4d" providerId="ADAL" clId="{27F68EA9-8CD7-47D2-AF6D-94B2019C03E9}" dt="2022-11-22T11:06:25.557" v="5719" actId="165"/>
          <ac:grpSpMkLst>
            <pc:docMk/>
            <pc:sldMk cId="2292130225" sldId="280"/>
            <ac:grpSpMk id="165" creationId="{404EE257-DE4C-F548-69F9-4BD8D4E066D0}"/>
          </ac:grpSpMkLst>
        </pc:grpChg>
        <pc:grpChg chg="add mod topLvl">
          <ac:chgData name="Charlotte Judge" userId="e603bab7-ca61-4c16-8957-389cad65be4d" providerId="ADAL" clId="{27F68EA9-8CD7-47D2-AF6D-94B2019C03E9}" dt="2022-11-22T11:06:36.368" v="5721" actId="688"/>
          <ac:grpSpMkLst>
            <pc:docMk/>
            <pc:sldMk cId="2292130225" sldId="280"/>
            <ac:grpSpMk id="170" creationId="{40C3CC0D-E81A-93F1-458D-E8D5DD98E19E}"/>
          </ac:grpSpMkLst>
        </pc:grpChg>
        <pc:grpChg chg="mod">
          <ac:chgData name="Charlotte Judge" userId="e603bab7-ca61-4c16-8957-389cad65be4d" providerId="ADAL" clId="{27F68EA9-8CD7-47D2-AF6D-94B2019C03E9}" dt="2022-11-22T11:06:25.557" v="5719" actId="165"/>
          <ac:grpSpMkLst>
            <pc:docMk/>
            <pc:sldMk cId="2292130225" sldId="280"/>
            <ac:grpSpMk id="171" creationId="{EAFF0561-B9F0-6167-0504-7F660E8D00D2}"/>
          </ac:grpSpMkLst>
        </pc:grpChg>
        <pc:grpChg chg="mod">
          <ac:chgData name="Charlotte Judge" userId="e603bab7-ca61-4c16-8957-389cad65be4d" providerId="ADAL" clId="{27F68EA9-8CD7-47D2-AF6D-94B2019C03E9}" dt="2022-11-22T11:06:25.557" v="5719" actId="165"/>
          <ac:grpSpMkLst>
            <pc:docMk/>
            <pc:sldMk cId="2292130225" sldId="280"/>
            <ac:grpSpMk id="172" creationId="{F6077404-5235-20CB-A0E4-39CA48B07C0D}"/>
          </ac:grpSpMkLst>
        </pc:grpChg>
        <pc:grpChg chg="add mod topLvl">
          <ac:chgData name="Charlotte Judge" userId="e603bab7-ca61-4c16-8957-389cad65be4d" providerId="ADAL" clId="{27F68EA9-8CD7-47D2-AF6D-94B2019C03E9}" dt="2022-11-22T11:06:25.557" v="5719" actId="165"/>
          <ac:grpSpMkLst>
            <pc:docMk/>
            <pc:sldMk cId="2292130225" sldId="280"/>
            <ac:grpSpMk id="177" creationId="{C9447170-058C-6FA6-B435-5D287DB1406D}"/>
          </ac:grpSpMkLst>
        </pc:grpChg>
        <pc:grpChg chg="add del mod">
          <ac:chgData name="Charlotte Judge" userId="e603bab7-ca61-4c16-8957-389cad65be4d" providerId="ADAL" clId="{27F68EA9-8CD7-47D2-AF6D-94B2019C03E9}" dt="2022-11-22T11:06:25.557" v="5719" actId="165"/>
          <ac:grpSpMkLst>
            <pc:docMk/>
            <pc:sldMk cId="2292130225" sldId="280"/>
            <ac:grpSpMk id="187" creationId="{5F0B1E27-8878-BF29-D82C-95EB1E75ADEC}"/>
          </ac:grpSpMkLst>
        </pc:grpChg>
        <pc:cxnChg chg="del">
          <ac:chgData name="Charlotte Judge" userId="e603bab7-ca61-4c16-8957-389cad65be4d" providerId="ADAL" clId="{27F68EA9-8CD7-47D2-AF6D-94B2019C03E9}" dt="2022-11-22T10:42:41.640" v="5393" actId="478"/>
          <ac:cxnSpMkLst>
            <pc:docMk/>
            <pc:sldMk cId="2292130225" sldId="280"/>
            <ac:cxnSpMk id="109" creationId="{6E1453F8-E78A-E786-E655-10E444CC5C9F}"/>
          </ac:cxnSpMkLst>
        </pc:cxnChg>
        <pc:cxnChg chg="del">
          <ac:chgData name="Charlotte Judge" userId="e603bab7-ca61-4c16-8957-389cad65be4d" providerId="ADAL" clId="{27F68EA9-8CD7-47D2-AF6D-94B2019C03E9}" dt="2022-11-22T10:42:40.545" v="5392" actId="478"/>
          <ac:cxnSpMkLst>
            <pc:docMk/>
            <pc:sldMk cId="2292130225" sldId="280"/>
            <ac:cxnSpMk id="111" creationId="{28061C52-5E90-4DA9-F050-29AE39FC2313}"/>
          </ac:cxnSpMkLst>
        </pc:cxnChg>
        <pc:cxnChg chg="del">
          <ac:chgData name="Charlotte Judge" userId="e603bab7-ca61-4c16-8957-389cad65be4d" providerId="ADAL" clId="{27F68EA9-8CD7-47D2-AF6D-94B2019C03E9}" dt="2022-11-22T10:42:43.389" v="5395" actId="478"/>
          <ac:cxnSpMkLst>
            <pc:docMk/>
            <pc:sldMk cId="2292130225" sldId="280"/>
            <ac:cxnSpMk id="114" creationId="{6A6A6B80-5DB2-4103-C0B9-B2069E2F97BE}"/>
          </ac:cxnSpMkLst>
        </pc:cxnChg>
        <pc:cxnChg chg="del">
          <ac:chgData name="Charlotte Judge" userId="e603bab7-ca61-4c16-8957-389cad65be4d" providerId="ADAL" clId="{27F68EA9-8CD7-47D2-AF6D-94B2019C03E9}" dt="2022-11-22T10:42:45.495" v="5397" actId="478"/>
          <ac:cxnSpMkLst>
            <pc:docMk/>
            <pc:sldMk cId="2292130225" sldId="280"/>
            <ac:cxnSpMk id="116" creationId="{27187028-A994-1897-2505-B991009AAD26}"/>
          </ac:cxnSpMkLst>
        </pc:cxnChg>
        <pc:cxnChg chg="del">
          <ac:chgData name="Charlotte Judge" userId="e603bab7-ca61-4c16-8957-389cad65be4d" providerId="ADAL" clId="{27F68EA9-8CD7-47D2-AF6D-94B2019C03E9}" dt="2022-11-22T10:42:47.700" v="5399" actId="478"/>
          <ac:cxnSpMkLst>
            <pc:docMk/>
            <pc:sldMk cId="2292130225" sldId="280"/>
            <ac:cxnSpMk id="118" creationId="{E7076E07-FC9B-E670-69A3-23B7666159FC}"/>
          </ac:cxnSpMkLst>
        </pc:cxnChg>
      </pc:sldChg>
      <pc:sldChg chg="addSp delSp modSp add mod modTransition delAnim modAnim">
        <pc:chgData name="Charlotte Judge" userId="e603bab7-ca61-4c16-8957-389cad65be4d" providerId="ADAL" clId="{27F68EA9-8CD7-47D2-AF6D-94B2019C03E9}" dt="2022-11-22T11:12:11.535" v="5818"/>
        <pc:sldMkLst>
          <pc:docMk/>
          <pc:sldMk cId="2703109616" sldId="281"/>
        </pc:sldMkLst>
        <pc:spChg chg="del">
          <ac:chgData name="Charlotte Judge" userId="e603bab7-ca61-4c16-8957-389cad65be4d" providerId="ADAL" clId="{27F68EA9-8CD7-47D2-AF6D-94B2019C03E9}" dt="2022-11-22T11:05:27.936" v="5711" actId="478"/>
          <ac:spMkLst>
            <pc:docMk/>
            <pc:sldMk cId="2703109616" sldId="281"/>
            <ac:spMk id="8" creationId="{BC4AD127-7452-77A5-CB6E-ED86DB9AA5E0}"/>
          </ac:spMkLst>
        </pc:spChg>
        <pc:spChg chg="add mod">
          <ac:chgData name="Charlotte Judge" userId="e603bab7-ca61-4c16-8957-389cad65be4d" providerId="ADAL" clId="{27F68EA9-8CD7-47D2-AF6D-94B2019C03E9}" dt="2022-11-22T11:05:24.399" v="5655"/>
          <ac:spMkLst>
            <pc:docMk/>
            <pc:sldMk cId="2703109616" sldId="281"/>
            <ac:spMk id="9" creationId="{D3935515-715B-9BBF-AB2F-543D8F961BE6}"/>
          </ac:spMkLst>
        </pc:spChg>
        <pc:spChg chg="mod">
          <ac:chgData name="Charlotte Judge" userId="e603bab7-ca61-4c16-8957-389cad65be4d" providerId="ADAL" clId="{27F68EA9-8CD7-47D2-AF6D-94B2019C03E9}" dt="2022-11-22T11:05:24.406" v="5665"/>
          <ac:spMkLst>
            <pc:docMk/>
            <pc:sldMk cId="2703109616" sldId="281"/>
            <ac:spMk id="14" creationId="{2F997820-8AB0-D989-B6BE-9953A35D2A9A}"/>
          </ac:spMkLst>
        </pc:spChg>
        <pc:spChg chg="mod">
          <ac:chgData name="Charlotte Judge" userId="e603bab7-ca61-4c16-8957-389cad65be4d" providerId="ADAL" clId="{27F68EA9-8CD7-47D2-AF6D-94B2019C03E9}" dt="2022-11-22T11:05:24.406" v="5665"/>
          <ac:spMkLst>
            <pc:docMk/>
            <pc:sldMk cId="2703109616" sldId="281"/>
            <ac:spMk id="15" creationId="{57CE509E-DDAB-16B2-D452-450B9CFD7568}"/>
          </ac:spMkLst>
        </pc:spChg>
        <pc:spChg chg="mod">
          <ac:chgData name="Charlotte Judge" userId="e603bab7-ca61-4c16-8957-389cad65be4d" providerId="ADAL" clId="{27F68EA9-8CD7-47D2-AF6D-94B2019C03E9}" dt="2022-11-22T11:05:24.406" v="5665"/>
          <ac:spMkLst>
            <pc:docMk/>
            <pc:sldMk cId="2703109616" sldId="281"/>
            <ac:spMk id="16" creationId="{BAB63AFA-B17A-EACD-1232-FA24DE10A4DA}"/>
          </ac:spMkLst>
        </pc:spChg>
        <pc:spChg chg="mod">
          <ac:chgData name="Charlotte Judge" userId="e603bab7-ca61-4c16-8957-389cad65be4d" providerId="ADAL" clId="{27F68EA9-8CD7-47D2-AF6D-94B2019C03E9}" dt="2022-11-22T11:05:24.406" v="5665"/>
          <ac:spMkLst>
            <pc:docMk/>
            <pc:sldMk cId="2703109616" sldId="281"/>
            <ac:spMk id="19" creationId="{E18FF36D-F8D8-4847-2D20-5C5BCB3F394F}"/>
          </ac:spMkLst>
        </pc:spChg>
        <pc:spChg chg="mod">
          <ac:chgData name="Charlotte Judge" userId="e603bab7-ca61-4c16-8957-389cad65be4d" providerId="ADAL" clId="{27F68EA9-8CD7-47D2-AF6D-94B2019C03E9}" dt="2022-11-22T11:05:24.415" v="5676"/>
          <ac:spMkLst>
            <pc:docMk/>
            <pc:sldMk cId="2703109616" sldId="281"/>
            <ac:spMk id="39" creationId="{D8E15841-73C2-84B8-ACE8-3F4437403F78}"/>
          </ac:spMkLst>
        </pc:spChg>
        <pc:spChg chg="mod">
          <ac:chgData name="Charlotte Judge" userId="e603bab7-ca61-4c16-8957-389cad65be4d" providerId="ADAL" clId="{27F68EA9-8CD7-47D2-AF6D-94B2019C03E9}" dt="2022-11-22T11:05:24.415" v="5676"/>
          <ac:spMkLst>
            <pc:docMk/>
            <pc:sldMk cId="2703109616" sldId="281"/>
            <ac:spMk id="40" creationId="{7964B7FB-C87B-EB30-F9A2-A0CA8B5AE6F8}"/>
          </ac:spMkLst>
        </pc:spChg>
        <pc:spChg chg="mod">
          <ac:chgData name="Charlotte Judge" userId="e603bab7-ca61-4c16-8957-389cad65be4d" providerId="ADAL" clId="{27F68EA9-8CD7-47D2-AF6D-94B2019C03E9}" dt="2022-11-22T11:05:24.415" v="5676"/>
          <ac:spMkLst>
            <pc:docMk/>
            <pc:sldMk cId="2703109616" sldId="281"/>
            <ac:spMk id="41" creationId="{D9E6AFEE-98DB-81CC-F1D0-8FB53074B74E}"/>
          </ac:spMkLst>
        </pc:spChg>
        <pc:spChg chg="mod">
          <ac:chgData name="Charlotte Judge" userId="e603bab7-ca61-4c16-8957-389cad65be4d" providerId="ADAL" clId="{27F68EA9-8CD7-47D2-AF6D-94B2019C03E9}" dt="2022-11-22T11:05:24.415" v="5676"/>
          <ac:spMkLst>
            <pc:docMk/>
            <pc:sldMk cId="2703109616" sldId="281"/>
            <ac:spMk id="42" creationId="{6ED6190B-22AA-AF64-11B3-382A86EBC77A}"/>
          </ac:spMkLst>
        </pc:spChg>
        <pc:spChg chg="mod">
          <ac:chgData name="Charlotte Judge" userId="e603bab7-ca61-4c16-8957-389cad65be4d" providerId="ADAL" clId="{27F68EA9-8CD7-47D2-AF6D-94B2019C03E9}" dt="2022-11-22T11:05:24.425" v="5687"/>
          <ac:spMkLst>
            <pc:docMk/>
            <pc:sldMk cId="2703109616" sldId="281"/>
            <ac:spMk id="104" creationId="{CDC3BC90-C163-6A6A-42BA-03115F71E278}"/>
          </ac:spMkLst>
        </pc:spChg>
        <pc:spChg chg="mod">
          <ac:chgData name="Charlotte Judge" userId="e603bab7-ca61-4c16-8957-389cad65be4d" providerId="ADAL" clId="{27F68EA9-8CD7-47D2-AF6D-94B2019C03E9}" dt="2022-11-22T11:05:24.425" v="5687"/>
          <ac:spMkLst>
            <pc:docMk/>
            <pc:sldMk cId="2703109616" sldId="281"/>
            <ac:spMk id="105" creationId="{D3C5679C-5915-5CA9-D31F-02DF6AFEE880}"/>
          </ac:spMkLst>
        </pc:spChg>
        <pc:spChg chg="mod">
          <ac:chgData name="Charlotte Judge" userId="e603bab7-ca61-4c16-8957-389cad65be4d" providerId="ADAL" clId="{27F68EA9-8CD7-47D2-AF6D-94B2019C03E9}" dt="2022-11-22T11:05:24.425" v="5687"/>
          <ac:spMkLst>
            <pc:docMk/>
            <pc:sldMk cId="2703109616" sldId="281"/>
            <ac:spMk id="106" creationId="{08E50801-6000-DA5C-3D5F-F309CA32FD35}"/>
          </ac:spMkLst>
        </pc:spChg>
        <pc:spChg chg="mod">
          <ac:chgData name="Charlotte Judge" userId="e603bab7-ca61-4c16-8957-389cad65be4d" providerId="ADAL" clId="{27F68EA9-8CD7-47D2-AF6D-94B2019C03E9}" dt="2022-11-22T11:05:24.425" v="5687"/>
          <ac:spMkLst>
            <pc:docMk/>
            <pc:sldMk cId="2703109616" sldId="281"/>
            <ac:spMk id="107" creationId="{981F6C6F-80F4-3E68-BEB6-569A09F017B6}"/>
          </ac:spMkLst>
        </pc:spChg>
        <pc:spChg chg="mod">
          <ac:chgData name="Charlotte Judge" userId="e603bab7-ca61-4c16-8957-389cad65be4d" providerId="ADAL" clId="{27F68EA9-8CD7-47D2-AF6D-94B2019C03E9}" dt="2022-11-22T11:05:24.435" v="5698"/>
          <ac:spMkLst>
            <pc:docMk/>
            <pc:sldMk cId="2703109616" sldId="281"/>
            <ac:spMk id="111" creationId="{666C994A-4C6E-04D8-08C2-A6ED266FCA67}"/>
          </ac:spMkLst>
        </pc:spChg>
        <pc:spChg chg="mod">
          <ac:chgData name="Charlotte Judge" userId="e603bab7-ca61-4c16-8957-389cad65be4d" providerId="ADAL" clId="{27F68EA9-8CD7-47D2-AF6D-94B2019C03E9}" dt="2022-11-22T11:05:24.435" v="5698"/>
          <ac:spMkLst>
            <pc:docMk/>
            <pc:sldMk cId="2703109616" sldId="281"/>
            <ac:spMk id="132" creationId="{A7B58346-ECC4-5AF9-7BE7-2CE44B4A7BFE}"/>
          </ac:spMkLst>
        </pc:spChg>
        <pc:spChg chg="mod">
          <ac:chgData name="Charlotte Judge" userId="e603bab7-ca61-4c16-8957-389cad65be4d" providerId="ADAL" clId="{27F68EA9-8CD7-47D2-AF6D-94B2019C03E9}" dt="2022-11-22T11:05:24.435" v="5698"/>
          <ac:spMkLst>
            <pc:docMk/>
            <pc:sldMk cId="2703109616" sldId="281"/>
            <ac:spMk id="138" creationId="{389DE41A-2B5D-8ED6-2AEA-1DB3B7A7B9A8}"/>
          </ac:spMkLst>
        </pc:spChg>
        <pc:spChg chg="mod">
          <ac:chgData name="Charlotte Judge" userId="e603bab7-ca61-4c16-8957-389cad65be4d" providerId="ADAL" clId="{27F68EA9-8CD7-47D2-AF6D-94B2019C03E9}" dt="2022-11-22T11:05:24.435" v="5698"/>
          <ac:spMkLst>
            <pc:docMk/>
            <pc:sldMk cId="2703109616" sldId="281"/>
            <ac:spMk id="139" creationId="{FCE36E7E-2A43-1B5F-05D8-B8263F8D04D0}"/>
          </ac:spMkLst>
        </pc:spChg>
        <pc:spChg chg="mod">
          <ac:chgData name="Charlotte Judge" userId="e603bab7-ca61-4c16-8957-389cad65be4d" providerId="ADAL" clId="{27F68EA9-8CD7-47D2-AF6D-94B2019C03E9}" dt="2022-11-22T11:05:24.450" v="5709"/>
          <ac:spMkLst>
            <pc:docMk/>
            <pc:sldMk cId="2703109616" sldId="281"/>
            <ac:spMk id="142" creationId="{DCE6BCFF-6860-2DAF-3AA7-AABF70149844}"/>
          </ac:spMkLst>
        </pc:spChg>
        <pc:spChg chg="mod">
          <ac:chgData name="Charlotte Judge" userId="e603bab7-ca61-4c16-8957-389cad65be4d" providerId="ADAL" clId="{27F68EA9-8CD7-47D2-AF6D-94B2019C03E9}" dt="2022-11-22T11:05:24.450" v="5709"/>
          <ac:spMkLst>
            <pc:docMk/>
            <pc:sldMk cId="2703109616" sldId="281"/>
            <ac:spMk id="144" creationId="{B2894242-F317-0E13-2301-0696114F0FEC}"/>
          </ac:spMkLst>
        </pc:spChg>
        <pc:spChg chg="mod">
          <ac:chgData name="Charlotte Judge" userId="e603bab7-ca61-4c16-8957-389cad65be4d" providerId="ADAL" clId="{27F68EA9-8CD7-47D2-AF6D-94B2019C03E9}" dt="2022-11-22T11:05:24.450" v="5709"/>
          <ac:spMkLst>
            <pc:docMk/>
            <pc:sldMk cId="2703109616" sldId="281"/>
            <ac:spMk id="146" creationId="{09783E8C-41CC-DA61-CE67-0AA92CD3E062}"/>
          </ac:spMkLst>
        </pc:spChg>
        <pc:spChg chg="mod">
          <ac:chgData name="Charlotte Judge" userId="e603bab7-ca61-4c16-8957-389cad65be4d" providerId="ADAL" clId="{27F68EA9-8CD7-47D2-AF6D-94B2019C03E9}" dt="2022-11-22T11:05:24.450" v="5709"/>
          <ac:spMkLst>
            <pc:docMk/>
            <pc:sldMk cId="2703109616" sldId="281"/>
            <ac:spMk id="147" creationId="{C046777E-F9DE-7539-F4B8-7E472571F15D}"/>
          </ac:spMkLst>
        </pc:spChg>
        <pc:spChg chg="mod">
          <ac:chgData name="Charlotte Judge" userId="e603bab7-ca61-4c16-8957-389cad65be4d" providerId="ADAL" clId="{27F68EA9-8CD7-47D2-AF6D-94B2019C03E9}" dt="2022-11-22T11:05:24.450" v="5709"/>
          <ac:spMkLst>
            <pc:docMk/>
            <pc:sldMk cId="2703109616" sldId="281"/>
            <ac:spMk id="148" creationId="{C714AC9C-9EED-353A-F8F2-5009645145AF}"/>
          </ac:spMkLst>
        </pc:spChg>
        <pc:spChg chg="mod">
          <ac:chgData name="Charlotte Judge" userId="e603bab7-ca61-4c16-8957-389cad65be4d" providerId="ADAL" clId="{27F68EA9-8CD7-47D2-AF6D-94B2019C03E9}" dt="2022-11-22T11:05:24.450" v="5709"/>
          <ac:spMkLst>
            <pc:docMk/>
            <pc:sldMk cId="2703109616" sldId="281"/>
            <ac:spMk id="150" creationId="{15A9233C-3E31-A649-922C-749E854DB903}"/>
          </ac:spMkLst>
        </pc:spChg>
        <pc:spChg chg="mod">
          <ac:chgData name="Charlotte Judge" userId="e603bab7-ca61-4c16-8957-389cad65be4d" providerId="ADAL" clId="{27F68EA9-8CD7-47D2-AF6D-94B2019C03E9}" dt="2022-11-22T11:05:24.450" v="5709"/>
          <ac:spMkLst>
            <pc:docMk/>
            <pc:sldMk cId="2703109616" sldId="281"/>
            <ac:spMk id="152" creationId="{B617FAE1-E439-ECD8-ADF7-929CEA962AA1}"/>
          </ac:spMkLst>
        </pc:spChg>
        <pc:spChg chg="mod">
          <ac:chgData name="Charlotte Judge" userId="e603bab7-ca61-4c16-8957-389cad65be4d" providerId="ADAL" clId="{27F68EA9-8CD7-47D2-AF6D-94B2019C03E9}" dt="2022-11-22T11:05:24.450" v="5709"/>
          <ac:spMkLst>
            <pc:docMk/>
            <pc:sldMk cId="2703109616" sldId="281"/>
            <ac:spMk id="155" creationId="{EC566C4D-11BE-891F-7252-1670E786BE48}"/>
          </ac:spMkLst>
        </pc:spChg>
        <pc:grpChg chg="add mod">
          <ac:chgData name="Charlotte Judge" userId="e603bab7-ca61-4c16-8957-389cad65be4d" providerId="ADAL" clId="{27F68EA9-8CD7-47D2-AF6D-94B2019C03E9}" dt="2022-11-22T11:06:01.371" v="5714" actId="688"/>
          <ac:grpSpMkLst>
            <pc:docMk/>
            <pc:sldMk cId="2703109616" sldId="281"/>
            <ac:grpSpMk id="11" creationId="{35F1627E-FE05-0C0C-5EE1-6BA360E19C68}"/>
          </ac:grpSpMkLst>
        </pc:grpChg>
        <pc:grpChg chg="mod">
          <ac:chgData name="Charlotte Judge" userId="e603bab7-ca61-4c16-8957-389cad65be4d" providerId="ADAL" clId="{27F68EA9-8CD7-47D2-AF6D-94B2019C03E9}" dt="2022-11-22T11:05:24.406" v="5665"/>
          <ac:grpSpMkLst>
            <pc:docMk/>
            <pc:sldMk cId="2703109616" sldId="281"/>
            <ac:grpSpMk id="12" creationId="{BD9E9FB7-B736-2599-DFED-9AA618610D8F}"/>
          </ac:grpSpMkLst>
        </pc:grpChg>
        <pc:grpChg chg="mod">
          <ac:chgData name="Charlotte Judge" userId="e603bab7-ca61-4c16-8957-389cad65be4d" providerId="ADAL" clId="{27F68EA9-8CD7-47D2-AF6D-94B2019C03E9}" dt="2022-11-22T11:05:24.406" v="5665"/>
          <ac:grpSpMkLst>
            <pc:docMk/>
            <pc:sldMk cId="2703109616" sldId="281"/>
            <ac:grpSpMk id="13" creationId="{A11EA67F-C540-D2F1-BA62-C95C8F383896}"/>
          </ac:grpSpMkLst>
        </pc:grpChg>
        <pc:grpChg chg="add mod">
          <ac:chgData name="Charlotte Judge" userId="e603bab7-ca61-4c16-8957-389cad65be4d" providerId="ADAL" clId="{27F68EA9-8CD7-47D2-AF6D-94B2019C03E9}" dt="2022-11-22T11:06:04.499" v="5715" actId="688"/>
          <ac:grpSpMkLst>
            <pc:docMk/>
            <pc:sldMk cId="2703109616" sldId="281"/>
            <ac:grpSpMk id="20" creationId="{51201193-9D20-5646-92F0-78F1FF81A106}"/>
          </ac:grpSpMkLst>
        </pc:grpChg>
        <pc:grpChg chg="mod">
          <ac:chgData name="Charlotte Judge" userId="e603bab7-ca61-4c16-8957-389cad65be4d" providerId="ADAL" clId="{27F68EA9-8CD7-47D2-AF6D-94B2019C03E9}" dt="2022-11-22T11:05:24.415" v="5676"/>
          <ac:grpSpMkLst>
            <pc:docMk/>
            <pc:sldMk cId="2703109616" sldId="281"/>
            <ac:grpSpMk id="21" creationId="{82BEF6DD-DF6C-5806-C531-006241A3D5DE}"/>
          </ac:grpSpMkLst>
        </pc:grpChg>
        <pc:grpChg chg="mod">
          <ac:chgData name="Charlotte Judge" userId="e603bab7-ca61-4c16-8957-389cad65be4d" providerId="ADAL" clId="{27F68EA9-8CD7-47D2-AF6D-94B2019C03E9}" dt="2022-11-22T11:05:24.415" v="5676"/>
          <ac:grpSpMkLst>
            <pc:docMk/>
            <pc:sldMk cId="2703109616" sldId="281"/>
            <ac:grpSpMk id="22" creationId="{2D38F030-5CAD-0565-D686-095543B9FF7C}"/>
          </ac:grpSpMkLst>
        </pc:grpChg>
        <pc:grpChg chg="add mod">
          <ac:chgData name="Charlotte Judge" userId="e603bab7-ca61-4c16-8957-389cad65be4d" providerId="ADAL" clId="{27F68EA9-8CD7-47D2-AF6D-94B2019C03E9}" dt="2022-11-22T11:06:10.417" v="5717" actId="688"/>
          <ac:grpSpMkLst>
            <pc:docMk/>
            <pc:sldMk cId="2703109616" sldId="281"/>
            <ac:grpSpMk id="43" creationId="{F7BC46EB-2423-62E3-18D6-FC6E4E8912F6}"/>
          </ac:grpSpMkLst>
        </pc:grpChg>
        <pc:grpChg chg="mod">
          <ac:chgData name="Charlotte Judge" userId="e603bab7-ca61-4c16-8957-389cad65be4d" providerId="ADAL" clId="{27F68EA9-8CD7-47D2-AF6D-94B2019C03E9}" dt="2022-11-22T11:05:24.425" v="5687"/>
          <ac:grpSpMkLst>
            <pc:docMk/>
            <pc:sldMk cId="2703109616" sldId="281"/>
            <ac:grpSpMk id="44" creationId="{98B71869-5A98-DAF0-0618-892FD657E204}"/>
          </ac:grpSpMkLst>
        </pc:grpChg>
        <pc:grpChg chg="del">
          <ac:chgData name="Charlotte Judge" userId="e603bab7-ca61-4c16-8957-389cad65be4d" providerId="ADAL" clId="{27F68EA9-8CD7-47D2-AF6D-94B2019C03E9}" dt="2022-11-22T11:05:27.936" v="5711" actId="478"/>
          <ac:grpSpMkLst>
            <pc:docMk/>
            <pc:sldMk cId="2703109616" sldId="281"/>
            <ac:grpSpMk id="45" creationId="{495D39EE-319E-053B-4433-248014D7D025}"/>
          </ac:grpSpMkLst>
        </pc:grpChg>
        <pc:grpChg chg="del">
          <ac:chgData name="Charlotte Judge" userId="e603bab7-ca61-4c16-8957-389cad65be4d" providerId="ADAL" clId="{27F68EA9-8CD7-47D2-AF6D-94B2019C03E9}" dt="2022-11-22T11:05:27.936" v="5711" actId="478"/>
          <ac:grpSpMkLst>
            <pc:docMk/>
            <pc:sldMk cId="2703109616" sldId="281"/>
            <ac:grpSpMk id="52" creationId="{94376AAD-E2A3-A037-733E-C965630C37EC}"/>
          </ac:grpSpMkLst>
        </pc:grpChg>
        <pc:grpChg chg="del">
          <ac:chgData name="Charlotte Judge" userId="e603bab7-ca61-4c16-8957-389cad65be4d" providerId="ADAL" clId="{27F68EA9-8CD7-47D2-AF6D-94B2019C03E9}" dt="2022-11-22T11:05:27.936" v="5711" actId="478"/>
          <ac:grpSpMkLst>
            <pc:docMk/>
            <pc:sldMk cId="2703109616" sldId="281"/>
            <ac:grpSpMk id="59" creationId="{E20D9AD3-6913-8150-0D30-6843BBA95D15}"/>
          </ac:grpSpMkLst>
        </pc:grpChg>
        <pc:grpChg chg="del">
          <ac:chgData name="Charlotte Judge" userId="e603bab7-ca61-4c16-8957-389cad65be4d" providerId="ADAL" clId="{27F68EA9-8CD7-47D2-AF6D-94B2019C03E9}" dt="2022-11-22T11:05:27.936" v="5711" actId="478"/>
          <ac:grpSpMkLst>
            <pc:docMk/>
            <pc:sldMk cId="2703109616" sldId="281"/>
            <ac:grpSpMk id="66" creationId="{65A10C48-BA7F-ABC6-913E-B5FA1CDDADFE}"/>
          </ac:grpSpMkLst>
        </pc:grpChg>
        <pc:grpChg chg="del">
          <ac:chgData name="Charlotte Judge" userId="e603bab7-ca61-4c16-8957-389cad65be4d" providerId="ADAL" clId="{27F68EA9-8CD7-47D2-AF6D-94B2019C03E9}" dt="2022-11-22T11:05:27.936" v="5711" actId="478"/>
          <ac:grpSpMkLst>
            <pc:docMk/>
            <pc:sldMk cId="2703109616" sldId="281"/>
            <ac:grpSpMk id="93" creationId="{FDE737B7-0FF9-9365-69A1-9FD2E62E345E}"/>
          </ac:grpSpMkLst>
        </pc:grpChg>
        <pc:grpChg chg="mod">
          <ac:chgData name="Charlotte Judge" userId="e603bab7-ca61-4c16-8957-389cad65be4d" providerId="ADAL" clId="{27F68EA9-8CD7-47D2-AF6D-94B2019C03E9}" dt="2022-11-22T11:05:24.425" v="5687"/>
          <ac:grpSpMkLst>
            <pc:docMk/>
            <pc:sldMk cId="2703109616" sldId="281"/>
            <ac:grpSpMk id="103" creationId="{4E51A6C8-0CF0-881D-E478-CB12E6C28641}"/>
          </ac:grpSpMkLst>
        </pc:grpChg>
        <pc:grpChg chg="add mod">
          <ac:chgData name="Charlotte Judge" userId="e603bab7-ca61-4c16-8957-389cad65be4d" providerId="ADAL" clId="{27F68EA9-8CD7-47D2-AF6D-94B2019C03E9}" dt="2022-11-22T11:06:14.157" v="5718" actId="688"/>
          <ac:grpSpMkLst>
            <pc:docMk/>
            <pc:sldMk cId="2703109616" sldId="281"/>
            <ac:grpSpMk id="108" creationId="{FF058559-3BCA-BBE9-EFC6-B961138904B0}"/>
          </ac:grpSpMkLst>
        </pc:grpChg>
        <pc:grpChg chg="mod">
          <ac:chgData name="Charlotte Judge" userId="e603bab7-ca61-4c16-8957-389cad65be4d" providerId="ADAL" clId="{27F68EA9-8CD7-47D2-AF6D-94B2019C03E9}" dt="2022-11-22T11:05:24.435" v="5698"/>
          <ac:grpSpMkLst>
            <pc:docMk/>
            <pc:sldMk cId="2703109616" sldId="281"/>
            <ac:grpSpMk id="109" creationId="{78A888DF-783C-2E89-C174-7088125DBD32}"/>
          </ac:grpSpMkLst>
        </pc:grpChg>
        <pc:grpChg chg="mod">
          <ac:chgData name="Charlotte Judge" userId="e603bab7-ca61-4c16-8957-389cad65be4d" providerId="ADAL" clId="{27F68EA9-8CD7-47D2-AF6D-94B2019C03E9}" dt="2022-11-22T11:05:24.435" v="5698"/>
          <ac:grpSpMkLst>
            <pc:docMk/>
            <pc:sldMk cId="2703109616" sldId="281"/>
            <ac:grpSpMk id="110" creationId="{C6646B96-FC6D-ECDD-A677-1D13766FE418}"/>
          </ac:grpSpMkLst>
        </pc:grpChg>
        <pc:grpChg chg="add mod">
          <ac:chgData name="Charlotte Judge" userId="e603bab7-ca61-4c16-8957-389cad65be4d" providerId="ADAL" clId="{27F68EA9-8CD7-47D2-AF6D-94B2019C03E9}" dt="2022-11-22T11:05:24.450" v="5709"/>
          <ac:grpSpMkLst>
            <pc:docMk/>
            <pc:sldMk cId="2703109616" sldId="281"/>
            <ac:grpSpMk id="140" creationId="{63A4A397-F822-D641-0084-13448A0DCD73}"/>
          </ac:grpSpMkLst>
        </pc:grpChg>
      </pc:sldChg>
      <pc:sldChg chg="addSp delSp modSp add mod delAnim modAnim">
        <pc:chgData name="Charlotte Judge" userId="e603bab7-ca61-4c16-8957-389cad65be4d" providerId="ADAL" clId="{27F68EA9-8CD7-47D2-AF6D-94B2019C03E9}" dt="2022-11-22T11:24:13.267" v="5931" actId="14100"/>
        <pc:sldMkLst>
          <pc:docMk/>
          <pc:sldMk cId="2303420472" sldId="282"/>
        </pc:sldMkLst>
        <pc:spChg chg="del">
          <ac:chgData name="Charlotte Judge" userId="e603bab7-ca61-4c16-8957-389cad65be4d" providerId="ADAL" clId="{27F68EA9-8CD7-47D2-AF6D-94B2019C03E9}" dt="2022-11-22T11:13:57.857" v="5822" actId="478"/>
          <ac:spMkLst>
            <pc:docMk/>
            <pc:sldMk cId="2303420472" sldId="282"/>
            <ac:spMk id="43" creationId="{FA1E5B59-09CE-B954-398F-BC1E898CA728}"/>
          </ac:spMkLst>
        </pc:spChg>
        <pc:spChg chg="del">
          <ac:chgData name="Charlotte Judge" userId="e603bab7-ca61-4c16-8957-389cad65be4d" providerId="ADAL" clId="{27F68EA9-8CD7-47D2-AF6D-94B2019C03E9}" dt="2022-11-22T11:13:58.777" v="5823" actId="478"/>
          <ac:spMkLst>
            <pc:docMk/>
            <pc:sldMk cId="2303420472" sldId="282"/>
            <ac:spMk id="45" creationId="{4AD074C3-1895-8AEB-1696-B788D98DD6DB}"/>
          </ac:spMkLst>
        </pc:spChg>
        <pc:spChg chg="add 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46" creationId="{C2D8A923-EF73-8F67-9F4A-1F429D031091}"/>
          </ac:spMkLst>
        </pc:spChg>
        <pc:spChg chg="add mod">
          <ac:chgData name="Charlotte Judge" userId="e603bab7-ca61-4c16-8957-389cad65be4d" providerId="ADAL" clId="{27F68EA9-8CD7-47D2-AF6D-94B2019C03E9}" dt="2022-11-22T11:24:13.267" v="5931" actId="14100"/>
          <ac:spMkLst>
            <pc:docMk/>
            <pc:sldMk cId="2303420472" sldId="282"/>
            <ac:spMk id="75" creationId="{49BE5E0A-7B59-76AF-356F-F38A9B895AEE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85" creationId="{36B82F3F-7953-3DFB-3D43-F1A69DC28D72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86" creationId="{8E1BC853-FA49-BD17-1DD4-0BEF9F0AAD82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87" creationId="{090B483C-98F2-54BA-ECE9-B69206CCABC5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88" creationId="{FAE2082E-7092-D1F0-3871-CA52307E740D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89" creationId="{6EBC9F50-C807-F2D7-9AAD-ED2FE35533D6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90" creationId="{07061121-9A2E-EF04-C3AA-1666E450C042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91" creationId="{68E63B83-B7E4-9928-11E3-5A9E9DD10407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92" creationId="{AB01971D-ADE5-3B19-BC72-C2FA015FE994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95" creationId="{BBB3EB75-471C-52F0-FDDD-EF2A40F4C33D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96" creationId="{3DF97BE1-03F9-F3D1-A3C8-111D0006C60A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97" creationId="{9D2679F5-DE7F-F30B-5AB3-219ED5340FAB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98" creationId="{3DD0774E-E6E8-E34E-57D6-01A4A67DC2DE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99" creationId="{3BE6DE76-D512-B3A3-3B1D-483B97E35DC8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00" creationId="{3FC0B9BE-2C46-761D-67CE-B9319C6378A6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01" creationId="{93F57755-0194-E81B-9CAB-51B9FA6BDABD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02" creationId="{B63FC654-F83B-53B3-8F78-12B943784B71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05" creationId="{18B926B9-410B-7E4E-7B7B-CA0DE421F4CF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06" creationId="{5AD85E02-9802-8D4A-641C-9A70CEF00DF7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07" creationId="{8F5706C9-C7E5-9E40-C503-D0D4684746C5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08" creationId="{E7847406-CA97-8849-CFF1-9BC3E351E16E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09" creationId="{CBACDAD3-B75B-B5F4-3115-8787C3997DFE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10" creationId="{BBFF2BB4-E72F-6163-CF02-F189380D115B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11" creationId="{DCF117FB-8F5C-CC67-8CB4-E147ADCC84C5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12" creationId="{7AA87ACD-5DCD-79B5-6037-D36653F90D7C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14" creationId="{989A5191-D671-28CF-796A-87615BDE59D8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15" creationId="{D06B5DAA-0816-215A-61FA-068B3D632403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16" creationId="{2B5B74BB-6B8D-5F97-4251-7D58B4FA5285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17" creationId="{B1B114E2-32BF-D8F5-6B63-F3AEAC2CA719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18" creationId="{78080014-F4F4-D024-142D-8D0B60FB325E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19" creationId="{29C10DB7-A6F2-7440-697C-52D090CC87F8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20" creationId="{217CE60C-02A3-8D79-FA1A-CADA5C1166C9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21" creationId="{8A04F6C9-8C62-091A-3DC2-DFBA417C44E9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23" creationId="{04DDE749-3DDA-5D69-7E2D-C0BB4E0CC686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24" creationId="{8A43F708-8DF9-C7C2-1DE7-86E54ED15D49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25" creationId="{9FC2B86E-8A77-2B95-DC53-465639FDA3BA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26" creationId="{8F7657B6-8694-C27F-FA86-C1A31A98EFD3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27" creationId="{E97B9F42-4DF7-8E16-28F0-DAAA4081E228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28" creationId="{115A8A91-0AAC-6AD5-DD81-E047FA3C00C0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29" creationId="{91AB293D-1AC9-CF90-83A5-65F991CDF47F}"/>
          </ac:spMkLst>
        </pc:spChg>
        <pc:spChg chg="mod">
          <ac:chgData name="Charlotte Judge" userId="e603bab7-ca61-4c16-8957-389cad65be4d" providerId="ADAL" clId="{27F68EA9-8CD7-47D2-AF6D-94B2019C03E9}" dt="2022-11-22T11:14:05.877" v="5825"/>
          <ac:spMkLst>
            <pc:docMk/>
            <pc:sldMk cId="2303420472" sldId="282"/>
            <ac:spMk id="130" creationId="{A1F47424-0DB8-D4A6-064E-EA916561D5A9}"/>
          </ac:spMkLst>
        </pc:spChg>
        <pc:grpChg chg="add mod">
          <ac:chgData name="Charlotte Judge" userId="e603bab7-ca61-4c16-8957-389cad65be4d" providerId="ADAL" clId="{27F68EA9-8CD7-47D2-AF6D-94B2019C03E9}" dt="2022-11-22T11:14:05.877" v="5825"/>
          <ac:grpSpMkLst>
            <pc:docMk/>
            <pc:sldMk cId="2303420472" sldId="282"/>
            <ac:grpSpMk id="76" creationId="{11ED88F2-C1AC-C39F-1CBF-EFCD4C7A119C}"/>
          </ac:grpSpMkLst>
        </pc:grpChg>
        <pc:grpChg chg="add mod">
          <ac:chgData name="Charlotte Judge" userId="e603bab7-ca61-4c16-8957-389cad65be4d" providerId="ADAL" clId="{27F68EA9-8CD7-47D2-AF6D-94B2019C03E9}" dt="2022-11-22T11:14:05.877" v="5825"/>
          <ac:grpSpMkLst>
            <pc:docMk/>
            <pc:sldMk cId="2303420472" sldId="282"/>
            <ac:grpSpMk id="93" creationId="{16A30B5A-42E7-E437-5530-6B49C60EBFA7}"/>
          </ac:grpSpMkLst>
        </pc:grpChg>
        <pc:grpChg chg="mod">
          <ac:chgData name="Charlotte Judge" userId="e603bab7-ca61-4c16-8957-389cad65be4d" providerId="ADAL" clId="{27F68EA9-8CD7-47D2-AF6D-94B2019C03E9}" dt="2022-11-22T11:14:05.877" v="5825"/>
          <ac:grpSpMkLst>
            <pc:docMk/>
            <pc:sldMk cId="2303420472" sldId="282"/>
            <ac:grpSpMk id="94" creationId="{618ECA35-1090-3D50-7B34-6759CEB580D0}"/>
          </ac:grpSpMkLst>
        </pc:grpChg>
        <pc:grpChg chg="add mod">
          <ac:chgData name="Charlotte Judge" userId="e603bab7-ca61-4c16-8957-389cad65be4d" providerId="ADAL" clId="{27F68EA9-8CD7-47D2-AF6D-94B2019C03E9}" dt="2022-11-22T11:14:05.877" v="5825"/>
          <ac:grpSpMkLst>
            <pc:docMk/>
            <pc:sldMk cId="2303420472" sldId="282"/>
            <ac:grpSpMk id="103" creationId="{5D7A29E2-AF14-A321-A306-B7E6D7C2C64C}"/>
          </ac:grpSpMkLst>
        </pc:grpChg>
        <pc:grpChg chg="mod">
          <ac:chgData name="Charlotte Judge" userId="e603bab7-ca61-4c16-8957-389cad65be4d" providerId="ADAL" clId="{27F68EA9-8CD7-47D2-AF6D-94B2019C03E9}" dt="2022-11-22T11:14:05.877" v="5825"/>
          <ac:grpSpMkLst>
            <pc:docMk/>
            <pc:sldMk cId="2303420472" sldId="282"/>
            <ac:grpSpMk id="104" creationId="{9BEDC5B3-0A9A-9922-AFCE-144604531980}"/>
          </ac:grpSpMkLst>
        </pc:grpChg>
        <pc:grpChg chg="add mod">
          <ac:chgData name="Charlotte Judge" userId="e603bab7-ca61-4c16-8957-389cad65be4d" providerId="ADAL" clId="{27F68EA9-8CD7-47D2-AF6D-94B2019C03E9}" dt="2022-11-22T11:14:05.877" v="5825"/>
          <ac:grpSpMkLst>
            <pc:docMk/>
            <pc:sldMk cId="2303420472" sldId="282"/>
            <ac:grpSpMk id="113" creationId="{B351F601-F36B-A121-BB07-D6182715C08C}"/>
          </ac:grpSpMkLst>
        </pc:grpChg>
        <pc:grpChg chg="add mod">
          <ac:chgData name="Charlotte Judge" userId="e603bab7-ca61-4c16-8957-389cad65be4d" providerId="ADAL" clId="{27F68EA9-8CD7-47D2-AF6D-94B2019C03E9}" dt="2022-11-22T11:14:05.877" v="5825"/>
          <ac:grpSpMkLst>
            <pc:docMk/>
            <pc:sldMk cId="2303420472" sldId="282"/>
            <ac:grpSpMk id="122" creationId="{B55D1747-205C-5C8F-A50E-BE7EF7E3BE3C}"/>
          </ac:grpSpMkLst>
        </pc:grpChg>
        <pc:cxnChg chg="add mod">
          <ac:chgData name="Charlotte Judge" userId="e603bab7-ca61-4c16-8957-389cad65be4d" providerId="ADAL" clId="{27F68EA9-8CD7-47D2-AF6D-94B2019C03E9}" dt="2022-11-22T11:14:05.877" v="5825"/>
          <ac:cxnSpMkLst>
            <pc:docMk/>
            <pc:sldMk cId="2303420472" sldId="282"/>
            <ac:cxnSpMk id="131" creationId="{20A794F2-140F-3AC0-DF41-5CE3902E65A7}"/>
          </ac:cxnSpMkLst>
        </pc:cxnChg>
        <pc:cxnChg chg="add mod">
          <ac:chgData name="Charlotte Judge" userId="e603bab7-ca61-4c16-8957-389cad65be4d" providerId="ADAL" clId="{27F68EA9-8CD7-47D2-AF6D-94B2019C03E9}" dt="2022-11-22T11:14:05.877" v="5825"/>
          <ac:cxnSpMkLst>
            <pc:docMk/>
            <pc:sldMk cId="2303420472" sldId="282"/>
            <ac:cxnSpMk id="151" creationId="{E056A2E2-5760-B979-846D-9B8409559F70}"/>
          </ac:cxnSpMkLst>
        </pc:cxnChg>
        <pc:cxnChg chg="add mod">
          <ac:chgData name="Charlotte Judge" userId="e603bab7-ca61-4c16-8957-389cad65be4d" providerId="ADAL" clId="{27F68EA9-8CD7-47D2-AF6D-94B2019C03E9}" dt="2022-11-22T11:14:05.877" v="5825"/>
          <ac:cxnSpMkLst>
            <pc:docMk/>
            <pc:sldMk cId="2303420472" sldId="282"/>
            <ac:cxnSpMk id="153" creationId="{DDFA7915-8133-4E30-3F5F-EA9166862F9C}"/>
          </ac:cxnSpMkLst>
        </pc:cxnChg>
        <pc:cxnChg chg="add mod">
          <ac:chgData name="Charlotte Judge" userId="e603bab7-ca61-4c16-8957-389cad65be4d" providerId="ADAL" clId="{27F68EA9-8CD7-47D2-AF6D-94B2019C03E9}" dt="2022-11-22T11:14:05.877" v="5825"/>
          <ac:cxnSpMkLst>
            <pc:docMk/>
            <pc:sldMk cId="2303420472" sldId="282"/>
            <ac:cxnSpMk id="154" creationId="{5A41D18C-EB96-071A-3630-69E24583B6BD}"/>
          </ac:cxnSpMkLst>
        </pc:cxnChg>
        <pc:cxnChg chg="add mod">
          <ac:chgData name="Charlotte Judge" userId="e603bab7-ca61-4c16-8957-389cad65be4d" providerId="ADAL" clId="{27F68EA9-8CD7-47D2-AF6D-94B2019C03E9}" dt="2022-11-22T11:14:05.877" v="5825"/>
          <ac:cxnSpMkLst>
            <pc:docMk/>
            <pc:sldMk cId="2303420472" sldId="282"/>
            <ac:cxnSpMk id="155" creationId="{4CD6DB9E-60FC-2085-9874-7BFE9FC4DAF8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EF54E-AE08-433E-8EB5-9C21E537CC87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28CCB-65CA-43A1-A52F-1D73E07F23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938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Humbug walks along a street with </a:t>
            </a:r>
            <a:r>
              <a:rPr lang="en-GB" dirty="0" err="1"/>
              <a:t>xmas</a:t>
            </a:r>
            <a:r>
              <a:rPr lang="en-GB" dirty="0"/>
              <a:t> lights. When she sees them, she looks grumpy. She hears people singing Christmas carols and her frown deepens.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28CCB-65CA-43A1-A52F-1D73E07F230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970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Humbug walks along a street with </a:t>
            </a:r>
            <a:r>
              <a:rPr lang="en-GB" dirty="0" err="1"/>
              <a:t>xmas</a:t>
            </a:r>
            <a:r>
              <a:rPr lang="en-GB" dirty="0"/>
              <a:t> lights. When she sees them, she looks grumpy. She hears people singing Christmas carols and her frown deepens.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28CCB-65CA-43A1-A52F-1D73E07F230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103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Contrast to the warm stable where the other animals are celebrating.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28CCB-65CA-43A1-A52F-1D73E07F230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498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Christmas day – stands in the field, it’s grey and rainy.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28CCB-65CA-43A1-A52F-1D73E07F230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6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Contrast to the warm stable where the other animals are celebrating.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28CCB-65CA-43A1-A52F-1D73E07F230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073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Christmas day – stands in the field, it’s grey and rainy.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28CCB-65CA-43A1-A52F-1D73E07F230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951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Christmas day – stands in the field, it’s grey and rainy.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28CCB-65CA-43A1-A52F-1D73E07F230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574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Contrast to the warm stable where the other animals are celebrating.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28CCB-65CA-43A1-A52F-1D73E07F230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692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Contrast to the warm stable where the other animals are celebrating.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28CCB-65CA-43A1-A52F-1D73E07F230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08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D1324-569F-64EC-BDAE-F10FACA4B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E6DC41-9CBB-31E9-12BE-506FB8E5F4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71C63-2AEA-1E5F-622E-AD10E69B6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711DF-67E8-7497-B763-11F6A002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DD777-69C8-29C2-7BE7-AB48465DA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517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7A054-1232-9981-B5F6-A633ACA48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0D4CC-F017-281C-0D91-D78C64622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A5036-DAC3-592E-CF26-FB044254E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0AAF4-30D5-F02B-8ECB-EC804CBA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2F84C-346A-50DC-6AB1-88C6DE34C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25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BE90D-4417-FB1A-7E21-B842E4558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498C6-8C93-E140-BB87-630198501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23257-4F15-4E80-9877-8D466615A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4E243-8EE0-A11A-15F1-E47DA113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D61D6-B7A0-2852-91C2-23AECD4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089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AA16B-63F9-DD46-60A3-89CDA8FDE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858FE-348F-8E95-EEC8-F29FC2D77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DF622A-1E9E-EA44-70B7-EEC72388C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E7575-6F4D-622A-165E-DE45BD368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2F968-1D4D-BD69-AC75-492A4AD03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960A48-4839-8016-53C6-BC78A168B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107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DF8D4-D820-4F9B-F154-6EFB4379B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99B9B-5917-BC1B-8309-8D75DBEF5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3CC9D3-5523-B457-9DBE-7731F9F44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C04FF6-9ADF-6AE4-94C9-F631561C7E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ABDAAA-A515-5EED-EED0-D6EE0455A4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C5EF62-8C78-18FB-267A-E8F0CD1EE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AC291-91E5-B065-B986-AAB90185B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2A12CF-2910-2F33-6A12-C7FB6BFBA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535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9EB60-F2FE-76B6-E8D2-ED8DADFEF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1B1E9D-81D2-B605-9B2C-22B6A0F58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E30989-C2E0-1DF7-F1B9-4882E861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88701-34D0-C2B9-4984-1D1C8B800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898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E470BD-EAAE-6F1B-CCB9-288C64B47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DA6BA5-0818-A8A0-D892-546E92F34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8379E-9010-72B7-686C-05E71D5C4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61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28372-0B00-4DBA-DCFC-4AD466956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34351-9337-F710-FD43-7555F011B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6B5F9-C643-3579-2E8E-84D809B27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68131-83D4-98FB-470E-F08BD92F6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6989A5-5569-ADF3-70E7-DCC98808B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A3428-9DDF-6909-E92C-6F4AE2967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782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EE629-4825-4366-AC13-1F78FF208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C3DBB2-B298-04A2-8DC6-548CCC7CD5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BD6E5-AE45-F89F-88EA-5AF96D6BE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13D221-7772-8469-6E73-56895684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EF409-977B-5A9F-B282-529B4BB38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9AAF2-24D8-7853-9606-541388F0E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767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F9D-A728-CB70-73F6-64E020699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720F27-7E52-817E-DFBE-25D9D7798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9A5F5-910F-DDEF-92C9-446F2BE48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9EFF7-12CA-A5F4-A45A-2D8B9A128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7E180-7A9C-DA3C-7359-8D97AF74E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94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C4A281-95E5-99A0-7807-74108E25CA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83AD5-4629-79AE-F1B6-5FF019643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CF188-3427-45D8-9EBC-B0EACD1F0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7E3D1-0AA4-A4E3-3D15-967B94DA6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297F5-397C-6750-7DE6-B90B9C859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664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80ED1A-16D5-E360-870B-96FF65D9B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9D23A-687B-411E-7E06-851EAC77D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6540D-6AD1-3FF4-EFC1-81EA701152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F1C3B-956C-43C8-8F37-71FAA49D102C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82B82-BD57-FF2A-5079-78E914C5E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030D6-1EE1-14A9-92F9-D15FD0BF6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0A818-CE3D-4309-97C1-D5DFFA5CD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86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11279725-6D18-9D82-5AF0-0FEF0D64B6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15F84C7-4CE3-DAAF-8CE8-11EE5962C734}"/>
              </a:ext>
            </a:extLst>
          </p:cNvPr>
          <p:cNvSpPr/>
          <p:nvPr/>
        </p:nvSpPr>
        <p:spPr>
          <a:xfrm>
            <a:off x="0" y="1747856"/>
            <a:ext cx="12225130" cy="2963292"/>
          </a:xfrm>
          <a:custGeom>
            <a:avLst/>
            <a:gdLst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2569702"/>
              <a:gd name="connsiteY0" fmla="*/ 2605483 h 3087979"/>
              <a:gd name="connsiteX1" fmla="*/ 3664242 w 12569702"/>
              <a:gd name="connsiteY1" fmla="*/ 2038953 h 3087979"/>
              <a:gd name="connsiteX2" fmla="*/ 6814946 w 12569702"/>
              <a:gd name="connsiteY2" fmla="*/ 538144 h 3087979"/>
              <a:gd name="connsiteX3" fmla="*/ 9627720 w 12569702"/>
              <a:gd name="connsiteY3" fmla="*/ 41187 h 3087979"/>
              <a:gd name="connsiteX4" fmla="*/ 12559763 w 12569702"/>
              <a:gd name="connsiteY4" fmla="*/ 359240 h 3087979"/>
              <a:gd name="connsiteX5" fmla="*/ 12569702 w 12569702"/>
              <a:gd name="connsiteY5" fmla="*/ 2963292 h 3087979"/>
              <a:gd name="connsiteX6" fmla="*/ 344572 w 12569702"/>
              <a:gd name="connsiteY6" fmla="*/ 2605483 h 3087979"/>
              <a:gd name="connsiteX0" fmla="*/ 344572 w 12569702"/>
              <a:gd name="connsiteY0" fmla="*/ 2605483 h 2963292"/>
              <a:gd name="connsiteX1" fmla="*/ 3664242 w 12569702"/>
              <a:gd name="connsiteY1" fmla="*/ 2038953 h 2963292"/>
              <a:gd name="connsiteX2" fmla="*/ 6814946 w 12569702"/>
              <a:gd name="connsiteY2" fmla="*/ 538144 h 2963292"/>
              <a:gd name="connsiteX3" fmla="*/ 9627720 w 12569702"/>
              <a:gd name="connsiteY3" fmla="*/ 41187 h 2963292"/>
              <a:gd name="connsiteX4" fmla="*/ 12559763 w 12569702"/>
              <a:gd name="connsiteY4" fmla="*/ 359240 h 2963292"/>
              <a:gd name="connsiteX5" fmla="*/ 12569702 w 12569702"/>
              <a:gd name="connsiteY5" fmla="*/ 2963292 h 2963292"/>
              <a:gd name="connsiteX6" fmla="*/ 344572 w 12569702"/>
              <a:gd name="connsiteY6" fmla="*/ 2605483 h 2963292"/>
              <a:gd name="connsiteX0" fmla="*/ 0 w 12225130"/>
              <a:gd name="connsiteY0" fmla="*/ 2605483 h 2963292"/>
              <a:gd name="connsiteX1" fmla="*/ 3319670 w 12225130"/>
              <a:gd name="connsiteY1" fmla="*/ 2038953 h 2963292"/>
              <a:gd name="connsiteX2" fmla="*/ 6470374 w 12225130"/>
              <a:gd name="connsiteY2" fmla="*/ 538144 h 2963292"/>
              <a:gd name="connsiteX3" fmla="*/ 9283148 w 12225130"/>
              <a:gd name="connsiteY3" fmla="*/ 41187 h 2963292"/>
              <a:gd name="connsiteX4" fmla="*/ 12215191 w 12225130"/>
              <a:gd name="connsiteY4" fmla="*/ 359240 h 2963292"/>
              <a:gd name="connsiteX5" fmla="*/ 12225130 w 12225130"/>
              <a:gd name="connsiteY5" fmla="*/ 2963292 h 2963292"/>
              <a:gd name="connsiteX6" fmla="*/ 0 w 12225130"/>
              <a:gd name="connsiteY6" fmla="*/ 2605483 h 296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25130" h="2963292">
                <a:moveTo>
                  <a:pt x="0" y="2605483"/>
                </a:moveTo>
                <a:cubicBezTo>
                  <a:pt x="1659835" y="2322218"/>
                  <a:pt x="2241274" y="2383509"/>
                  <a:pt x="3319670" y="2038953"/>
                </a:cubicBezTo>
                <a:cubicBezTo>
                  <a:pt x="4398066" y="1694397"/>
                  <a:pt x="5476461" y="871105"/>
                  <a:pt x="6470374" y="538144"/>
                </a:cubicBezTo>
                <a:cubicBezTo>
                  <a:pt x="7464287" y="205183"/>
                  <a:pt x="8325679" y="71004"/>
                  <a:pt x="9283148" y="41187"/>
                </a:cubicBezTo>
                <a:cubicBezTo>
                  <a:pt x="10240617" y="11370"/>
                  <a:pt x="11724861" y="-127777"/>
                  <a:pt x="12215191" y="359240"/>
                </a:cubicBezTo>
                <a:lnTo>
                  <a:pt x="12225130" y="2963292"/>
                </a:lnTo>
                <a:lnTo>
                  <a:pt x="0" y="2605483"/>
                </a:lnTo>
                <a:close/>
              </a:path>
            </a:pathLst>
          </a:custGeom>
          <a:solidFill>
            <a:srgbClr val="93B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89DC5CE-77FA-E452-75A3-349726387A94}"/>
              </a:ext>
            </a:extLst>
          </p:cNvPr>
          <p:cNvSpPr/>
          <p:nvPr/>
        </p:nvSpPr>
        <p:spPr>
          <a:xfrm>
            <a:off x="-9727" y="2110423"/>
            <a:ext cx="12228302" cy="4757305"/>
          </a:xfrm>
          <a:custGeom>
            <a:avLst/>
            <a:gdLst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3211922"/>
              <a:gd name="connsiteY0" fmla="*/ 349302 h 5471371"/>
              <a:gd name="connsiteX1" fmla="*/ 3289709 w 13211922"/>
              <a:gd name="connsiteY1" fmla="*/ 475762 h 5471371"/>
              <a:gd name="connsiteX2" fmla="*/ 7219683 w 13211922"/>
              <a:gd name="connsiteY2" fmla="*/ 1613898 h 5471371"/>
              <a:gd name="connsiteX3" fmla="*/ 11324756 w 13211922"/>
              <a:gd name="connsiteY3" fmla="*/ 2392111 h 5471371"/>
              <a:gd name="connsiteX4" fmla="*/ 13192466 w 13211922"/>
              <a:gd name="connsiteY4" fmla="*/ 2168375 h 5471371"/>
              <a:gd name="connsiteX5" fmla="*/ 13211922 w 13211922"/>
              <a:gd name="connsiteY5" fmla="*/ 4999124 h 5471371"/>
              <a:gd name="connsiteX6" fmla="*/ 993981 w 13211922"/>
              <a:gd name="connsiteY6" fmla="*/ 4999124 h 5471371"/>
              <a:gd name="connsiteX7" fmla="*/ 1003709 w 13211922"/>
              <a:gd name="connsiteY7" fmla="*/ 349302 h 5471371"/>
              <a:gd name="connsiteX0" fmla="*/ 1003709 w 13211922"/>
              <a:gd name="connsiteY0" fmla="*/ 349302 h 5208809"/>
              <a:gd name="connsiteX1" fmla="*/ 3289709 w 13211922"/>
              <a:gd name="connsiteY1" fmla="*/ 475762 h 5208809"/>
              <a:gd name="connsiteX2" fmla="*/ 7219683 w 13211922"/>
              <a:gd name="connsiteY2" fmla="*/ 1613898 h 5208809"/>
              <a:gd name="connsiteX3" fmla="*/ 11324756 w 13211922"/>
              <a:gd name="connsiteY3" fmla="*/ 2392111 h 5208809"/>
              <a:gd name="connsiteX4" fmla="*/ 13192466 w 13211922"/>
              <a:gd name="connsiteY4" fmla="*/ 2168375 h 5208809"/>
              <a:gd name="connsiteX5" fmla="*/ 13211922 w 13211922"/>
              <a:gd name="connsiteY5" fmla="*/ 4999124 h 5208809"/>
              <a:gd name="connsiteX6" fmla="*/ 993981 w 13211922"/>
              <a:gd name="connsiteY6" fmla="*/ 4999124 h 5208809"/>
              <a:gd name="connsiteX7" fmla="*/ 1003709 w 13211922"/>
              <a:gd name="connsiteY7" fmla="*/ 349302 h 5208809"/>
              <a:gd name="connsiteX0" fmla="*/ 1003709 w 13211922"/>
              <a:gd name="connsiteY0" fmla="*/ 349302 h 4999124"/>
              <a:gd name="connsiteX1" fmla="*/ 3289709 w 13211922"/>
              <a:gd name="connsiteY1" fmla="*/ 475762 h 4999124"/>
              <a:gd name="connsiteX2" fmla="*/ 7219683 w 13211922"/>
              <a:gd name="connsiteY2" fmla="*/ 1613898 h 4999124"/>
              <a:gd name="connsiteX3" fmla="*/ 11324756 w 13211922"/>
              <a:gd name="connsiteY3" fmla="*/ 2392111 h 4999124"/>
              <a:gd name="connsiteX4" fmla="*/ 13192466 w 13211922"/>
              <a:gd name="connsiteY4" fmla="*/ 2168375 h 4999124"/>
              <a:gd name="connsiteX5" fmla="*/ 13211922 w 13211922"/>
              <a:gd name="connsiteY5" fmla="*/ 4999124 h 4999124"/>
              <a:gd name="connsiteX6" fmla="*/ 993981 w 13211922"/>
              <a:gd name="connsiteY6" fmla="*/ 4999124 h 4999124"/>
              <a:gd name="connsiteX7" fmla="*/ 1003709 w 13211922"/>
              <a:gd name="connsiteY7" fmla="*/ 349302 h 4999124"/>
              <a:gd name="connsiteX0" fmla="*/ 9728 w 12217941"/>
              <a:gd name="connsiteY0" fmla="*/ 349302 h 4999124"/>
              <a:gd name="connsiteX1" fmla="*/ 2295728 w 12217941"/>
              <a:gd name="connsiteY1" fmla="*/ 475762 h 4999124"/>
              <a:gd name="connsiteX2" fmla="*/ 6225702 w 12217941"/>
              <a:gd name="connsiteY2" fmla="*/ 1613898 h 4999124"/>
              <a:gd name="connsiteX3" fmla="*/ 10330775 w 12217941"/>
              <a:gd name="connsiteY3" fmla="*/ 2392111 h 4999124"/>
              <a:gd name="connsiteX4" fmla="*/ 12198485 w 12217941"/>
              <a:gd name="connsiteY4" fmla="*/ 2168375 h 4999124"/>
              <a:gd name="connsiteX5" fmla="*/ 12217941 w 12217941"/>
              <a:gd name="connsiteY5" fmla="*/ 4999124 h 4999124"/>
              <a:gd name="connsiteX6" fmla="*/ 0 w 12217941"/>
              <a:gd name="connsiteY6" fmla="*/ 4999124 h 4999124"/>
              <a:gd name="connsiteX7" fmla="*/ 9728 w 12217941"/>
              <a:gd name="connsiteY7" fmla="*/ 349302 h 4999124"/>
              <a:gd name="connsiteX0" fmla="*/ 9728 w 12217941"/>
              <a:gd name="connsiteY0" fmla="*/ 150762 h 4800584"/>
              <a:gd name="connsiteX1" fmla="*/ 2295728 w 12217941"/>
              <a:gd name="connsiteY1" fmla="*/ 277222 h 4800584"/>
              <a:gd name="connsiteX2" fmla="*/ 6225702 w 12217941"/>
              <a:gd name="connsiteY2" fmla="*/ 1415358 h 4800584"/>
              <a:gd name="connsiteX3" fmla="*/ 10330775 w 12217941"/>
              <a:gd name="connsiteY3" fmla="*/ 2193571 h 4800584"/>
              <a:gd name="connsiteX4" fmla="*/ 12198485 w 12217941"/>
              <a:gd name="connsiteY4" fmla="*/ 1969835 h 4800584"/>
              <a:gd name="connsiteX5" fmla="*/ 12217941 w 12217941"/>
              <a:gd name="connsiteY5" fmla="*/ 4800584 h 4800584"/>
              <a:gd name="connsiteX6" fmla="*/ 0 w 12217941"/>
              <a:gd name="connsiteY6" fmla="*/ 4800584 h 4800584"/>
              <a:gd name="connsiteX7" fmla="*/ 9728 w 12217941"/>
              <a:gd name="connsiteY7" fmla="*/ 150762 h 4800584"/>
              <a:gd name="connsiteX0" fmla="*/ 9728 w 12217941"/>
              <a:gd name="connsiteY0" fmla="*/ 103663 h 4753485"/>
              <a:gd name="connsiteX1" fmla="*/ 2395119 w 12217941"/>
              <a:gd name="connsiteY1" fmla="*/ 458723 h 4753485"/>
              <a:gd name="connsiteX2" fmla="*/ 6225702 w 12217941"/>
              <a:gd name="connsiteY2" fmla="*/ 1368259 h 4753485"/>
              <a:gd name="connsiteX3" fmla="*/ 10330775 w 12217941"/>
              <a:gd name="connsiteY3" fmla="*/ 2146472 h 4753485"/>
              <a:gd name="connsiteX4" fmla="*/ 12198485 w 12217941"/>
              <a:gd name="connsiteY4" fmla="*/ 1922736 h 4753485"/>
              <a:gd name="connsiteX5" fmla="*/ 12217941 w 12217941"/>
              <a:gd name="connsiteY5" fmla="*/ 4753485 h 4753485"/>
              <a:gd name="connsiteX6" fmla="*/ 0 w 12217941"/>
              <a:gd name="connsiteY6" fmla="*/ 4753485 h 4753485"/>
              <a:gd name="connsiteX7" fmla="*/ 9728 w 12217941"/>
              <a:gd name="connsiteY7" fmla="*/ 103663 h 4753485"/>
              <a:gd name="connsiteX0" fmla="*/ 9728 w 12217941"/>
              <a:gd name="connsiteY0" fmla="*/ 104985 h 4754807"/>
              <a:gd name="connsiteX1" fmla="*/ 2395119 w 12217941"/>
              <a:gd name="connsiteY1" fmla="*/ 460045 h 4754807"/>
              <a:gd name="connsiteX2" fmla="*/ 6225702 w 12217941"/>
              <a:gd name="connsiteY2" fmla="*/ 1369581 h 4754807"/>
              <a:gd name="connsiteX3" fmla="*/ 10330775 w 12217941"/>
              <a:gd name="connsiteY3" fmla="*/ 2147794 h 4754807"/>
              <a:gd name="connsiteX4" fmla="*/ 12198485 w 12217941"/>
              <a:gd name="connsiteY4" fmla="*/ 1924058 h 4754807"/>
              <a:gd name="connsiteX5" fmla="*/ 12217941 w 12217941"/>
              <a:gd name="connsiteY5" fmla="*/ 4754807 h 4754807"/>
              <a:gd name="connsiteX6" fmla="*/ 0 w 12217941"/>
              <a:gd name="connsiteY6" fmla="*/ 4754807 h 4754807"/>
              <a:gd name="connsiteX7" fmla="*/ 9728 w 12217941"/>
              <a:gd name="connsiteY7" fmla="*/ 104985 h 4754807"/>
              <a:gd name="connsiteX0" fmla="*/ 9728 w 12217941"/>
              <a:gd name="connsiteY0" fmla="*/ 107483 h 4757305"/>
              <a:gd name="connsiteX1" fmla="*/ 2395119 w 12217941"/>
              <a:gd name="connsiteY1" fmla="*/ 462543 h 4757305"/>
              <a:gd name="connsiteX2" fmla="*/ 6205824 w 12217941"/>
              <a:gd name="connsiteY2" fmla="*/ 1541044 h 4757305"/>
              <a:gd name="connsiteX3" fmla="*/ 10330775 w 12217941"/>
              <a:gd name="connsiteY3" fmla="*/ 2150292 h 4757305"/>
              <a:gd name="connsiteX4" fmla="*/ 12198485 w 12217941"/>
              <a:gd name="connsiteY4" fmla="*/ 1926556 h 4757305"/>
              <a:gd name="connsiteX5" fmla="*/ 12217941 w 12217941"/>
              <a:gd name="connsiteY5" fmla="*/ 4757305 h 4757305"/>
              <a:gd name="connsiteX6" fmla="*/ 0 w 12217941"/>
              <a:gd name="connsiteY6" fmla="*/ 4757305 h 4757305"/>
              <a:gd name="connsiteX7" fmla="*/ 9728 w 12217941"/>
              <a:gd name="connsiteY7" fmla="*/ 107483 h 4757305"/>
              <a:gd name="connsiteX0" fmla="*/ 9728 w 12217941"/>
              <a:gd name="connsiteY0" fmla="*/ 107483 h 4757305"/>
              <a:gd name="connsiteX1" fmla="*/ 2395119 w 12217941"/>
              <a:gd name="connsiteY1" fmla="*/ 462543 h 4757305"/>
              <a:gd name="connsiteX2" fmla="*/ 6205824 w 12217941"/>
              <a:gd name="connsiteY2" fmla="*/ 1541044 h 4757305"/>
              <a:gd name="connsiteX3" fmla="*/ 10330775 w 12217941"/>
              <a:gd name="connsiteY3" fmla="*/ 2150292 h 4757305"/>
              <a:gd name="connsiteX4" fmla="*/ 12198485 w 12217941"/>
              <a:gd name="connsiteY4" fmla="*/ 1926556 h 4757305"/>
              <a:gd name="connsiteX5" fmla="*/ 12217941 w 12217941"/>
              <a:gd name="connsiteY5" fmla="*/ 4757305 h 4757305"/>
              <a:gd name="connsiteX6" fmla="*/ 0 w 12217941"/>
              <a:gd name="connsiteY6" fmla="*/ 4757305 h 4757305"/>
              <a:gd name="connsiteX7" fmla="*/ 9728 w 12217941"/>
              <a:gd name="connsiteY7" fmla="*/ 107483 h 4757305"/>
              <a:gd name="connsiteX0" fmla="*/ 9728 w 12228302"/>
              <a:gd name="connsiteY0" fmla="*/ 107483 h 4757305"/>
              <a:gd name="connsiteX1" fmla="*/ 2395119 w 12228302"/>
              <a:gd name="connsiteY1" fmla="*/ 462543 h 4757305"/>
              <a:gd name="connsiteX2" fmla="*/ 6205824 w 12228302"/>
              <a:gd name="connsiteY2" fmla="*/ 1541044 h 4757305"/>
              <a:gd name="connsiteX3" fmla="*/ 10330775 w 12228302"/>
              <a:gd name="connsiteY3" fmla="*/ 2150292 h 4757305"/>
              <a:gd name="connsiteX4" fmla="*/ 12228302 w 12228302"/>
              <a:gd name="connsiteY4" fmla="*/ 1906678 h 4757305"/>
              <a:gd name="connsiteX5" fmla="*/ 12217941 w 12228302"/>
              <a:gd name="connsiteY5" fmla="*/ 4757305 h 4757305"/>
              <a:gd name="connsiteX6" fmla="*/ 0 w 12228302"/>
              <a:gd name="connsiteY6" fmla="*/ 4757305 h 4757305"/>
              <a:gd name="connsiteX7" fmla="*/ 9728 w 12228302"/>
              <a:gd name="connsiteY7" fmla="*/ 107483 h 475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28302" h="4757305">
                <a:moveTo>
                  <a:pt x="9728" y="107483"/>
                </a:moveTo>
                <a:cubicBezTo>
                  <a:pt x="640827" y="-199150"/>
                  <a:pt x="1362436" y="223616"/>
                  <a:pt x="2395119" y="462543"/>
                </a:cubicBezTo>
                <a:cubicBezTo>
                  <a:pt x="3427802" y="701470"/>
                  <a:pt x="4883215" y="1259753"/>
                  <a:pt x="6205824" y="1541044"/>
                </a:cubicBezTo>
                <a:cubicBezTo>
                  <a:pt x="7528433" y="1822335"/>
                  <a:pt x="9327029" y="2089353"/>
                  <a:pt x="10330775" y="2150292"/>
                </a:cubicBezTo>
                <a:cubicBezTo>
                  <a:pt x="11334521" y="2211231"/>
                  <a:pt x="11645417" y="2078463"/>
                  <a:pt x="12228302" y="1906678"/>
                </a:cubicBezTo>
                <a:cubicBezTo>
                  <a:pt x="12224848" y="2856887"/>
                  <a:pt x="12221395" y="3807096"/>
                  <a:pt x="12217941" y="4757305"/>
                </a:cubicBezTo>
                <a:lnTo>
                  <a:pt x="0" y="4757305"/>
                </a:lnTo>
                <a:cubicBezTo>
                  <a:pt x="3243" y="3207364"/>
                  <a:pt x="6485" y="1657424"/>
                  <a:pt x="9728" y="107483"/>
                </a:cubicBezTo>
                <a:close/>
              </a:path>
            </a:pathLst>
          </a:custGeom>
          <a:solidFill>
            <a:srgbClr val="7D9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CE81DF55-C75F-A2F6-EA15-8B0162FD2403}"/>
              </a:ext>
            </a:extLst>
          </p:cNvPr>
          <p:cNvSpPr/>
          <p:nvPr/>
        </p:nvSpPr>
        <p:spPr>
          <a:xfrm>
            <a:off x="5107020" y="5155659"/>
            <a:ext cx="6371617" cy="768485"/>
          </a:xfrm>
          <a:prstGeom prst="roundRect">
            <a:avLst/>
          </a:prstGeom>
          <a:solidFill>
            <a:srgbClr val="C00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story of a sheep at Christmas</a:t>
            </a:r>
          </a:p>
        </p:txBody>
      </p:sp>
      <p:grpSp>
        <p:nvGrpSpPr>
          <p:cNvPr id="60" name="Bauble 5">
            <a:extLst>
              <a:ext uri="{FF2B5EF4-FFF2-40B4-BE49-F238E27FC236}">
                <a16:creationId xmlns:a16="http://schemas.microsoft.com/office/drawing/2014/main" id="{91C533B6-CC86-604C-742B-C6507C8F7EE4}"/>
              </a:ext>
            </a:extLst>
          </p:cNvPr>
          <p:cNvGrpSpPr/>
          <p:nvPr/>
        </p:nvGrpSpPr>
        <p:grpSpPr>
          <a:xfrm>
            <a:off x="9589896" y="1906621"/>
            <a:ext cx="739783" cy="954026"/>
            <a:chOff x="710539" y="1128408"/>
            <a:chExt cx="3161070" cy="4076524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E0904AA-B677-07B1-B831-0C4F1B34BFF9}"/>
                </a:ext>
              </a:extLst>
            </p:cNvPr>
            <p:cNvSpPr/>
            <p:nvPr/>
          </p:nvSpPr>
          <p:spPr>
            <a:xfrm>
              <a:off x="793016" y="2126339"/>
              <a:ext cx="3078593" cy="3078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Moon 61">
              <a:extLst>
                <a:ext uri="{FF2B5EF4-FFF2-40B4-BE49-F238E27FC236}">
                  <a16:creationId xmlns:a16="http://schemas.microsoft.com/office/drawing/2014/main" id="{6B457410-1EC1-6270-8F81-1677B287A84E}"/>
                </a:ext>
              </a:extLst>
            </p:cNvPr>
            <p:cNvSpPr/>
            <p:nvPr/>
          </p:nvSpPr>
          <p:spPr>
            <a:xfrm>
              <a:off x="1206230" y="2130356"/>
              <a:ext cx="1118681" cy="3073941"/>
            </a:xfrm>
            <a:prstGeom prst="moon">
              <a:avLst/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Moon 62">
              <a:extLst>
                <a:ext uri="{FF2B5EF4-FFF2-40B4-BE49-F238E27FC236}">
                  <a16:creationId xmlns:a16="http://schemas.microsoft.com/office/drawing/2014/main" id="{54160E4E-1D5D-8F28-AA00-61D863F83178}"/>
                </a:ext>
              </a:extLst>
            </p:cNvPr>
            <p:cNvSpPr/>
            <p:nvPr/>
          </p:nvSpPr>
          <p:spPr>
            <a:xfrm flipH="1">
              <a:off x="2344364" y="2130357"/>
              <a:ext cx="603116" cy="3073941"/>
            </a:xfrm>
            <a:prstGeom prst="moon">
              <a:avLst>
                <a:gd name="adj" fmla="val 87500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Moon 63">
              <a:extLst>
                <a:ext uri="{FF2B5EF4-FFF2-40B4-BE49-F238E27FC236}">
                  <a16:creationId xmlns:a16="http://schemas.microsoft.com/office/drawing/2014/main" id="{1B9ED1D0-E01A-8248-F50E-CBAEE82E41F5}"/>
                </a:ext>
              </a:extLst>
            </p:cNvPr>
            <p:cNvSpPr/>
            <p:nvPr/>
          </p:nvSpPr>
          <p:spPr>
            <a:xfrm flipH="1">
              <a:off x="2402730" y="2130357"/>
              <a:ext cx="1468878" cy="3073941"/>
            </a:xfrm>
            <a:prstGeom prst="moon">
              <a:avLst>
                <a:gd name="adj" fmla="val 14833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42098887-89E4-556D-6634-814F8EB87825}"/>
                </a:ext>
              </a:extLst>
            </p:cNvPr>
            <p:cNvSpPr/>
            <p:nvPr/>
          </p:nvSpPr>
          <p:spPr>
            <a:xfrm>
              <a:off x="2033081" y="1867710"/>
              <a:ext cx="554477" cy="3112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647F54-7FC6-C770-1F65-E9C7DCB432F6}"/>
                </a:ext>
              </a:extLst>
            </p:cNvPr>
            <p:cNvSpPr/>
            <p:nvPr/>
          </p:nvSpPr>
          <p:spPr>
            <a:xfrm>
              <a:off x="2023353" y="1128408"/>
              <a:ext cx="564205" cy="787941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Moon 66">
              <a:extLst>
                <a:ext uri="{FF2B5EF4-FFF2-40B4-BE49-F238E27FC236}">
                  <a16:creationId xmlns:a16="http://schemas.microsoft.com/office/drawing/2014/main" id="{F52A7109-5BA5-4A1B-C31B-B581E7C1EC26}"/>
                </a:ext>
              </a:extLst>
            </p:cNvPr>
            <p:cNvSpPr/>
            <p:nvPr/>
          </p:nvSpPr>
          <p:spPr>
            <a:xfrm rot="2862825">
              <a:off x="1311725" y="1939084"/>
              <a:ext cx="439417" cy="1641790"/>
            </a:xfrm>
            <a:prstGeom prst="moon">
              <a:avLst>
                <a:gd name="adj" fmla="val 19053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Moon 67">
              <a:extLst>
                <a:ext uri="{FF2B5EF4-FFF2-40B4-BE49-F238E27FC236}">
                  <a16:creationId xmlns:a16="http://schemas.microsoft.com/office/drawing/2014/main" id="{AA8A4A80-DF75-3DC3-7951-B967FB534901}"/>
                </a:ext>
              </a:extLst>
            </p:cNvPr>
            <p:cNvSpPr/>
            <p:nvPr/>
          </p:nvSpPr>
          <p:spPr>
            <a:xfrm rot="2695546">
              <a:off x="1575380" y="2171753"/>
              <a:ext cx="278428" cy="1342081"/>
            </a:xfrm>
            <a:prstGeom prst="moon">
              <a:avLst>
                <a:gd name="adj" fmla="val 315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9" name="Bauble 4">
            <a:extLst>
              <a:ext uri="{FF2B5EF4-FFF2-40B4-BE49-F238E27FC236}">
                <a16:creationId xmlns:a16="http://schemas.microsoft.com/office/drawing/2014/main" id="{E95BC89C-4C4B-D504-8C07-785517C8479C}"/>
              </a:ext>
            </a:extLst>
          </p:cNvPr>
          <p:cNvGrpSpPr/>
          <p:nvPr/>
        </p:nvGrpSpPr>
        <p:grpSpPr>
          <a:xfrm>
            <a:off x="7938160" y="2558375"/>
            <a:ext cx="726123" cy="954025"/>
            <a:chOff x="6255305" y="1089498"/>
            <a:chExt cx="3102704" cy="4076524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60AE5A4-1AB5-448E-12EB-071E3F49D122}"/>
                </a:ext>
              </a:extLst>
            </p:cNvPr>
            <p:cNvGrpSpPr/>
            <p:nvPr/>
          </p:nvGrpSpPr>
          <p:grpSpPr>
            <a:xfrm>
              <a:off x="6279416" y="2087429"/>
              <a:ext cx="3078593" cy="3078593"/>
              <a:chOff x="6162684" y="2301437"/>
              <a:chExt cx="3078593" cy="3078593"/>
            </a:xfrm>
          </p:grpSpPr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D82BA9F7-2011-FFA1-8386-C17EC8537441}"/>
                  </a:ext>
                </a:extLst>
              </p:cNvPr>
              <p:cNvSpPr/>
              <p:nvPr/>
            </p:nvSpPr>
            <p:spPr>
              <a:xfrm>
                <a:off x="6162684" y="2301437"/>
                <a:ext cx="3078593" cy="30785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" name="Moon 75">
                <a:extLst>
                  <a:ext uri="{FF2B5EF4-FFF2-40B4-BE49-F238E27FC236}">
                    <a16:creationId xmlns:a16="http://schemas.microsoft.com/office/drawing/2014/main" id="{A1246950-069C-604D-FE24-694F5CD03B92}"/>
                  </a:ext>
                </a:extLst>
              </p:cNvPr>
              <p:cNvSpPr/>
              <p:nvPr/>
            </p:nvSpPr>
            <p:spPr>
              <a:xfrm>
                <a:off x="6575898" y="2305454"/>
                <a:ext cx="1118681" cy="3073941"/>
              </a:xfrm>
              <a:prstGeom prst="moo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" name="Moon 76">
                <a:extLst>
                  <a:ext uri="{FF2B5EF4-FFF2-40B4-BE49-F238E27FC236}">
                    <a16:creationId xmlns:a16="http://schemas.microsoft.com/office/drawing/2014/main" id="{2F3C20F8-D467-8F46-677F-9FD1507067E6}"/>
                  </a:ext>
                </a:extLst>
              </p:cNvPr>
              <p:cNvSpPr/>
              <p:nvPr/>
            </p:nvSpPr>
            <p:spPr>
              <a:xfrm flipH="1">
                <a:off x="7714032" y="2305455"/>
                <a:ext cx="603116" cy="3073941"/>
              </a:xfrm>
              <a:prstGeom prst="moon">
                <a:avLst>
                  <a:gd name="adj" fmla="val 87500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Moon 77">
                <a:extLst>
                  <a:ext uri="{FF2B5EF4-FFF2-40B4-BE49-F238E27FC236}">
                    <a16:creationId xmlns:a16="http://schemas.microsoft.com/office/drawing/2014/main" id="{0F81315A-2AB8-2084-0481-63F7FEF532ED}"/>
                  </a:ext>
                </a:extLst>
              </p:cNvPr>
              <p:cNvSpPr/>
              <p:nvPr/>
            </p:nvSpPr>
            <p:spPr>
              <a:xfrm flipH="1">
                <a:off x="7772398" y="2305455"/>
                <a:ext cx="1468878" cy="3073941"/>
              </a:xfrm>
              <a:prstGeom prst="moon">
                <a:avLst>
                  <a:gd name="adj" fmla="val 14833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6F579CB6-9C62-600F-AD0C-975F86259876}"/>
                </a:ext>
              </a:extLst>
            </p:cNvPr>
            <p:cNvSpPr/>
            <p:nvPr/>
          </p:nvSpPr>
          <p:spPr>
            <a:xfrm>
              <a:off x="7519481" y="1828800"/>
              <a:ext cx="554477" cy="3112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5B5F2B0-95EF-706C-BEC0-E58F85A78F8F}"/>
                </a:ext>
              </a:extLst>
            </p:cNvPr>
            <p:cNvSpPr/>
            <p:nvPr/>
          </p:nvSpPr>
          <p:spPr>
            <a:xfrm>
              <a:off x="7509753" y="1089498"/>
              <a:ext cx="564205" cy="787941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Moon 72">
              <a:extLst>
                <a:ext uri="{FF2B5EF4-FFF2-40B4-BE49-F238E27FC236}">
                  <a16:creationId xmlns:a16="http://schemas.microsoft.com/office/drawing/2014/main" id="{0D400CC7-C5E2-08BF-3067-2FE612DC6333}"/>
                </a:ext>
              </a:extLst>
            </p:cNvPr>
            <p:cNvSpPr/>
            <p:nvPr/>
          </p:nvSpPr>
          <p:spPr>
            <a:xfrm rot="2862825">
              <a:off x="6856491" y="1939084"/>
              <a:ext cx="439417" cy="1641790"/>
            </a:xfrm>
            <a:prstGeom prst="moon">
              <a:avLst>
                <a:gd name="adj" fmla="val 19053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Moon 73">
              <a:extLst>
                <a:ext uri="{FF2B5EF4-FFF2-40B4-BE49-F238E27FC236}">
                  <a16:creationId xmlns:a16="http://schemas.microsoft.com/office/drawing/2014/main" id="{55048266-D769-6728-C46B-03EABC27F984}"/>
                </a:ext>
              </a:extLst>
            </p:cNvPr>
            <p:cNvSpPr/>
            <p:nvPr/>
          </p:nvSpPr>
          <p:spPr>
            <a:xfrm rot="2695546">
              <a:off x="7120146" y="2171753"/>
              <a:ext cx="278428" cy="1342081"/>
            </a:xfrm>
            <a:prstGeom prst="moon">
              <a:avLst>
                <a:gd name="adj" fmla="val 315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0" name="Bauble 3">
            <a:extLst>
              <a:ext uri="{FF2B5EF4-FFF2-40B4-BE49-F238E27FC236}">
                <a16:creationId xmlns:a16="http://schemas.microsoft.com/office/drawing/2014/main" id="{C6CD859C-C994-DB34-3192-E2077BB18C57}"/>
              </a:ext>
            </a:extLst>
          </p:cNvPr>
          <p:cNvGrpSpPr/>
          <p:nvPr/>
        </p:nvGrpSpPr>
        <p:grpSpPr>
          <a:xfrm>
            <a:off x="6286424" y="2052536"/>
            <a:ext cx="726123" cy="954025"/>
            <a:chOff x="6255305" y="1089498"/>
            <a:chExt cx="3102704" cy="4076524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6FECDBD2-E9E8-EE4C-90A1-3A83DDE654E6}"/>
                </a:ext>
              </a:extLst>
            </p:cNvPr>
            <p:cNvGrpSpPr/>
            <p:nvPr/>
          </p:nvGrpSpPr>
          <p:grpSpPr>
            <a:xfrm>
              <a:off x="6279416" y="2087429"/>
              <a:ext cx="3078593" cy="3078593"/>
              <a:chOff x="6162684" y="2301437"/>
              <a:chExt cx="3078593" cy="3078593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CEAFD6C8-BF77-6395-1C27-5B9A1BE1961C}"/>
                  </a:ext>
                </a:extLst>
              </p:cNvPr>
              <p:cNvSpPr/>
              <p:nvPr/>
            </p:nvSpPr>
            <p:spPr>
              <a:xfrm>
                <a:off x="6162684" y="2301437"/>
                <a:ext cx="3078593" cy="30785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Moon 86">
                <a:extLst>
                  <a:ext uri="{FF2B5EF4-FFF2-40B4-BE49-F238E27FC236}">
                    <a16:creationId xmlns:a16="http://schemas.microsoft.com/office/drawing/2014/main" id="{B98C2253-A40D-41A5-8688-5C2D41C0868E}"/>
                  </a:ext>
                </a:extLst>
              </p:cNvPr>
              <p:cNvSpPr/>
              <p:nvPr/>
            </p:nvSpPr>
            <p:spPr>
              <a:xfrm>
                <a:off x="6575898" y="2305454"/>
                <a:ext cx="1118681" cy="3073941"/>
              </a:xfrm>
              <a:prstGeom prst="moo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" name="Moon 87">
                <a:extLst>
                  <a:ext uri="{FF2B5EF4-FFF2-40B4-BE49-F238E27FC236}">
                    <a16:creationId xmlns:a16="http://schemas.microsoft.com/office/drawing/2014/main" id="{1804BCE7-957D-E170-F233-27881F596AA6}"/>
                  </a:ext>
                </a:extLst>
              </p:cNvPr>
              <p:cNvSpPr/>
              <p:nvPr/>
            </p:nvSpPr>
            <p:spPr>
              <a:xfrm flipH="1">
                <a:off x="7714032" y="2305455"/>
                <a:ext cx="603116" cy="3073941"/>
              </a:xfrm>
              <a:prstGeom prst="moon">
                <a:avLst>
                  <a:gd name="adj" fmla="val 87500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" name="Moon 88">
                <a:extLst>
                  <a:ext uri="{FF2B5EF4-FFF2-40B4-BE49-F238E27FC236}">
                    <a16:creationId xmlns:a16="http://schemas.microsoft.com/office/drawing/2014/main" id="{A8E74261-9AB4-F597-D6AD-D2980A7D6276}"/>
                  </a:ext>
                </a:extLst>
              </p:cNvPr>
              <p:cNvSpPr/>
              <p:nvPr/>
            </p:nvSpPr>
            <p:spPr>
              <a:xfrm flipH="1">
                <a:off x="7772398" y="2305455"/>
                <a:ext cx="1468878" cy="3073941"/>
              </a:xfrm>
              <a:prstGeom prst="moon">
                <a:avLst>
                  <a:gd name="adj" fmla="val 14833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372D89FB-34DE-879C-4E8C-548E50D027BC}"/>
                </a:ext>
              </a:extLst>
            </p:cNvPr>
            <p:cNvSpPr/>
            <p:nvPr/>
          </p:nvSpPr>
          <p:spPr>
            <a:xfrm>
              <a:off x="7519481" y="1828800"/>
              <a:ext cx="554477" cy="3112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4DC42C7-EDE6-BC9A-6C2D-8C6904B0E0AF}"/>
                </a:ext>
              </a:extLst>
            </p:cNvPr>
            <p:cNvSpPr/>
            <p:nvPr/>
          </p:nvSpPr>
          <p:spPr>
            <a:xfrm>
              <a:off x="7509753" y="1089498"/>
              <a:ext cx="564205" cy="787941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Moon 83">
              <a:extLst>
                <a:ext uri="{FF2B5EF4-FFF2-40B4-BE49-F238E27FC236}">
                  <a16:creationId xmlns:a16="http://schemas.microsoft.com/office/drawing/2014/main" id="{32718B6F-176B-6986-37D3-78F3EAC3A678}"/>
                </a:ext>
              </a:extLst>
            </p:cNvPr>
            <p:cNvSpPr/>
            <p:nvPr/>
          </p:nvSpPr>
          <p:spPr>
            <a:xfrm rot="2862825">
              <a:off x="6856491" y="1939084"/>
              <a:ext cx="439417" cy="1641790"/>
            </a:xfrm>
            <a:prstGeom prst="moon">
              <a:avLst>
                <a:gd name="adj" fmla="val 19053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Moon 84">
              <a:extLst>
                <a:ext uri="{FF2B5EF4-FFF2-40B4-BE49-F238E27FC236}">
                  <a16:creationId xmlns:a16="http://schemas.microsoft.com/office/drawing/2014/main" id="{45323FED-3F88-0B77-5ACB-1206FDD43BC2}"/>
                </a:ext>
              </a:extLst>
            </p:cNvPr>
            <p:cNvSpPr/>
            <p:nvPr/>
          </p:nvSpPr>
          <p:spPr>
            <a:xfrm rot="2695546">
              <a:off x="7120146" y="2171753"/>
              <a:ext cx="278428" cy="1342081"/>
            </a:xfrm>
            <a:prstGeom prst="moon">
              <a:avLst>
                <a:gd name="adj" fmla="val 315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0" name="Bauble 2">
            <a:extLst>
              <a:ext uri="{FF2B5EF4-FFF2-40B4-BE49-F238E27FC236}">
                <a16:creationId xmlns:a16="http://schemas.microsoft.com/office/drawing/2014/main" id="{7F53F513-122A-FFFE-F51D-B5556D9ADF3A}"/>
              </a:ext>
            </a:extLst>
          </p:cNvPr>
          <p:cNvGrpSpPr/>
          <p:nvPr/>
        </p:nvGrpSpPr>
        <p:grpSpPr>
          <a:xfrm>
            <a:off x="4621028" y="2276272"/>
            <a:ext cx="739783" cy="954026"/>
            <a:chOff x="710539" y="1128408"/>
            <a:chExt cx="3161070" cy="4076524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64E3DF01-3946-B3A8-D268-0A9CD023CC52}"/>
                </a:ext>
              </a:extLst>
            </p:cNvPr>
            <p:cNvSpPr/>
            <p:nvPr/>
          </p:nvSpPr>
          <p:spPr>
            <a:xfrm>
              <a:off x="793016" y="2126339"/>
              <a:ext cx="3078593" cy="3078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Moon 91">
              <a:extLst>
                <a:ext uri="{FF2B5EF4-FFF2-40B4-BE49-F238E27FC236}">
                  <a16:creationId xmlns:a16="http://schemas.microsoft.com/office/drawing/2014/main" id="{B5FB2AE1-AA5F-F050-8A5B-BA8CC29C0032}"/>
                </a:ext>
              </a:extLst>
            </p:cNvPr>
            <p:cNvSpPr/>
            <p:nvPr/>
          </p:nvSpPr>
          <p:spPr>
            <a:xfrm>
              <a:off x="1206230" y="2130356"/>
              <a:ext cx="1118681" cy="3073941"/>
            </a:xfrm>
            <a:prstGeom prst="moon">
              <a:avLst/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Moon 92">
              <a:extLst>
                <a:ext uri="{FF2B5EF4-FFF2-40B4-BE49-F238E27FC236}">
                  <a16:creationId xmlns:a16="http://schemas.microsoft.com/office/drawing/2014/main" id="{1CB66AA1-BE77-37A0-8419-48746BDA44A7}"/>
                </a:ext>
              </a:extLst>
            </p:cNvPr>
            <p:cNvSpPr/>
            <p:nvPr/>
          </p:nvSpPr>
          <p:spPr>
            <a:xfrm flipH="1">
              <a:off x="2344364" y="2130357"/>
              <a:ext cx="603116" cy="3073941"/>
            </a:xfrm>
            <a:prstGeom prst="moon">
              <a:avLst>
                <a:gd name="adj" fmla="val 87500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Moon 93">
              <a:extLst>
                <a:ext uri="{FF2B5EF4-FFF2-40B4-BE49-F238E27FC236}">
                  <a16:creationId xmlns:a16="http://schemas.microsoft.com/office/drawing/2014/main" id="{14CF0BD6-DAC3-12D1-C73D-E1FBDB2A8A8A}"/>
                </a:ext>
              </a:extLst>
            </p:cNvPr>
            <p:cNvSpPr/>
            <p:nvPr/>
          </p:nvSpPr>
          <p:spPr>
            <a:xfrm flipH="1">
              <a:off x="2402730" y="2130357"/>
              <a:ext cx="1468878" cy="3073941"/>
            </a:xfrm>
            <a:prstGeom prst="moon">
              <a:avLst>
                <a:gd name="adj" fmla="val 14833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16321B33-2AFF-B78D-0370-70DFA95ACD87}"/>
                </a:ext>
              </a:extLst>
            </p:cNvPr>
            <p:cNvSpPr/>
            <p:nvPr/>
          </p:nvSpPr>
          <p:spPr>
            <a:xfrm>
              <a:off x="2033081" y="1867710"/>
              <a:ext cx="554477" cy="3112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683DC563-C53E-9EEB-3DBA-0B6666C36464}"/>
                </a:ext>
              </a:extLst>
            </p:cNvPr>
            <p:cNvSpPr/>
            <p:nvPr/>
          </p:nvSpPr>
          <p:spPr>
            <a:xfrm>
              <a:off x="2023353" y="1128408"/>
              <a:ext cx="564205" cy="787941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Moon 96">
              <a:extLst>
                <a:ext uri="{FF2B5EF4-FFF2-40B4-BE49-F238E27FC236}">
                  <a16:creationId xmlns:a16="http://schemas.microsoft.com/office/drawing/2014/main" id="{6C5365EC-A7DA-9B14-ACFF-E300234B3DB5}"/>
                </a:ext>
              </a:extLst>
            </p:cNvPr>
            <p:cNvSpPr/>
            <p:nvPr/>
          </p:nvSpPr>
          <p:spPr>
            <a:xfrm rot="2862825">
              <a:off x="1311725" y="1939084"/>
              <a:ext cx="439417" cy="1641790"/>
            </a:xfrm>
            <a:prstGeom prst="moon">
              <a:avLst>
                <a:gd name="adj" fmla="val 19053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Moon 97">
              <a:extLst>
                <a:ext uri="{FF2B5EF4-FFF2-40B4-BE49-F238E27FC236}">
                  <a16:creationId xmlns:a16="http://schemas.microsoft.com/office/drawing/2014/main" id="{17EF6445-0FDD-DA2F-2A6D-BA6A9D461D4B}"/>
                </a:ext>
              </a:extLst>
            </p:cNvPr>
            <p:cNvSpPr/>
            <p:nvPr/>
          </p:nvSpPr>
          <p:spPr>
            <a:xfrm rot="2695546">
              <a:off x="1575380" y="2171753"/>
              <a:ext cx="278428" cy="1342081"/>
            </a:xfrm>
            <a:prstGeom prst="moon">
              <a:avLst>
                <a:gd name="adj" fmla="val 315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9" name="Bauble 1">
            <a:extLst>
              <a:ext uri="{FF2B5EF4-FFF2-40B4-BE49-F238E27FC236}">
                <a16:creationId xmlns:a16="http://schemas.microsoft.com/office/drawing/2014/main" id="{8D46AA7B-AE5A-2724-BF60-44152CE0D054}"/>
              </a:ext>
            </a:extLst>
          </p:cNvPr>
          <p:cNvGrpSpPr/>
          <p:nvPr/>
        </p:nvGrpSpPr>
        <p:grpSpPr>
          <a:xfrm>
            <a:off x="2955632" y="1848255"/>
            <a:ext cx="739783" cy="954026"/>
            <a:chOff x="710539" y="1128408"/>
            <a:chExt cx="3161070" cy="4076524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806741EE-6BD3-FC13-D414-D6EE9FE3E3F8}"/>
                </a:ext>
              </a:extLst>
            </p:cNvPr>
            <p:cNvSpPr/>
            <p:nvPr/>
          </p:nvSpPr>
          <p:spPr>
            <a:xfrm>
              <a:off x="793016" y="2126339"/>
              <a:ext cx="3078593" cy="3078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Moon 100">
              <a:extLst>
                <a:ext uri="{FF2B5EF4-FFF2-40B4-BE49-F238E27FC236}">
                  <a16:creationId xmlns:a16="http://schemas.microsoft.com/office/drawing/2014/main" id="{1494EC0A-3D24-3D22-911A-9DF17349D688}"/>
                </a:ext>
              </a:extLst>
            </p:cNvPr>
            <p:cNvSpPr/>
            <p:nvPr/>
          </p:nvSpPr>
          <p:spPr>
            <a:xfrm>
              <a:off x="1206230" y="2130356"/>
              <a:ext cx="1118681" cy="3073941"/>
            </a:xfrm>
            <a:prstGeom prst="moon">
              <a:avLst/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Moon 101">
              <a:extLst>
                <a:ext uri="{FF2B5EF4-FFF2-40B4-BE49-F238E27FC236}">
                  <a16:creationId xmlns:a16="http://schemas.microsoft.com/office/drawing/2014/main" id="{D83D974C-AA61-6CB2-3D68-A88D6CFAC753}"/>
                </a:ext>
              </a:extLst>
            </p:cNvPr>
            <p:cNvSpPr/>
            <p:nvPr/>
          </p:nvSpPr>
          <p:spPr>
            <a:xfrm flipH="1">
              <a:off x="2344364" y="2130357"/>
              <a:ext cx="603116" cy="3073941"/>
            </a:xfrm>
            <a:prstGeom prst="moon">
              <a:avLst>
                <a:gd name="adj" fmla="val 87500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Moon 102">
              <a:extLst>
                <a:ext uri="{FF2B5EF4-FFF2-40B4-BE49-F238E27FC236}">
                  <a16:creationId xmlns:a16="http://schemas.microsoft.com/office/drawing/2014/main" id="{FB5AD26A-3E8C-128A-0BC6-A55BFCCE833E}"/>
                </a:ext>
              </a:extLst>
            </p:cNvPr>
            <p:cNvSpPr/>
            <p:nvPr/>
          </p:nvSpPr>
          <p:spPr>
            <a:xfrm flipH="1">
              <a:off x="2402730" y="2130357"/>
              <a:ext cx="1468878" cy="3073941"/>
            </a:xfrm>
            <a:prstGeom prst="moon">
              <a:avLst>
                <a:gd name="adj" fmla="val 14833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83C2C23A-0862-074D-B2B7-7762BD36A9FE}"/>
                </a:ext>
              </a:extLst>
            </p:cNvPr>
            <p:cNvSpPr/>
            <p:nvPr/>
          </p:nvSpPr>
          <p:spPr>
            <a:xfrm>
              <a:off x="2033081" y="1867710"/>
              <a:ext cx="554477" cy="3112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A8354CD3-560A-3329-21E7-3E8E61E66EA3}"/>
                </a:ext>
              </a:extLst>
            </p:cNvPr>
            <p:cNvSpPr/>
            <p:nvPr/>
          </p:nvSpPr>
          <p:spPr>
            <a:xfrm>
              <a:off x="2023353" y="1128408"/>
              <a:ext cx="564205" cy="787941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Moon 105">
              <a:extLst>
                <a:ext uri="{FF2B5EF4-FFF2-40B4-BE49-F238E27FC236}">
                  <a16:creationId xmlns:a16="http://schemas.microsoft.com/office/drawing/2014/main" id="{8483E188-8302-AEE8-C4BC-CFB503A22BFA}"/>
                </a:ext>
              </a:extLst>
            </p:cNvPr>
            <p:cNvSpPr/>
            <p:nvPr/>
          </p:nvSpPr>
          <p:spPr>
            <a:xfrm rot="2862825">
              <a:off x="1311725" y="1939084"/>
              <a:ext cx="439417" cy="1641790"/>
            </a:xfrm>
            <a:prstGeom prst="moon">
              <a:avLst>
                <a:gd name="adj" fmla="val 19053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Moon 106">
              <a:extLst>
                <a:ext uri="{FF2B5EF4-FFF2-40B4-BE49-F238E27FC236}">
                  <a16:creationId xmlns:a16="http://schemas.microsoft.com/office/drawing/2014/main" id="{295D0E68-6478-7209-3A78-36F26F0ECAC5}"/>
                </a:ext>
              </a:extLst>
            </p:cNvPr>
            <p:cNvSpPr/>
            <p:nvPr/>
          </p:nvSpPr>
          <p:spPr>
            <a:xfrm rot="2695546">
              <a:off x="1575380" y="2171753"/>
              <a:ext cx="278428" cy="1342081"/>
            </a:xfrm>
            <a:prstGeom prst="moon">
              <a:avLst>
                <a:gd name="adj" fmla="val 315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F448E7B-70D0-49C1-3C5D-D4F72F20B486}"/>
              </a:ext>
            </a:extLst>
          </p:cNvPr>
          <p:cNvGrpSpPr/>
          <p:nvPr/>
        </p:nvGrpSpPr>
        <p:grpSpPr>
          <a:xfrm>
            <a:off x="1289291" y="2286000"/>
            <a:ext cx="4070649" cy="3598048"/>
            <a:chOff x="1610304" y="3356042"/>
            <a:chExt cx="2450757" cy="216622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089CC23-0149-D0E8-8800-0C007776A278}"/>
                </a:ext>
              </a:extLst>
            </p:cNvPr>
            <p:cNvSpPr/>
            <p:nvPr/>
          </p:nvSpPr>
          <p:spPr>
            <a:xfrm>
              <a:off x="1671224" y="4955279"/>
              <a:ext cx="1770944" cy="566988"/>
            </a:xfrm>
            <a:prstGeom prst="ellipse">
              <a:avLst/>
            </a:prstGeom>
            <a:solidFill>
              <a:srgbClr val="637C44">
                <a:alpha val="66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5B6FA9E-F264-615B-5A3B-FDAFB2A34C57}"/>
                </a:ext>
              </a:extLst>
            </p:cNvPr>
            <p:cNvGrpSpPr/>
            <p:nvPr/>
          </p:nvGrpSpPr>
          <p:grpSpPr>
            <a:xfrm flipH="1">
              <a:off x="1610304" y="3356042"/>
              <a:ext cx="2450757" cy="1983041"/>
              <a:chOff x="3435365" y="1541603"/>
              <a:chExt cx="4380574" cy="3544561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9650DB6-0194-8B07-926E-92C0764E65C7}"/>
                  </a:ext>
                </a:extLst>
              </p:cNvPr>
              <p:cNvSpPr/>
              <p:nvPr/>
            </p:nvSpPr>
            <p:spPr>
              <a:xfrm rot="785294">
                <a:off x="6356717" y="3410825"/>
                <a:ext cx="553253" cy="1265217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2B881AE-989A-F662-461B-7249031583BF}"/>
                  </a:ext>
                </a:extLst>
              </p:cNvPr>
              <p:cNvSpPr/>
              <p:nvPr/>
            </p:nvSpPr>
            <p:spPr>
              <a:xfrm rot="785294">
                <a:off x="6792177" y="3599448"/>
                <a:ext cx="553253" cy="1265217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: Rounded Corners 13">
                <a:extLst>
                  <a:ext uri="{FF2B5EF4-FFF2-40B4-BE49-F238E27FC236}">
                    <a16:creationId xmlns:a16="http://schemas.microsoft.com/office/drawing/2014/main" id="{C4AFC5B1-FF8A-7B48-5921-27754F7F98A0}"/>
                  </a:ext>
                </a:extLst>
              </p:cNvPr>
              <p:cNvSpPr/>
              <p:nvPr/>
            </p:nvSpPr>
            <p:spPr>
              <a:xfrm>
                <a:off x="5075102" y="3685390"/>
                <a:ext cx="254524" cy="1225484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25ACCD7-193B-E814-C4F0-D421EE4888F4}"/>
                  </a:ext>
                </a:extLst>
              </p:cNvPr>
              <p:cNvSpPr/>
              <p:nvPr/>
            </p:nvSpPr>
            <p:spPr>
              <a:xfrm>
                <a:off x="4930549" y="4743956"/>
                <a:ext cx="366130" cy="270204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ectangle: Rounded Corners 13">
                <a:extLst>
                  <a:ext uri="{FF2B5EF4-FFF2-40B4-BE49-F238E27FC236}">
                    <a16:creationId xmlns:a16="http://schemas.microsoft.com/office/drawing/2014/main" id="{4821560F-BDE7-ECB3-B06E-A9C9C4A148D2}"/>
                  </a:ext>
                </a:extLst>
              </p:cNvPr>
              <p:cNvSpPr/>
              <p:nvPr/>
            </p:nvSpPr>
            <p:spPr>
              <a:xfrm>
                <a:off x="5279531" y="3788676"/>
                <a:ext cx="254524" cy="1225484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Cloud 3">
                <a:extLst>
                  <a:ext uri="{FF2B5EF4-FFF2-40B4-BE49-F238E27FC236}">
                    <a16:creationId xmlns:a16="http://schemas.microsoft.com/office/drawing/2014/main" id="{79E82738-1EF1-5955-FEDC-CDD763AD6FF9}"/>
                  </a:ext>
                </a:extLst>
              </p:cNvPr>
              <p:cNvSpPr/>
              <p:nvPr/>
            </p:nvSpPr>
            <p:spPr>
              <a:xfrm rot="11403055">
                <a:off x="4432707" y="1541603"/>
                <a:ext cx="3383232" cy="2518063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6248 w 43256"/>
                  <a:gd name="connsiteY8" fmla="*/ 27426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6248 w 43256"/>
                  <a:gd name="connsiteY8" fmla="*/ 27426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562 w 43256"/>
                  <a:gd name="connsiteY6" fmla="*/ 36782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149 w 43256"/>
                  <a:gd name="connsiteY5" fmla="*/ 38800 h 43219"/>
                  <a:gd name="connsiteX6" fmla="*/ 28562 w 43256"/>
                  <a:gd name="connsiteY6" fmla="*/ 36782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136 w 43256"/>
                  <a:gd name="connsiteY2" fmla="*/ 3494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149 w 43256"/>
                  <a:gd name="connsiteY5" fmla="*/ 38800 h 43219"/>
                  <a:gd name="connsiteX6" fmla="*/ 28562 w 43256"/>
                  <a:gd name="connsiteY6" fmla="*/ 36782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746 w 43256"/>
                  <a:gd name="connsiteY0" fmla="*/ 25274 h 43219"/>
                  <a:gd name="connsiteX1" fmla="*/ 2196 w 43256"/>
                  <a:gd name="connsiteY1" fmla="*/ 25239 h 43219"/>
                  <a:gd name="connsiteX2" fmla="*/ 6136 w 43256"/>
                  <a:gd name="connsiteY2" fmla="*/ 3494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149 w 43256"/>
                  <a:gd name="connsiteY5" fmla="*/ 38800 h 43219"/>
                  <a:gd name="connsiteX6" fmla="*/ 28562 w 43256"/>
                  <a:gd name="connsiteY6" fmla="*/ 36782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746 w 43256"/>
                  <a:gd name="connsiteY0" fmla="*/ 25274 h 43219"/>
                  <a:gd name="connsiteX1" fmla="*/ 2196 w 43256"/>
                  <a:gd name="connsiteY1" fmla="*/ 25239 h 43219"/>
                  <a:gd name="connsiteX2" fmla="*/ 6136 w 43256"/>
                  <a:gd name="connsiteY2" fmla="*/ 3494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149 w 43256"/>
                  <a:gd name="connsiteY5" fmla="*/ 38800 h 43219"/>
                  <a:gd name="connsiteX6" fmla="*/ 28562 w 43256"/>
                  <a:gd name="connsiteY6" fmla="*/ 36782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28 w 43256"/>
                  <a:gd name="connsiteY20" fmla="*/ 14770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746 w 43256"/>
                  <a:gd name="connsiteY0" fmla="*/ 25274 h 43219"/>
                  <a:gd name="connsiteX1" fmla="*/ 2196 w 43256"/>
                  <a:gd name="connsiteY1" fmla="*/ 25239 h 43219"/>
                  <a:gd name="connsiteX2" fmla="*/ 6136 w 43256"/>
                  <a:gd name="connsiteY2" fmla="*/ 3494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149 w 43256"/>
                  <a:gd name="connsiteY5" fmla="*/ 38800 h 43219"/>
                  <a:gd name="connsiteX6" fmla="*/ 28562 w 43256"/>
                  <a:gd name="connsiteY6" fmla="*/ 36782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361 w 43256"/>
                  <a:gd name="connsiteY19" fmla="*/ 5516 h 43219"/>
                  <a:gd name="connsiteX20" fmla="*/ 4128 w 43256"/>
                  <a:gd name="connsiteY20" fmla="*/ 14770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746 w 43256"/>
                  <a:gd name="connsiteY0" fmla="*/ 25274 h 43219"/>
                  <a:gd name="connsiteX1" fmla="*/ 2196 w 43256"/>
                  <a:gd name="connsiteY1" fmla="*/ 25239 h 43219"/>
                  <a:gd name="connsiteX2" fmla="*/ 6136 w 43256"/>
                  <a:gd name="connsiteY2" fmla="*/ 3494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149 w 43256"/>
                  <a:gd name="connsiteY5" fmla="*/ 38800 h 43219"/>
                  <a:gd name="connsiteX6" fmla="*/ 28562 w 43256"/>
                  <a:gd name="connsiteY6" fmla="*/ 36782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654 w 43256"/>
                  <a:gd name="connsiteY16" fmla="*/ 3695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361 w 43256"/>
                  <a:gd name="connsiteY19" fmla="*/ 5516 h 43219"/>
                  <a:gd name="connsiteX20" fmla="*/ 4128 w 43256"/>
                  <a:gd name="connsiteY20" fmla="*/ 14770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746 w 43256"/>
                  <a:gd name="connsiteY0" fmla="*/ 25274 h 43219"/>
                  <a:gd name="connsiteX1" fmla="*/ 2196 w 43256"/>
                  <a:gd name="connsiteY1" fmla="*/ 25239 h 43219"/>
                  <a:gd name="connsiteX2" fmla="*/ 6136 w 43256"/>
                  <a:gd name="connsiteY2" fmla="*/ 3494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149 w 43256"/>
                  <a:gd name="connsiteY5" fmla="*/ 38800 h 43219"/>
                  <a:gd name="connsiteX6" fmla="*/ 28562 w 43256"/>
                  <a:gd name="connsiteY6" fmla="*/ 36782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464 w 43256"/>
                  <a:gd name="connsiteY14" fmla="*/ 2624 h 43219"/>
                  <a:gd name="connsiteX15" fmla="*/ 29856 w 43256"/>
                  <a:gd name="connsiteY15" fmla="*/ 2199 h 43219"/>
                  <a:gd name="connsiteX16" fmla="*/ 22654 w 43256"/>
                  <a:gd name="connsiteY16" fmla="*/ 3695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361 w 43256"/>
                  <a:gd name="connsiteY19" fmla="*/ 5516 h 43219"/>
                  <a:gd name="connsiteX20" fmla="*/ 4128 w 43256"/>
                  <a:gd name="connsiteY20" fmla="*/ 14770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746 w 43256"/>
                  <a:gd name="connsiteY0" fmla="*/ 25274 h 43219"/>
                  <a:gd name="connsiteX1" fmla="*/ 2196 w 43256"/>
                  <a:gd name="connsiteY1" fmla="*/ 25239 h 43219"/>
                  <a:gd name="connsiteX2" fmla="*/ 6136 w 43256"/>
                  <a:gd name="connsiteY2" fmla="*/ 3494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149 w 43256"/>
                  <a:gd name="connsiteY5" fmla="*/ 38800 h 43219"/>
                  <a:gd name="connsiteX6" fmla="*/ 28562 w 43256"/>
                  <a:gd name="connsiteY6" fmla="*/ 36782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085 w 43256"/>
                  <a:gd name="connsiteY13" fmla="*/ 5855 h 43219"/>
                  <a:gd name="connsiteX14" fmla="*/ 29464 w 43256"/>
                  <a:gd name="connsiteY14" fmla="*/ 2624 h 43219"/>
                  <a:gd name="connsiteX15" fmla="*/ 29856 w 43256"/>
                  <a:gd name="connsiteY15" fmla="*/ 2199 h 43219"/>
                  <a:gd name="connsiteX16" fmla="*/ 22654 w 43256"/>
                  <a:gd name="connsiteY16" fmla="*/ 3695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361 w 43256"/>
                  <a:gd name="connsiteY19" fmla="*/ 5516 h 43219"/>
                  <a:gd name="connsiteX20" fmla="*/ 4128 w 43256"/>
                  <a:gd name="connsiteY20" fmla="*/ 14770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746 w 43256"/>
                  <a:gd name="connsiteY0" fmla="*/ 25274 h 43219"/>
                  <a:gd name="connsiteX1" fmla="*/ 2196 w 43256"/>
                  <a:gd name="connsiteY1" fmla="*/ 25239 h 43219"/>
                  <a:gd name="connsiteX2" fmla="*/ 6136 w 43256"/>
                  <a:gd name="connsiteY2" fmla="*/ 3494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149 w 43256"/>
                  <a:gd name="connsiteY5" fmla="*/ 38800 h 43219"/>
                  <a:gd name="connsiteX6" fmla="*/ 28562 w 43256"/>
                  <a:gd name="connsiteY6" fmla="*/ 36782 h 43219"/>
                  <a:gd name="connsiteX7" fmla="*/ 28596 w 43256"/>
                  <a:gd name="connsiteY7" fmla="*/ 36519 h 43219"/>
                  <a:gd name="connsiteX8" fmla="*/ 37360 w 43256"/>
                  <a:gd name="connsiteY8" fmla="*/ 29938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940 w 43256"/>
                  <a:gd name="connsiteY11" fmla="*/ 16323 h 43219"/>
                  <a:gd name="connsiteX12" fmla="*/ 38360 w 43256"/>
                  <a:gd name="connsiteY12" fmla="*/ 5285 h 43219"/>
                  <a:gd name="connsiteX13" fmla="*/ 38085 w 43256"/>
                  <a:gd name="connsiteY13" fmla="*/ 5855 h 43219"/>
                  <a:gd name="connsiteX14" fmla="*/ 29464 w 43256"/>
                  <a:gd name="connsiteY14" fmla="*/ 2624 h 43219"/>
                  <a:gd name="connsiteX15" fmla="*/ 29856 w 43256"/>
                  <a:gd name="connsiteY15" fmla="*/ 2199 h 43219"/>
                  <a:gd name="connsiteX16" fmla="*/ 22654 w 43256"/>
                  <a:gd name="connsiteY16" fmla="*/ 3695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361 w 43256"/>
                  <a:gd name="connsiteY19" fmla="*/ 5516 h 43219"/>
                  <a:gd name="connsiteX20" fmla="*/ 4128 w 43256"/>
                  <a:gd name="connsiteY20" fmla="*/ 14770 h 43219"/>
                  <a:gd name="connsiteX21" fmla="*/ 3936 w 43256"/>
                  <a:gd name="connsiteY21" fmla="*/ 14229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4300 w 44810"/>
                  <a:gd name="connsiteY0" fmla="*/ 25274 h 43219"/>
                  <a:gd name="connsiteX1" fmla="*/ 3750 w 44810"/>
                  <a:gd name="connsiteY1" fmla="*/ 25239 h 43219"/>
                  <a:gd name="connsiteX2" fmla="*/ 7690 w 44810"/>
                  <a:gd name="connsiteY2" fmla="*/ 34948 h 43219"/>
                  <a:gd name="connsiteX3" fmla="*/ 7410 w 44810"/>
                  <a:gd name="connsiteY3" fmla="*/ 35139 h 43219"/>
                  <a:gd name="connsiteX4" fmla="*/ 18068 w 44810"/>
                  <a:gd name="connsiteY4" fmla="*/ 38949 h 43219"/>
                  <a:gd name="connsiteX5" fmla="*/ 17703 w 44810"/>
                  <a:gd name="connsiteY5" fmla="*/ 38800 h 43219"/>
                  <a:gd name="connsiteX6" fmla="*/ 30116 w 44810"/>
                  <a:gd name="connsiteY6" fmla="*/ 36782 h 43219"/>
                  <a:gd name="connsiteX7" fmla="*/ 30150 w 44810"/>
                  <a:gd name="connsiteY7" fmla="*/ 36519 h 43219"/>
                  <a:gd name="connsiteX8" fmla="*/ 38914 w 44810"/>
                  <a:gd name="connsiteY8" fmla="*/ 29938 h 43219"/>
                  <a:gd name="connsiteX9" fmla="*/ 38970 w 44810"/>
                  <a:gd name="connsiteY9" fmla="*/ 29949 h 43219"/>
                  <a:gd name="connsiteX10" fmla="*/ 43388 w 44810"/>
                  <a:gd name="connsiteY10" fmla="*/ 15213 h 43219"/>
                  <a:gd name="connsiteX11" fmla="*/ 42494 w 44810"/>
                  <a:gd name="connsiteY11" fmla="*/ 16323 h 43219"/>
                  <a:gd name="connsiteX12" fmla="*/ 39914 w 44810"/>
                  <a:gd name="connsiteY12" fmla="*/ 5285 h 43219"/>
                  <a:gd name="connsiteX13" fmla="*/ 39639 w 44810"/>
                  <a:gd name="connsiteY13" fmla="*/ 5855 h 43219"/>
                  <a:gd name="connsiteX14" fmla="*/ 31018 w 44810"/>
                  <a:gd name="connsiteY14" fmla="*/ 2624 h 43219"/>
                  <a:gd name="connsiteX15" fmla="*/ 31410 w 44810"/>
                  <a:gd name="connsiteY15" fmla="*/ 2199 h 43219"/>
                  <a:gd name="connsiteX16" fmla="*/ 24208 w 44810"/>
                  <a:gd name="connsiteY16" fmla="*/ 3695 h 43219"/>
                  <a:gd name="connsiteX17" fmla="*/ 24090 w 44810"/>
                  <a:gd name="connsiteY17" fmla="*/ 3189 h 43219"/>
                  <a:gd name="connsiteX18" fmla="*/ 15590 w 44810"/>
                  <a:gd name="connsiteY18" fmla="*/ 5051 h 43219"/>
                  <a:gd name="connsiteX19" fmla="*/ 15915 w 44810"/>
                  <a:gd name="connsiteY19" fmla="*/ 5516 h 43219"/>
                  <a:gd name="connsiteX20" fmla="*/ 5682 w 44810"/>
                  <a:gd name="connsiteY20" fmla="*/ 14770 h 43219"/>
                  <a:gd name="connsiteX21" fmla="*/ 5490 w 44810"/>
                  <a:gd name="connsiteY21" fmla="*/ 14229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4300 w 44810"/>
                  <a:gd name="connsiteY0" fmla="*/ 25274 h 43219"/>
                  <a:gd name="connsiteX1" fmla="*/ 3750 w 44810"/>
                  <a:gd name="connsiteY1" fmla="*/ 25239 h 43219"/>
                  <a:gd name="connsiteX2" fmla="*/ 7690 w 44810"/>
                  <a:gd name="connsiteY2" fmla="*/ 34948 h 43219"/>
                  <a:gd name="connsiteX3" fmla="*/ 7410 w 44810"/>
                  <a:gd name="connsiteY3" fmla="*/ 35139 h 43219"/>
                  <a:gd name="connsiteX4" fmla="*/ 30116 w 44810"/>
                  <a:gd name="connsiteY4" fmla="*/ 36782 h 43219"/>
                  <a:gd name="connsiteX5" fmla="*/ 30150 w 44810"/>
                  <a:gd name="connsiteY5" fmla="*/ 36519 h 43219"/>
                  <a:gd name="connsiteX6" fmla="*/ 38914 w 44810"/>
                  <a:gd name="connsiteY6" fmla="*/ 29938 h 43219"/>
                  <a:gd name="connsiteX7" fmla="*/ 38970 w 44810"/>
                  <a:gd name="connsiteY7" fmla="*/ 29949 h 43219"/>
                  <a:gd name="connsiteX8" fmla="*/ 43388 w 44810"/>
                  <a:gd name="connsiteY8" fmla="*/ 15213 h 43219"/>
                  <a:gd name="connsiteX9" fmla="*/ 42494 w 44810"/>
                  <a:gd name="connsiteY9" fmla="*/ 16323 h 43219"/>
                  <a:gd name="connsiteX10" fmla="*/ 39914 w 44810"/>
                  <a:gd name="connsiteY10" fmla="*/ 5285 h 43219"/>
                  <a:gd name="connsiteX11" fmla="*/ 39639 w 44810"/>
                  <a:gd name="connsiteY11" fmla="*/ 5855 h 43219"/>
                  <a:gd name="connsiteX12" fmla="*/ 31018 w 44810"/>
                  <a:gd name="connsiteY12" fmla="*/ 2624 h 43219"/>
                  <a:gd name="connsiteX13" fmla="*/ 31410 w 44810"/>
                  <a:gd name="connsiteY13" fmla="*/ 2199 h 43219"/>
                  <a:gd name="connsiteX14" fmla="*/ 24208 w 44810"/>
                  <a:gd name="connsiteY14" fmla="*/ 3695 h 43219"/>
                  <a:gd name="connsiteX15" fmla="*/ 24090 w 44810"/>
                  <a:gd name="connsiteY15" fmla="*/ 3189 h 43219"/>
                  <a:gd name="connsiteX16" fmla="*/ 15590 w 44810"/>
                  <a:gd name="connsiteY16" fmla="*/ 5051 h 43219"/>
                  <a:gd name="connsiteX17" fmla="*/ 15915 w 44810"/>
                  <a:gd name="connsiteY17" fmla="*/ 5516 h 43219"/>
                  <a:gd name="connsiteX18" fmla="*/ 5682 w 44810"/>
                  <a:gd name="connsiteY18" fmla="*/ 14770 h 43219"/>
                  <a:gd name="connsiteX19" fmla="*/ 5490 w 44810"/>
                  <a:gd name="connsiteY19" fmla="*/ 14229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4300 w 44810"/>
                  <a:gd name="connsiteY0" fmla="*/ 25274 h 43219"/>
                  <a:gd name="connsiteX1" fmla="*/ 3750 w 44810"/>
                  <a:gd name="connsiteY1" fmla="*/ 25239 h 43219"/>
                  <a:gd name="connsiteX2" fmla="*/ 30116 w 44810"/>
                  <a:gd name="connsiteY2" fmla="*/ 36782 h 43219"/>
                  <a:gd name="connsiteX3" fmla="*/ 30150 w 44810"/>
                  <a:gd name="connsiteY3" fmla="*/ 36519 h 43219"/>
                  <a:gd name="connsiteX4" fmla="*/ 38914 w 44810"/>
                  <a:gd name="connsiteY4" fmla="*/ 29938 h 43219"/>
                  <a:gd name="connsiteX5" fmla="*/ 38970 w 44810"/>
                  <a:gd name="connsiteY5" fmla="*/ 29949 h 43219"/>
                  <a:gd name="connsiteX6" fmla="*/ 43388 w 44810"/>
                  <a:gd name="connsiteY6" fmla="*/ 15213 h 43219"/>
                  <a:gd name="connsiteX7" fmla="*/ 42494 w 44810"/>
                  <a:gd name="connsiteY7" fmla="*/ 16323 h 43219"/>
                  <a:gd name="connsiteX8" fmla="*/ 39914 w 44810"/>
                  <a:gd name="connsiteY8" fmla="*/ 5285 h 43219"/>
                  <a:gd name="connsiteX9" fmla="*/ 39639 w 44810"/>
                  <a:gd name="connsiteY9" fmla="*/ 5855 h 43219"/>
                  <a:gd name="connsiteX10" fmla="*/ 31018 w 44810"/>
                  <a:gd name="connsiteY10" fmla="*/ 2624 h 43219"/>
                  <a:gd name="connsiteX11" fmla="*/ 31410 w 44810"/>
                  <a:gd name="connsiteY11" fmla="*/ 2199 h 43219"/>
                  <a:gd name="connsiteX12" fmla="*/ 24208 w 44810"/>
                  <a:gd name="connsiteY12" fmla="*/ 3695 h 43219"/>
                  <a:gd name="connsiteX13" fmla="*/ 24090 w 44810"/>
                  <a:gd name="connsiteY13" fmla="*/ 3189 h 43219"/>
                  <a:gd name="connsiteX14" fmla="*/ 15590 w 44810"/>
                  <a:gd name="connsiteY14" fmla="*/ 5051 h 43219"/>
                  <a:gd name="connsiteX15" fmla="*/ 15915 w 44810"/>
                  <a:gd name="connsiteY15" fmla="*/ 5516 h 43219"/>
                  <a:gd name="connsiteX16" fmla="*/ 5682 w 44810"/>
                  <a:gd name="connsiteY16" fmla="*/ 14770 h 43219"/>
                  <a:gd name="connsiteX17" fmla="*/ 5490 w 44810"/>
                  <a:gd name="connsiteY17" fmla="*/ 14229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30116 w 44810"/>
                  <a:gd name="connsiteY0" fmla="*/ 36782 h 43219"/>
                  <a:gd name="connsiteX1" fmla="*/ 30150 w 44810"/>
                  <a:gd name="connsiteY1" fmla="*/ 36519 h 43219"/>
                  <a:gd name="connsiteX2" fmla="*/ 38914 w 44810"/>
                  <a:gd name="connsiteY2" fmla="*/ 29938 h 43219"/>
                  <a:gd name="connsiteX3" fmla="*/ 38970 w 44810"/>
                  <a:gd name="connsiteY3" fmla="*/ 29949 h 43219"/>
                  <a:gd name="connsiteX4" fmla="*/ 43388 w 44810"/>
                  <a:gd name="connsiteY4" fmla="*/ 15213 h 43219"/>
                  <a:gd name="connsiteX5" fmla="*/ 42494 w 44810"/>
                  <a:gd name="connsiteY5" fmla="*/ 16323 h 43219"/>
                  <a:gd name="connsiteX6" fmla="*/ 39914 w 44810"/>
                  <a:gd name="connsiteY6" fmla="*/ 5285 h 43219"/>
                  <a:gd name="connsiteX7" fmla="*/ 39639 w 44810"/>
                  <a:gd name="connsiteY7" fmla="*/ 5855 h 43219"/>
                  <a:gd name="connsiteX8" fmla="*/ 31018 w 44810"/>
                  <a:gd name="connsiteY8" fmla="*/ 2624 h 43219"/>
                  <a:gd name="connsiteX9" fmla="*/ 31410 w 44810"/>
                  <a:gd name="connsiteY9" fmla="*/ 2199 h 43219"/>
                  <a:gd name="connsiteX10" fmla="*/ 24208 w 44810"/>
                  <a:gd name="connsiteY10" fmla="*/ 3695 h 43219"/>
                  <a:gd name="connsiteX11" fmla="*/ 24090 w 44810"/>
                  <a:gd name="connsiteY11" fmla="*/ 3189 h 43219"/>
                  <a:gd name="connsiteX12" fmla="*/ 15590 w 44810"/>
                  <a:gd name="connsiteY12" fmla="*/ 5051 h 43219"/>
                  <a:gd name="connsiteX13" fmla="*/ 15915 w 44810"/>
                  <a:gd name="connsiteY13" fmla="*/ 5516 h 43219"/>
                  <a:gd name="connsiteX14" fmla="*/ 5682 w 44810"/>
                  <a:gd name="connsiteY14" fmla="*/ 14770 h 43219"/>
                  <a:gd name="connsiteX15" fmla="*/ 5490 w 44810"/>
                  <a:gd name="connsiteY15" fmla="*/ 14229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30116 w 44810"/>
                  <a:gd name="connsiteY0" fmla="*/ 36782 h 43219"/>
                  <a:gd name="connsiteX1" fmla="*/ 30150 w 44810"/>
                  <a:gd name="connsiteY1" fmla="*/ 36519 h 43219"/>
                  <a:gd name="connsiteX2" fmla="*/ 38914 w 44810"/>
                  <a:gd name="connsiteY2" fmla="*/ 29938 h 43219"/>
                  <a:gd name="connsiteX3" fmla="*/ 38970 w 44810"/>
                  <a:gd name="connsiteY3" fmla="*/ 29949 h 43219"/>
                  <a:gd name="connsiteX4" fmla="*/ 43388 w 44810"/>
                  <a:gd name="connsiteY4" fmla="*/ 15213 h 43219"/>
                  <a:gd name="connsiteX5" fmla="*/ 42494 w 44810"/>
                  <a:gd name="connsiteY5" fmla="*/ 16323 h 43219"/>
                  <a:gd name="connsiteX6" fmla="*/ 39914 w 44810"/>
                  <a:gd name="connsiteY6" fmla="*/ 5285 h 43219"/>
                  <a:gd name="connsiteX7" fmla="*/ 39639 w 44810"/>
                  <a:gd name="connsiteY7" fmla="*/ 5855 h 43219"/>
                  <a:gd name="connsiteX8" fmla="*/ 31018 w 44810"/>
                  <a:gd name="connsiteY8" fmla="*/ 2624 h 43219"/>
                  <a:gd name="connsiteX9" fmla="*/ 31410 w 44810"/>
                  <a:gd name="connsiteY9" fmla="*/ 2199 h 43219"/>
                  <a:gd name="connsiteX10" fmla="*/ 24208 w 44810"/>
                  <a:gd name="connsiteY10" fmla="*/ 3695 h 43219"/>
                  <a:gd name="connsiteX11" fmla="*/ 24090 w 44810"/>
                  <a:gd name="connsiteY11" fmla="*/ 3189 h 43219"/>
                  <a:gd name="connsiteX12" fmla="*/ 15590 w 44810"/>
                  <a:gd name="connsiteY12" fmla="*/ 5051 h 43219"/>
                  <a:gd name="connsiteX13" fmla="*/ 15915 w 44810"/>
                  <a:gd name="connsiteY13" fmla="*/ 5516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30116 w 44810"/>
                  <a:gd name="connsiteY0" fmla="*/ 36782 h 43219"/>
                  <a:gd name="connsiteX1" fmla="*/ 30150 w 44810"/>
                  <a:gd name="connsiteY1" fmla="*/ 36519 h 43219"/>
                  <a:gd name="connsiteX2" fmla="*/ 38914 w 44810"/>
                  <a:gd name="connsiteY2" fmla="*/ 29938 h 43219"/>
                  <a:gd name="connsiteX3" fmla="*/ 38970 w 44810"/>
                  <a:gd name="connsiteY3" fmla="*/ 29949 h 43219"/>
                  <a:gd name="connsiteX4" fmla="*/ 43388 w 44810"/>
                  <a:gd name="connsiteY4" fmla="*/ 15213 h 43219"/>
                  <a:gd name="connsiteX5" fmla="*/ 42494 w 44810"/>
                  <a:gd name="connsiteY5" fmla="*/ 16323 h 43219"/>
                  <a:gd name="connsiteX6" fmla="*/ 39914 w 44810"/>
                  <a:gd name="connsiteY6" fmla="*/ 5285 h 43219"/>
                  <a:gd name="connsiteX7" fmla="*/ 39639 w 44810"/>
                  <a:gd name="connsiteY7" fmla="*/ 5855 h 43219"/>
                  <a:gd name="connsiteX8" fmla="*/ 31018 w 44810"/>
                  <a:gd name="connsiteY8" fmla="*/ 2624 h 43219"/>
                  <a:gd name="connsiteX9" fmla="*/ 31410 w 44810"/>
                  <a:gd name="connsiteY9" fmla="*/ 2199 h 43219"/>
                  <a:gd name="connsiteX10" fmla="*/ 24208 w 44810"/>
                  <a:gd name="connsiteY10" fmla="*/ 3695 h 43219"/>
                  <a:gd name="connsiteX11" fmla="*/ 24090 w 44810"/>
                  <a:gd name="connsiteY11" fmla="*/ 3189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30116 w 44810"/>
                  <a:gd name="connsiteY0" fmla="*/ 36782 h 43219"/>
                  <a:gd name="connsiteX1" fmla="*/ 30150 w 44810"/>
                  <a:gd name="connsiteY1" fmla="*/ 36519 h 43219"/>
                  <a:gd name="connsiteX2" fmla="*/ 38914 w 44810"/>
                  <a:gd name="connsiteY2" fmla="*/ 29938 h 43219"/>
                  <a:gd name="connsiteX3" fmla="*/ 38970 w 44810"/>
                  <a:gd name="connsiteY3" fmla="*/ 29949 h 43219"/>
                  <a:gd name="connsiteX4" fmla="*/ 43388 w 44810"/>
                  <a:gd name="connsiteY4" fmla="*/ 15213 h 43219"/>
                  <a:gd name="connsiteX5" fmla="*/ 42494 w 44810"/>
                  <a:gd name="connsiteY5" fmla="*/ 16323 h 43219"/>
                  <a:gd name="connsiteX6" fmla="*/ 39914 w 44810"/>
                  <a:gd name="connsiteY6" fmla="*/ 5285 h 43219"/>
                  <a:gd name="connsiteX7" fmla="*/ 39639 w 44810"/>
                  <a:gd name="connsiteY7" fmla="*/ 5855 h 43219"/>
                  <a:gd name="connsiteX8" fmla="*/ 31018 w 44810"/>
                  <a:gd name="connsiteY8" fmla="*/ 2624 h 43219"/>
                  <a:gd name="connsiteX9" fmla="*/ 31410 w 44810"/>
                  <a:gd name="connsiteY9" fmla="*/ 2199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30116 w 44810"/>
                  <a:gd name="connsiteY0" fmla="*/ 36782 h 43219"/>
                  <a:gd name="connsiteX1" fmla="*/ 30150 w 44810"/>
                  <a:gd name="connsiteY1" fmla="*/ 36519 h 43219"/>
                  <a:gd name="connsiteX2" fmla="*/ 38914 w 44810"/>
                  <a:gd name="connsiteY2" fmla="*/ 29938 h 43219"/>
                  <a:gd name="connsiteX3" fmla="*/ 38970 w 44810"/>
                  <a:gd name="connsiteY3" fmla="*/ 29949 h 43219"/>
                  <a:gd name="connsiteX4" fmla="*/ 43388 w 44810"/>
                  <a:gd name="connsiteY4" fmla="*/ 15213 h 43219"/>
                  <a:gd name="connsiteX5" fmla="*/ 42494 w 44810"/>
                  <a:gd name="connsiteY5" fmla="*/ 16323 h 43219"/>
                  <a:gd name="connsiteX6" fmla="*/ 39914 w 44810"/>
                  <a:gd name="connsiteY6" fmla="*/ 5285 h 43219"/>
                  <a:gd name="connsiteX7" fmla="*/ 39639 w 44810"/>
                  <a:gd name="connsiteY7" fmla="*/ 5855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30116 w 44810"/>
                  <a:gd name="connsiteY0" fmla="*/ 36782 h 43219"/>
                  <a:gd name="connsiteX1" fmla="*/ 30150 w 44810"/>
                  <a:gd name="connsiteY1" fmla="*/ 36519 h 43219"/>
                  <a:gd name="connsiteX2" fmla="*/ 38914 w 44810"/>
                  <a:gd name="connsiteY2" fmla="*/ 29938 h 43219"/>
                  <a:gd name="connsiteX3" fmla="*/ 38970 w 44810"/>
                  <a:gd name="connsiteY3" fmla="*/ 29949 h 43219"/>
                  <a:gd name="connsiteX4" fmla="*/ 43388 w 44810"/>
                  <a:gd name="connsiteY4" fmla="*/ 15213 h 43219"/>
                  <a:gd name="connsiteX5" fmla="*/ 42494 w 44810"/>
                  <a:gd name="connsiteY5" fmla="*/ 16323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30116 w 44810"/>
                  <a:gd name="connsiteY0" fmla="*/ 36782 h 43219"/>
                  <a:gd name="connsiteX1" fmla="*/ 30150 w 44810"/>
                  <a:gd name="connsiteY1" fmla="*/ 36519 h 43219"/>
                  <a:gd name="connsiteX2" fmla="*/ 38914 w 44810"/>
                  <a:gd name="connsiteY2" fmla="*/ 29938 h 43219"/>
                  <a:gd name="connsiteX3" fmla="*/ 38970 w 44810"/>
                  <a:gd name="connsiteY3" fmla="*/ 29949 h 43219"/>
                  <a:gd name="connsiteX0" fmla="*/ 5490 w 44810"/>
                  <a:gd name="connsiteY0" fmla="*/ 14229 h 43219"/>
                  <a:gd name="connsiteX1" fmla="*/ 7213 w 44810"/>
                  <a:gd name="connsiteY1" fmla="*/ 6766 h 43219"/>
                  <a:gd name="connsiteX2" fmla="*/ 15595 w 44810"/>
                  <a:gd name="connsiteY2" fmla="*/ 5061 h 43219"/>
                  <a:gd name="connsiteX3" fmla="*/ 24046 w 44810"/>
                  <a:gd name="connsiteY3" fmla="*/ 3291 h 43219"/>
                  <a:gd name="connsiteX4" fmla="*/ 27339 w 44810"/>
                  <a:gd name="connsiteY4" fmla="*/ 59 h 43219"/>
                  <a:gd name="connsiteX5" fmla="*/ 31423 w 44810"/>
                  <a:gd name="connsiteY5" fmla="*/ 2340 h 43219"/>
                  <a:gd name="connsiteX6" fmla="*/ 37053 w 44810"/>
                  <a:gd name="connsiteY6" fmla="*/ 549 h 43219"/>
                  <a:gd name="connsiteX7" fmla="*/ 39908 w 44810"/>
                  <a:gd name="connsiteY7" fmla="*/ 5435 h 43219"/>
                  <a:gd name="connsiteX8" fmla="*/ 43572 w 44810"/>
                  <a:gd name="connsiteY8" fmla="*/ 10177 h 43219"/>
                  <a:gd name="connsiteX9" fmla="*/ 43408 w 44810"/>
                  <a:gd name="connsiteY9" fmla="*/ 15319 h 43219"/>
                  <a:gd name="connsiteX10" fmla="*/ 44606 w 44810"/>
                  <a:gd name="connsiteY10" fmla="*/ 23181 h 43219"/>
                  <a:gd name="connsiteX11" fmla="*/ 38994 w 44810"/>
                  <a:gd name="connsiteY11" fmla="*/ 30063 h 43219"/>
                  <a:gd name="connsiteX12" fmla="*/ 36985 w 44810"/>
                  <a:gd name="connsiteY12" fmla="*/ 35960 h 43219"/>
                  <a:gd name="connsiteX13" fmla="*/ 30145 w 44810"/>
                  <a:gd name="connsiteY13" fmla="*/ 36674 h 43219"/>
                  <a:gd name="connsiteX14" fmla="*/ 25257 w 44810"/>
                  <a:gd name="connsiteY14" fmla="*/ 42965 h 43219"/>
                  <a:gd name="connsiteX15" fmla="*/ 18070 w 44810"/>
                  <a:gd name="connsiteY15" fmla="*/ 39125 h 43219"/>
                  <a:gd name="connsiteX16" fmla="*/ 7394 w 44810"/>
                  <a:gd name="connsiteY16" fmla="*/ 35331 h 43219"/>
                  <a:gd name="connsiteX17" fmla="*/ 41 w 44810"/>
                  <a:gd name="connsiteY17" fmla="*/ 26656 h 43219"/>
                  <a:gd name="connsiteX18" fmla="*/ 3703 w 44810"/>
                  <a:gd name="connsiteY18" fmla="*/ 25410 h 43219"/>
                  <a:gd name="connsiteX19" fmla="*/ 1585 w 44810"/>
                  <a:gd name="connsiteY19" fmla="*/ 19563 h 43219"/>
                  <a:gd name="connsiteX20" fmla="*/ 5453 w 44810"/>
                  <a:gd name="connsiteY20" fmla="*/ 14366 h 43219"/>
                  <a:gd name="connsiteX21" fmla="*/ 5490 w 44810"/>
                  <a:gd name="connsiteY21" fmla="*/ 14229 h 43219"/>
                  <a:gd name="connsiteX0" fmla="*/ 30116 w 44810"/>
                  <a:gd name="connsiteY0" fmla="*/ 36782 h 43219"/>
                  <a:gd name="connsiteX1" fmla="*/ 30150 w 44810"/>
                  <a:gd name="connsiteY1" fmla="*/ 3651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810" h="43219">
                    <a:moveTo>
                      <a:pt x="5490" y="14229"/>
                    </a:moveTo>
                    <a:cubicBezTo>
                      <a:pt x="5219" y="11516"/>
                      <a:pt x="5851" y="8780"/>
                      <a:pt x="7213" y="6766"/>
                    </a:cubicBezTo>
                    <a:cubicBezTo>
                      <a:pt x="9365" y="3585"/>
                      <a:pt x="12854" y="2876"/>
                      <a:pt x="15595" y="5061"/>
                    </a:cubicBezTo>
                    <a:cubicBezTo>
                      <a:pt x="17268" y="768"/>
                      <a:pt x="21504" y="-119"/>
                      <a:pt x="24046" y="3291"/>
                    </a:cubicBezTo>
                    <a:cubicBezTo>
                      <a:pt x="24687" y="1542"/>
                      <a:pt x="25918" y="333"/>
                      <a:pt x="27339" y="59"/>
                    </a:cubicBezTo>
                    <a:cubicBezTo>
                      <a:pt x="28903" y="-243"/>
                      <a:pt x="30465" y="629"/>
                      <a:pt x="31423" y="2340"/>
                    </a:cubicBezTo>
                    <a:cubicBezTo>
                      <a:pt x="32805" y="126"/>
                      <a:pt x="35091" y="-601"/>
                      <a:pt x="37053" y="549"/>
                    </a:cubicBezTo>
                    <a:cubicBezTo>
                      <a:pt x="38548" y="1425"/>
                      <a:pt x="39620" y="3259"/>
                      <a:pt x="39908" y="5435"/>
                    </a:cubicBezTo>
                    <a:cubicBezTo>
                      <a:pt x="41636" y="6077"/>
                      <a:pt x="43012" y="7857"/>
                      <a:pt x="43572" y="10177"/>
                    </a:cubicBezTo>
                    <a:cubicBezTo>
                      <a:pt x="43979" y="11861"/>
                      <a:pt x="43921" y="13690"/>
                      <a:pt x="43408" y="15319"/>
                    </a:cubicBezTo>
                    <a:cubicBezTo>
                      <a:pt x="44669" y="17553"/>
                      <a:pt x="45110" y="20449"/>
                      <a:pt x="44606" y="23181"/>
                    </a:cubicBezTo>
                    <a:cubicBezTo>
                      <a:pt x="43936" y="26813"/>
                      <a:pt x="41718" y="29533"/>
                      <a:pt x="38994" y="30063"/>
                    </a:cubicBezTo>
                    <a:cubicBezTo>
                      <a:pt x="38981" y="32330"/>
                      <a:pt x="38248" y="34480"/>
                      <a:pt x="36985" y="35960"/>
                    </a:cubicBezTo>
                    <a:cubicBezTo>
                      <a:pt x="35066" y="38209"/>
                      <a:pt x="32294" y="38498"/>
                      <a:pt x="30145" y="36674"/>
                    </a:cubicBezTo>
                    <a:cubicBezTo>
                      <a:pt x="29450" y="39807"/>
                      <a:pt x="27589" y="42202"/>
                      <a:pt x="25257" y="42965"/>
                    </a:cubicBezTo>
                    <a:cubicBezTo>
                      <a:pt x="22509" y="43864"/>
                      <a:pt x="19641" y="42332"/>
                      <a:pt x="18070" y="39125"/>
                    </a:cubicBezTo>
                    <a:cubicBezTo>
                      <a:pt x="14362" y="42169"/>
                      <a:pt x="9546" y="40458"/>
                      <a:pt x="7394" y="35331"/>
                    </a:cubicBezTo>
                    <a:cubicBezTo>
                      <a:pt x="5280" y="35668"/>
                      <a:pt x="636" y="29430"/>
                      <a:pt x="41" y="26656"/>
                    </a:cubicBezTo>
                    <a:cubicBezTo>
                      <a:pt x="-390" y="24649"/>
                      <a:pt x="2650" y="26936"/>
                      <a:pt x="3703" y="25410"/>
                    </a:cubicBezTo>
                    <a:cubicBezTo>
                      <a:pt x="2209" y="24213"/>
                      <a:pt x="1377" y="21916"/>
                      <a:pt x="1585" y="19563"/>
                    </a:cubicBezTo>
                    <a:cubicBezTo>
                      <a:pt x="1829" y="16808"/>
                      <a:pt x="3435" y="14650"/>
                      <a:pt x="5453" y="14366"/>
                    </a:cubicBezTo>
                    <a:cubicBezTo>
                      <a:pt x="5465" y="14320"/>
                      <a:pt x="5478" y="14275"/>
                      <a:pt x="5490" y="14229"/>
                    </a:cubicBezTo>
                    <a:close/>
                  </a:path>
                  <a:path w="44810" h="43219" fill="none" extrusionOk="0">
                    <a:moveTo>
                      <a:pt x="30116" y="36782"/>
                    </a:moveTo>
                    <a:cubicBezTo>
                      <a:pt x="30077" y="37429"/>
                      <a:pt x="30288" y="35897"/>
                      <a:pt x="30150" y="36519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01405DB-76F8-5B09-6833-245EFA6D3278}"/>
                  </a:ext>
                </a:extLst>
              </p:cNvPr>
              <p:cNvSpPr/>
              <p:nvPr/>
            </p:nvSpPr>
            <p:spPr>
              <a:xfrm>
                <a:off x="3435365" y="1909485"/>
                <a:ext cx="1245354" cy="1347793"/>
              </a:xfrm>
              <a:custGeom>
                <a:avLst/>
                <a:gdLst>
                  <a:gd name="connsiteX0" fmla="*/ 410095 w 1329798"/>
                  <a:gd name="connsiteY0" fmla="*/ 4928 h 1424977"/>
                  <a:gd name="connsiteX1" fmla="*/ 71958 w 1329798"/>
                  <a:gd name="connsiteY1" fmla="*/ 390691 h 1424977"/>
                  <a:gd name="connsiteX2" fmla="*/ 14808 w 1329798"/>
                  <a:gd name="connsiteY2" fmla="*/ 952666 h 1424977"/>
                  <a:gd name="connsiteX3" fmla="*/ 271983 w 1329798"/>
                  <a:gd name="connsiteY3" fmla="*/ 1414628 h 1424977"/>
                  <a:gd name="connsiteX4" fmla="*/ 1033983 w 1329798"/>
                  <a:gd name="connsiteY4" fmla="*/ 1224128 h 1424977"/>
                  <a:gd name="connsiteX5" fmla="*/ 1305445 w 1329798"/>
                  <a:gd name="connsiteY5" fmla="*/ 662153 h 1424977"/>
                  <a:gd name="connsiteX6" fmla="*/ 1219720 w 1329798"/>
                  <a:gd name="connsiteY6" fmla="*/ 204953 h 1424977"/>
                  <a:gd name="connsiteX7" fmla="*/ 410095 w 1329798"/>
                  <a:gd name="connsiteY7" fmla="*/ 4928 h 1424977"/>
                  <a:gd name="connsiteX0" fmla="*/ 410095 w 1314831"/>
                  <a:gd name="connsiteY0" fmla="*/ 5601 h 1425650"/>
                  <a:gd name="connsiteX1" fmla="*/ 71958 w 1314831"/>
                  <a:gd name="connsiteY1" fmla="*/ 391364 h 1425650"/>
                  <a:gd name="connsiteX2" fmla="*/ 14808 w 1314831"/>
                  <a:gd name="connsiteY2" fmla="*/ 953339 h 1425650"/>
                  <a:gd name="connsiteX3" fmla="*/ 271983 w 1314831"/>
                  <a:gd name="connsiteY3" fmla="*/ 1415301 h 1425650"/>
                  <a:gd name="connsiteX4" fmla="*/ 1033983 w 1314831"/>
                  <a:gd name="connsiteY4" fmla="*/ 1224801 h 1425650"/>
                  <a:gd name="connsiteX5" fmla="*/ 1305445 w 1314831"/>
                  <a:gd name="connsiteY5" fmla="*/ 662826 h 1425650"/>
                  <a:gd name="connsiteX6" fmla="*/ 1219720 w 1314831"/>
                  <a:gd name="connsiteY6" fmla="*/ 205626 h 1425650"/>
                  <a:gd name="connsiteX7" fmla="*/ 410095 w 1314831"/>
                  <a:gd name="connsiteY7" fmla="*/ 5601 h 1425650"/>
                  <a:gd name="connsiteX0" fmla="*/ 410095 w 1305445"/>
                  <a:gd name="connsiteY0" fmla="*/ 5601 h 1425650"/>
                  <a:gd name="connsiteX1" fmla="*/ 71958 w 1305445"/>
                  <a:gd name="connsiteY1" fmla="*/ 391364 h 1425650"/>
                  <a:gd name="connsiteX2" fmla="*/ 14808 w 1305445"/>
                  <a:gd name="connsiteY2" fmla="*/ 953339 h 1425650"/>
                  <a:gd name="connsiteX3" fmla="*/ 271983 w 1305445"/>
                  <a:gd name="connsiteY3" fmla="*/ 1415301 h 1425650"/>
                  <a:gd name="connsiteX4" fmla="*/ 1033983 w 1305445"/>
                  <a:gd name="connsiteY4" fmla="*/ 1224801 h 1425650"/>
                  <a:gd name="connsiteX5" fmla="*/ 1305445 w 1305445"/>
                  <a:gd name="connsiteY5" fmla="*/ 662826 h 1425650"/>
                  <a:gd name="connsiteX6" fmla="*/ 1219720 w 1305445"/>
                  <a:gd name="connsiteY6" fmla="*/ 205626 h 1425650"/>
                  <a:gd name="connsiteX7" fmla="*/ 410095 w 1305445"/>
                  <a:gd name="connsiteY7" fmla="*/ 5601 h 1425650"/>
                  <a:gd name="connsiteX0" fmla="*/ 410095 w 1305445"/>
                  <a:gd name="connsiteY0" fmla="*/ 6003 h 1426052"/>
                  <a:gd name="connsiteX1" fmla="*/ 71958 w 1305445"/>
                  <a:gd name="connsiteY1" fmla="*/ 391766 h 1426052"/>
                  <a:gd name="connsiteX2" fmla="*/ 14808 w 1305445"/>
                  <a:gd name="connsiteY2" fmla="*/ 953741 h 1426052"/>
                  <a:gd name="connsiteX3" fmla="*/ 271983 w 1305445"/>
                  <a:gd name="connsiteY3" fmla="*/ 1415703 h 1426052"/>
                  <a:gd name="connsiteX4" fmla="*/ 1033983 w 1305445"/>
                  <a:gd name="connsiteY4" fmla="*/ 1225203 h 1426052"/>
                  <a:gd name="connsiteX5" fmla="*/ 1305445 w 1305445"/>
                  <a:gd name="connsiteY5" fmla="*/ 663228 h 1426052"/>
                  <a:gd name="connsiteX6" fmla="*/ 1219720 w 1305445"/>
                  <a:gd name="connsiteY6" fmla="*/ 206028 h 1426052"/>
                  <a:gd name="connsiteX7" fmla="*/ 410095 w 1305445"/>
                  <a:gd name="connsiteY7" fmla="*/ 6003 h 1426052"/>
                  <a:gd name="connsiteX0" fmla="*/ 410095 w 1309300"/>
                  <a:gd name="connsiteY0" fmla="*/ 6003 h 1426052"/>
                  <a:gd name="connsiteX1" fmla="*/ 71958 w 1309300"/>
                  <a:gd name="connsiteY1" fmla="*/ 391766 h 1426052"/>
                  <a:gd name="connsiteX2" fmla="*/ 14808 w 1309300"/>
                  <a:gd name="connsiteY2" fmla="*/ 953741 h 1426052"/>
                  <a:gd name="connsiteX3" fmla="*/ 271983 w 1309300"/>
                  <a:gd name="connsiteY3" fmla="*/ 1415703 h 1426052"/>
                  <a:gd name="connsiteX4" fmla="*/ 1033983 w 1309300"/>
                  <a:gd name="connsiteY4" fmla="*/ 1225203 h 1426052"/>
                  <a:gd name="connsiteX5" fmla="*/ 1305445 w 1309300"/>
                  <a:gd name="connsiteY5" fmla="*/ 663228 h 1426052"/>
                  <a:gd name="connsiteX6" fmla="*/ 1219720 w 1309300"/>
                  <a:gd name="connsiteY6" fmla="*/ 206028 h 1426052"/>
                  <a:gd name="connsiteX7" fmla="*/ 410095 w 1309300"/>
                  <a:gd name="connsiteY7" fmla="*/ 6003 h 1426052"/>
                  <a:gd name="connsiteX0" fmla="*/ 410095 w 1305476"/>
                  <a:gd name="connsiteY0" fmla="*/ 6003 h 1426052"/>
                  <a:gd name="connsiteX1" fmla="*/ 71958 w 1305476"/>
                  <a:gd name="connsiteY1" fmla="*/ 391766 h 1426052"/>
                  <a:gd name="connsiteX2" fmla="*/ 14808 w 1305476"/>
                  <a:gd name="connsiteY2" fmla="*/ 953741 h 1426052"/>
                  <a:gd name="connsiteX3" fmla="*/ 271983 w 1305476"/>
                  <a:gd name="connsiteY3" fmla="*/ 1415703 h 1426052"/>
                  <a:gd name="connsiteX4" fmla="*/ 1033983 w 1305476"/>
                  <a:gd name="connsiteY4" fmla="*/ 1225203 h 1426052"/>
                  <a:gd name="connsiteX5" fmla="*/ 1305445 w 1305476"/>
                  <a:gd name="connsiteY5" fmla="*/ 663228 h 1426052"/>
                  <a:gd name="connsiteX6" fmla="*/ 1219720 w 1305476"/>
                  <a:gd name="connsiteY6" fmla="*/ 206028 h 1426052"/>
                  <a:gd name="connsiteX7" fmla="*/ 410095 w 1305476"/>
                  <a:gd name="connsiteY7" fmla="*/ 6003 h 1426052"/>
                  <a:gd name="connsiteX0" fmla="*/ 550339 w 1315803"/>
                  <a:gd name="connsiteY0" fmla="*/ 7055 h 1371445"/>
                  <a:gd name="connsiteX1" fmla="*/ 77030 w 1315803"/>
                  <a:gd name="connsiteY1" fmla="*/ 337159 h 1371445"/>
                  <a:gd name="connsiteX2" fmla="*/ 19880 w 1315803"/>
                  <a:gd name="connsiteY2" fmla="*/ 899134 h 1371445"/>
                  <a:gd name="connsiteX3" fmla="*/ 277055 w 1315803"/>
                  <a:gd name="connsiteY3" fmla="*/ 1361096 h 1371445"/>
                  <a:gd name="connsiteX4" fmla="*/ 1039055 w 1315803"/>
                  <a:gd name="connsiteY4" fmla="*/ 1170596 h 1371445"/>
                  <a:gd name="connsiteX5" fmla="*/ 1310517 w 1315803"/>
                  <a:gd name="connsiteY5" fmla="*/ 608621 h 1371445"/>
                  <a:gd name="connsiteX6" fmla="*/ 1224792 w 1315803"/>
                  <a:gd name="connsiteY6" fmla="*/ 151421 h 1371445"/>
                  <a:gd name="connsiteX7" fmla="*/ 550339 w 1315803"/>
                  <a:gd name="connsiteY7" fmla="*/ 7055 h 1371445"/>
                  <a:gd name="connsiteX0" fmla="*/ 536604 w 1302068"/>
                  <a:gd name="connsiteY0" fmla="*/ 7497 h 1371887"/>
                  <a:gd name="connsiteX1" fmla="*/ 118954 w 1302068"/>
                  <a:gd name="connsiteY1" fmla="*/ 345552 h 1371887"/>
                  <a:gd name="connsiteX2" fmla="*/ 6145 w 1302068"/>
                  <a:gd name="connsiteY2" fmla="*/ 899576 h 1371887"/>
                  <a:gd name="connsiteX3" fmla="*/ 263320 w 1302068"/>
                  <a:gd name="connsiteY3" fmla="*/ 1361538 h 1371887"/>
                  <a:gd name="connsiteX4" fmla="*/ 1025320 w 1302068"/>
                  <a:gd name="connsiteY4" fmla="*/ 1171038 h 1371887"/>
                  <a:gd name="connsiteX5" fmla="*/ 1296782 w 1302068"/>
                  <a:gd name="connsiteY5" fmla="*/ 609063 h 1371887"/>
                  <a:gd name="connsiteX6" fmla="*/ 1211057 w 1302068"/>
                  <a:gd name="connsiteY6" fmla="*/ 151863 h 1371887"/>
                  <a:gd name="connsiteX7" fmla="*/ 536604 w 1302068"/>
                  <a:gd name="connsiteY7" fmla="*/ 7497 h 1371887"/>
                  <a:gd name="connsiteX0" fmla="*/ 534782 w 1300246"/>
                  <a:gd name="connsiteY0" fmla="*/ 7497 h 1371887"/>
                  <a:gd name="connsiteX1" fmla="*/ 117132 w 1300246"/>
                  <a:gd name="connsiteY1" fmla="*/ 345552 h 1371887"/>
                  <a:gd name="connsiteX2" fmla="*/ 4323 w 1300246"/>
                  <a:gd name="connsiteY2" fmla="*/ 899576 h 1371887"/>
                  <a:gd name="connsiteX3" fmla="*/ 229693 w 1300246"/>
                  <a:gd name="connsiteY3" fmla="*/ 1361538 h 1371887"/>
                  <a:gd name="connsiteX4" fmla="*/ 1023498 w 1300246"/>
                  <a:gd name="connsiteY4" fmla="*/ 1171038 h 1371887"/>
                  <a:gd name="connsiteX5" fmla="*/ 1294960 w 1300246"/>
                  <a:gd name="connsiteY5" fmla="*/ 609063 h 1371887"/>
                  <a:gd name="connsiteX6" fmla="*/ 1209235 w 1300246"/>
                  <a:gd name="connsiteY6" fmla="*/ 151863 h 1371887"/>
                  <a:gd name="connsiteX7" fmla="*/ 534782 w 1300246"/>
                  <a:gd name="connsiteY7" fmla="*/ 7497 h 1371887"/>
                  <a:gd name="connsiteX0" fmla="*/ 485926 w 1251390"/>
                  <a:gd name="connsiteY0" fmla="*/ 7497 h 1371446"/>
                  <a:gd name="connsiteX1" fmla="*/ 68276 w 1251390"/>
                  <a:gd name="connsiteY1" fmla="*/ 345552 h 1371446"/>
                  <a:gd name="connsiteX2" fmla="*/ 11126 w 1251390"/>
                  <a:gd name="connsiteY2" fmla="*/ 907527 h 1371446"/>
                  <a:gd name="connsiteX3" fmla="*/ 180837 w 1251390"/>
                  <a:gd name="connsiteY3" fmla="*/ 1361538 h 1371446"/>
                  <a:gd name="connsiteX4" fmla="*/ 974642 w 1251390"/>
                  <a:gd name="connsiteY4" fmla="*/ 1171038 h 1371446"/>
                  <a:gd name="connsiteX5" fmla="*/ 1246104 w 1251390"/>
                  <a:gd name="connsiteY5" fmla="*/ 609063 h 1371446"/>
                  <a:gd name="connsiteX6" fmla="*/ 1160379 w 1251390"/>
                  <a:gd name="connsiteY6" fmla="*/ 151863 h 1371446"/>
                  <a:gd name="connsiteX7" fmla="*/ 485926 w 1251390"/>
                  <a:gd name="connsiteY7" fmla="*/ 7497 h 1371446"/>
                  <a:gd name="connsiteX0" fmla="*/ 480707 w 1246171"/>
                  <a:gd name="connsiteY0" fmla="*/ 7497 h 1371446"/>
                  <a:gd name="connsiteX1" fmla="*/ 63057 w 1246171"/>
                  <a:gd name="connsiteY1" fmla="*/ 345552 h 1371446"/>
                  <a:gd name="connsiteX2" fmla="*/ 5907 w 1246171"/>
                  <a:gd name="connsiteY2" fmla="*/ 907527 h 1371446"/>
                  <a:gd name="connsiteX3" fmla="*/ 175618 w 1246171"/>
                  <a:gd name="connsiteY3" fmla="*/ 1361538 h 1371446"/>
                  <a:gd name="connsiteX4" fmla="*/ 969423 w 1246171"/>
                  <a:gd name="connsiteY4" fmla="*/ 1171038 h 1371446"/>
                  <a:gd name="connsiteX5" fmla="*/ 1240885 w 1246171"/>
                  <a:gd name="connsiteY5" fmla="*/ 609063 h 1371446"/>
                  <a:gd name="connsiteX6" fmla="*/ 1155160 w 1246171"/>
                  <a:gd name="connsiteY6" fmla="*/ 151863 h 1371446"/>
                  <a:gd name="connsiteX7" fmla="*/ 480707 w 1246171"/>
                  <a:gd name="connsiteY7" fmla="*/ 7497 h 1371446"/>
                  <a:gd name="connsiteX0" fmla="*/ 481680 w 1247144"/>
                  <a:gd name="connsiteY0" fmla="*/ 12670 h 1376619"/>
                  <a:gd name="connsiteX1" fmla="*/ 318472 w 1247144"/>
                  <a:gd name="connsiteY1" fmla="*/ 438190 h 1376619"/>
                  <a:gd name="connsiteX2" fmla="*/ 6880 w 1247144"/>
                  <a:gd name="connsiteY2" fmla="*/ 912700 h 1376619"/>
                  <a:gd name="connsiteX3" fmla="*/ 176591 w 1247144"/>
                  <a:gd name="connsiteY3" fmla="*/ 1366711 h 1376619"/>
                  <a:gd name="connsiteX4" fmla="*/ 970396 w 1247144"/>
                  <a:gd name="connsiteY4" fmla="*/ 1176211 h 1376619"/>
                  <a:gd name="connsiteX5" fmla="*/ 1241858 w 1247144"/>
                  <a:gd name="connsiteY5" fmla="*/ 614236 h 1376619"/>
                  <a:gd name="connsiteX6" fmla="*/ 1156133 w 1247144"/>
                  <a:gd name="connsiteY6" fmla="*/ 157036 h 1376619"/>
                  <a:gd name="connsiteX7" fmla="*/ 481680 w 1247144"/>
                  <a:gd name="connsiteY7" fmla="*/ 12670 h 1376619"/>
                  <a:gd name="connsiteX0" fmla="*/ 418070 w 1250351"/>
                  <a:gd name="connsiteY0" fmla="*/ 12670 h 1376619"/>
                  <a:gd name="connsiteX1" fmla="*/ 318472 w 1250351"/>
                  <a:gd name="connsiteY1" fmla="*/ 438190 h 1376619"/>
                  <a:gd name="connsiteX2" fmla="*/ 6880 w 1250351"/>
                  <a:gd name="connsiteY2" fmla="*/ 912700 h 1376619"/>
                  <a:gd name="connsiteX3" fmla="*/ 176591 w 1250351"/>
                  <a:gd name="connsiteY3" fmla="*/ 1366711 h 1376619"/>
                  <a:gd name="connsiteX4" fmla="*/ 970396 w 1250351"/>
                  <a:gd name="connsiteY4" fmla="*/ 1176211 h 1376619"/>
                  <a:gd name="connsiteX5" fmla="*/ 1241858 w 1250351"/>
                  <a:gd name="connsiteY5" fmla="*/ 614236 h 1376619"/>
                  <a:gd name="connsiteX6" fmla="*/ 1156133 w 1250351"/>
                  <a:gd name="connsiteY6" fmla="*/ 157036 h 1376619"/>
                  <a:gd name="connsiteX7" fmla="*/ 418070 w 1250351"/>
                  <a:gd name="connsiteY7" fmla="*/ 12670 h 1376619"/>
                  <a:gd name="connsiteX0" fmla="*/ 521437 w 1245354"/>
                  <a:gd name="connsiteY0" fmla="*/ 15650 h 1347793"/>
                  <a:gd name="connsiteX1" fmla="*/ 318472 w 1245354"/>
                  <a:gd name="connsiteY1" fmla="*/ 409364 h 1347793"/>
                  <a:gd name="connsiteX2" fmla="*/ 6880 w 1245354"/>
                  <a:gd name="connsiteY2" fmla="*/ 883874 h 1347793"/>
                  <a:gd name="connsiteX3" fmla="*/ 176591 w 1245354"/>
                  <a:gd name="connsiteY3" fmla="*/ 1337885 h 1347793"/>
                  <a:gd name="connsiteX4" fmla="*/ 970396 w 1245354"/>
                  <a:gd name="connsiteY4" fmla="*/ 1147385 h 1347793"/>
                  <a:gd name="connsiteX5" fmla="*/ 1241858 w 1245354"/>
                  <a:gd name="connsiteY5" fmla="*/ 585410 h 1347793"/>
                  <a:gd name="connsiteX6" fmla="*/ 1156133 w 1245354"/>
                  <a:gd name="connsiteY6" fmla="*/ 128210 h 1347793"/>
                  <a:gd name="connsiteX7" fmla="*/ 521437 w 1245354"/>
                  <a:gd name="connsiteY7" fmla="*/ 15650 h 134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45354" h="1347793">
                    <a:moveTo>
                      <a:pt x="521437" y="15650"/>
                    </a:moveTo>
                    <a:cubicBezTo>
                      <a:pt x="381827" y="62509"/>
                      <a:pt x="404231" y="264660"/>
                      <a:pt x="318472" y="409364"/>
                    </a:cubicBezTo>
                    <a:cubicBezTo>
                      <a:pt x="232713" y="554068"/>
                      <a:pt x="30527" y="729121"/>
                      <a:pt x="6880" y="883874"/>
                    </a:cubicBezTo>
                    <a:cubicBezTo>
                      <a:pt x="-16767" y="1038628"/>
                      <a:pt x="16005" y="1293967"/>
                      <a:pt x="176591" y="1337885"/>
                    </a:cubicBezTo>
                    <a:cubicBezTo>
                      <a:pt x="337177" y="1381803"/>
                      <a:pt x="792852" y="1272797"/>
                      <a:pt x="970396" y="1147385"/>
                    </a:cubicBezTo>
                    <a:cubicBezTo>
                      <a:pt x="1147940" y="1021973"/>
                      <a:pt x="1243930" y="758058"/>
                      <a:pt x="1241858" y="585410"/>
                    </a:cubicBezTo>
                    <a:cubicBezTo>
                      <a:pt x="1239477" y="386973"/>
                      <a:pt x="1276203" y="223170"/>
                      <a:pt x="1156133" y="128210"/>
                    </a:cubicBezTo>
                    <a:cubicBezTo>
                      <a:pt x="1036063" y="33250"/>
                      <a:pt x="661047" y="-31209"/>
                      <a:pt x="521437" y="1565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Cloud 5">
                <a:extLst>
                  <a:ext uri="{FF2B5EF4-FFF2-40B4-BE49-F238E27FC236}">
                    <a16:creationId xmlns:a16="http://schemas.microsoft.com/office/drawing/2014/main" id="{FC62D3BA-EEA3-7641-8CB7-707FAA34E82C}"/>
                  </a:ext>
                </a:extLst>
              </p:cNvPr>
              <p:cNvSpPr/>
              <p:nvPr/>
            </p:nvSpPr>
            <p:spPr>
              <a:xfrm rot="11403055">
                <a:off x="3688842" y="1544302"/>
                <a:ext cx="1156756" cy="679237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6493 w 43256"/>
                  <a:gd name="connsiteY8" fmla="*/ 27804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6493 w 43256"/>
                  <a:gd name="connsiteY8" fmla="*/ 27804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547 w 43256"/>
                  <a:gd name="connsiteY14" fmla="*/ 2757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692 w 43256"/>
                  <a:gd name="connsiteY0" fmla="*/ 25573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547 w 43256"/>
                  <a:gd name="connsiteY14" fmla="*/ 2757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28 w 43248"/>
                  <a:gd name="connsiteY0" fmla="*/ 14229 h 43219"/>
                  <a:gd name="connsiteX1" fmla="*/ 5651 w 43248"/>
                  <a:gd name="connsiteY1" fmla="*/ 6766 h 43219"/>
                  <a:gd name="connsiteX2" fmla="*/ 14033 w 43248"/>
                  <a:gd name="connsiteY2" fmla="*/ 5061 h 43219"/>
                  <a:gd name="connsiteX3" fmla="*/ 22484 w 43248"/>
                  <a:gd name="connsiteY3" fmla="*/ 3291 h 43219"/>
                  <a:gd name="connsiteX4" fmla="*/ 25777 w 43248"/>
                  <a:gd name="connsiteY4" fmla="*/ 59 h 43219"/>
                  <a:gd name="connsiteX5" fmla="*/ 29861 w 43248"/>
                  <a:gd name="connsiteY5" fmla="*/ 2340 h 43219"/>
                  <a:gd name="connsiteX6" fmla="*/ 35491 w 43248"/>
                  <a:gd name="connsiteY6" fmla="*/ 549 h 43219"/>
                  <a:gd name="connsiteX7" fmla="*/ 38346 w 43248"/>
                  <a:gd name="connsiteY7" fmla="*/ 5435 h 43219"/>
                  <a:gd name="connsiteX8" fmla="*/ 42010 w 43248"/>
                  <a:gd name="connsiteY8" fmla="*/ 10177 h 43219"/>
                  <a:gd name="connsiteX9" fmla="*/ 41846 w 43248"/>
                  <a:gd name="connsiteY9" fmla="*/ 15319 h 43219"/>
                  <a:gd name="connsiteX10" fmla="*/ 43044 w 43248"/>
                  <a:gd name="connsiteY10" fmla="*/ 23181 h 43219"/>
                  <a:gd name="connsiteX11" fmla="*/ 37432 w 43248"/>
                  <a:gd name="connsiteY11" fmla="*/ 30063 h 43219"/>
                  <a:gd name="connsiteX12" fmla="*/ 35423 w 43248"/>
                  <a:gd name="connsiteY12" fmla="*/ 35960 h 43219"/>
                  <a:gd name="connsiteX13" fmla="*/ 28583 w 43248"/>
                  <a:gd name="connsiteY13" fmla="*/ 36674 h 43219"/>
                  <a:gd name="connsiteX14" fmla="*/ 23695 w 43248"/>
                  <a:gd name="connsiteY14" fmla="*/ 42965 h 43219"/>
                  <a:gd name="connsiteX15" fmla="*/ 16508 w 43248"/>
                  <a:gd name="connsiteY15" fmla="*/ 39125 h 43219"/>
                  <a:gd name="connsiteX16" fmla="*/ 5832 w 43248"/>
                  <a:gd name="connsiteY16" fmla="*/ 35331 h 43219"/>
                  <a:gd name="connsiteX17" fmla="*/ 1138 w 43248"/>
                  <a:gd name="connsiteY17" fmla="*/ 31109 h 43219"/>
                  <a:gd name="connsiteX18" fmla="*/ 2579 w 43248"/>
                  <a:gd name="connsiteY18" fmla="*/ 25278 h 43219"/>
                  <a:gd name="connsiteX19" fmla="*/ 23 w 43248"/>
                  <a:gd name="connsiteY19" fmla="*/ 19563 h 43219"/>
                  <a:gd name="connsiteX20" fmla="*/ 3891 w 43248"/>
                  <a:gd name="connsiteY20" fmla="*/ 14366 h 43219"/>
                  <a:gd name="connsiteX21" fmla="*/ 3928 w 43248"/>
                  <a:gd name="connsiteY21" fmla="*/ 14229 h 43219"/>
                  <a:gd name="connsiteX0" fmla="*/ 2684 w 43248"/>
                  <a:gd name="connsiteY0" fmla="*/ 25573 h 43219"/>
                  <a:gd name="connsiteX1" fmla="*/ 2188 w 43248"/>
                  <a:gd name="connsiteY1" fmla="*/ 25239 h 43219"/>
                  <a:gd name="connsiteX2" fmla="*/ 6956 w 43248"/>
                  <a:gd name="connsiteY2" fmla="*/ 34758 h 43219"/>
                  <a:gd name="connsiteX3" fmla="*/ 5848 w 43248"/>
                  <a:gd name="connsiteY3" fmla="*/ 35139 h 43219"/>
                  <a:gd name="connsiteX4" fmla="*/ 16506 w 43248"/>
                  <a:gd name="connsiteY4" fmla="*/ 38949 h 43219"/>
                  <a:gd name="connsiteX5" fmla="*/ 16256 w 43248"/>
                  <a:gd name="connsiteY5" fmla="*/ 38622 h 43219"/>
                  <a:gd name="connsiteX6" fmla="*/ 28644 w 43248"/>
                  <a:gd name="connsiteY6" fmla="*/ 36059 h 43219"/>
                  <a:gd name="connsiteX7" fmla="*/ 28588 w 43248"/>
                  <a:gd name="connsiteY7" fmla="*/ 36519 h 43219"/>
                  <a:gd name="connsiteX8" fmla="*/ 37244 w 43248"/>
                  <a:gd name="connsiteY8" fmla="*/ 29883 h 43219"/>
                  <a:gd name="connsiteX9" fmla="*/ 37408 w 43248"/>
                  <a:gd name="connsiteY9" fmla="*/ 29949 h 43219"/>
                  <a:gd name="connsiteX10" fmla="*/ 41826 w 43248"/>
                  <a:gd name="connsiteY10" fmla="*/ 15213 h 43219"/>
                  <a:gd name="connsiteX11" fmla="*/ 41955 w 43248"/>
                  <a:gd name="connsiteY11" fmla="*/ 14797 h 43219"/>
                  <a:gd name="connsiteX12" fmla="*/ 38352 w 43248"/>
                  <a:gd name="connsiteY12" fmla="*/ 5285 h 43219"/>
                  <a:gd name="connsiteX13" fmla="*/ 38428 w 43248"/>
                  <a:gd name="connsiteY13" fmla="*/ 6549 h 43219"/>
                  <a:gd name="connsiteX14" fmla="*/ 29539 w 43248"/>
                  <a:gd name="connsiteY14" fmla="*/ 2757 h 43219"/>
                  <a:gd name="connsiteX15" fmla="*/ 29848 w 43248"/>
                  <a:gd name="connsiteY15" fmla="*/ 2199 h 43219"/>
                  <a:gd name="connsiteX16" fmla="*/ 22514 w 43248"/>
                  <a:gd name="connsiteY16" fmla="*/ 3552 h 43219"/>
                  <a:gd name="connsiteX17" fmla="*/ 22528 w 43248"/>
                  <a:gd name="connsiteY17" fmla="*/ 3189 h 43219"/>
                  <a:gd name="connsiteX18" fmla="*/ 14028 w 43248"/>
                  <a:gd name="connsiteY18" fmla="*/ 5051 h 43219"/>
                  <a:gd name="connsiteX19" fmla="*/ 14255 w 43248"/>
                  <a:gd name="connsiteY19" fmla="*/ 5646 h 43219"/>
                  <a:gd name="connsiteX20" fmla="*/ 4046 w 43248"/>
                  <a:gd name="connsiteY20" fmla="*/ 14604 h 43219"/>
                  <a:gd name="connsiteX21" fmla="*/ 3928 w 43248"/>
                  <a:gd name="connsiteY21" fmla="*/ 14229 h 43219"/>
                  <a:gd name="connsiteX0" fmla="*/ 3928 w 43248"/>
                  <a:gd name="connsiteY0" fmla="*/ 14229 h 43219"/>
                  <a:gd name="connsiteX1" fmla="*/ 5651 w 43248"/>
                  <a:gd name="connsiteY1" fmla="*/ 6766 h 43219"/>
                  <a:gd name="connsiteX2" fmla="*/ 14033 w 43248"/>
                  <a:gd name="connsiteY2" fmla="*/ 5061 h 43219"/>
                  <a:gd name="connsiteX3" fmla="*/ 22484 w 43248"/>
                  <a:gd name="connsiteY3" fmla="*/ 3291 h 43219"/>
                  <a:gd name="connsiteX4" fmla="*/ 25777 w 43248"/>
                  <a:gd name="connsiteY4" fmla="*/ 59 h 43219"/>
                  <a:gd name="connsiteX5" fmla="*/ 29861 w 43248"/>
                  <a:gd name="connsiteY5" fmla="*/ 2340 h 43219"/>
                  <a:gd name="connsiteX6" fmla="*/ 35491 w 43248"/>
                  <a:gd name="connsiteY6" fmla="*/ 549 h 43219"/>
                  <a:gd name="connsiteX7" fmla="*/ 38346 w 43248"/>
                  <a:gd name="connsiteY7" fmla="*/ 5435 h 43219"/>
                  <a:gd name="connsiteX8" fmla="*/ 42010 w 43248"/>
                  <a:gd name="connsiteY8" fmla="*/ 10177 h 43219"/>
                  <a:gd name="connsiteX9" fmla="*/ 41846 w 43248"/>
                  <a:gd name="connsiteY9" fmla="*/ 15319 h 43219"/>
                  <a:gd name="connsiteX10" fmla="*/ 43044 w 43248"/>
                  <a:gd name="connsiteY10" fmla="*/ 23181 h 43219"/>
                  <a:gd name="connsiteX11" fmla="*/ 37432 w 43248"/>
                  <a:gd name="connsiteY11" fmla="*/ 30063 h 43219"/>
                  <a:gd name="connsiteX12" fmla="*/ 35423 w 43248"/>
                  <a:gd name="connsiteY12" fmla="*/ 35960 h 43219"/>
                  <a:gd name="connsiteX13" fmla="*/ 28583 w 43248"/>
                  <a:gd name="connsiteY13" fmla="*/ 36674 h 43219"/>
                  <a:gd name="connsiteX14" fmla="*/ 23695 w 43248"/>
                  <a:gd name="connsiteY14" fmla="*/ 42965 h 43219"/>
                  <a:gd name="connsiteX15" fmla="*/ 16508 w 43248"/>
                  <a:gd name="connsiteY15" fmla="*/ 39125 h 43219"/>
                  <a:gd name="connsiteX16" fmla="*/ 5832 w 43248"/>
                  <a:gd name="connsiteY16" fmla="*/ 35331 h 43219"/>
                  <a:gd name="connsiteX17" fmla="*/ 1138 w 43248"/>
                  <a:gd name="connsiteY17" fmla="*/ 31109 h 43219"/>
                  <a:gd name="connsiteX18" fmla="*/ 2579 w 43248"/>
                  <a:gd name="connsiteY18" fmla="*/ 25278 h 43219"/>
                  <a:gd name="connsiteX19" fmla="*/ 23 w 43248"/>
                  <a:gd name="connsiteY19" fmla="*/ 19563 h 43219"/>
                  <a:gd name="connsiteX20" fmla="*/ 3891 w 43248"/>
                  <a:gd name="connsiteY20" fmla="*/ 14366 h 43219"/>
                  <a:gd name="connsiteX21" fmla="*/ 3928 w 43248"/>
                  <a:gd name="connsiteY21" fmla="*/ 14229 h 43219"/>
                  <a:gd name="connsiteX0" fmla="*/ 2684 w 43248"/>
                  <a:gd name="connsiteY0" fmla="*/ 25573 h 43219"/>
                  <a:gd name="connsiteX1" fmla="*/ 2188 w 43248"/>
                  <a:gd name="connsiteY1" fmla="*/ 25239 h 43219"/>
                  <a:gd name="connsiteX2" fmla="*/ 6270 w 43248"/>
                  <a:gd name="connsiteY2" fmla="*/ 35119 h 43219"/>
                  <a:gd name="connsiteX3" fmla="*/ 5848 w 43248"/>
                  <a:gd name="connsiteY3" fmla="*/ 35139 h 43219"/>
                  <a:gd name="connsiteX4" fmla="*/ 16506 w 43248"/>
                  <a:gd name="connsiteY4" fmla="*/ 38949 h 43219"/>
                  <a:gd name="connsiteX5" fmla="*/ 16256 w 43248"/>
                  <a:gd name="connsiteY5" fmla="*/ 38622 h 43219"/>
                  <a:gd name="connsiteX6" fmla="*/ 28644 w 43248"/>
                  <a:gd name="connsiteY6" fmla="*/ 36059 h 43219"/>
                  <a:gd name="connsiteX7" fmla="*/ 28588 w 43248"/>
                  <a:gd name="connsiteY7" fmla="*/ 36519 h 43219"/>
                  <a:gd name="connsiteX8" fmla="*/ 37244 w 43248"/>
                  <a:gd name="connsiteY8" fmla="*/ 29883 h 43219"/>
                  <a:gd name="connsiteX9" fmla="*/ 37408 w 43248"/>
                  <a:gd name="connsiteY9" fmla="*/ 29949 h 43219"/>
                  <a:gd name="connsiteX10" fmla="*/ 41826 w 43248"/>
                  <a:gd name="connsiteY10" fmla="*/ 15213 h 43219"/>
                  <a:gd name="connsiteX11" fmla="*/ 41955 w 43248"/>
                  <a:gd name="connsiteY11" fmla="*/ 14797 h 43219"/>
                  <a:gd name="connsiteX12" fmla="*/ 38352 w 43248"/>
                  <a:gd name="connsiteY12" fmla="*/ 5285 h 43219"/>
                  <a:gd name="connsiteX13" fmla="*/ 38428 w 43248"/>
                  <a:gd name="connsiteY13" fmla="*/ 6549 h 43219"/>
                  <a:gd name="connsiteX14" fmla="*/ 29539 w 43248"/>
                  <a:gd name="connsiteY14" fmla="*/ 2757 h 43219"/>
                  <a:gd name="connsiteX15" fmla="*/ 29848 w 43248"/>
                  <a:gd name="connsiteY15" fmla="*/ 2199 h 43219"/>
                  <a:gd name="connsiteX16" fmla="*/ 22514 w 43248"/>
                  <a:gd name="connsiteY16" fmla="*/ 3552 h 43219"/>
                  <a:gd name="connsiteX17" fmla="*/ 22528 w 43248"/>
                  <a:gd name="connsiteY17" fmla="*/ 3189 h 43219"/>
                  <a:gd name="connsiteX18" fmla="*/ 14028 w 43248"/>
                  <a:gd name="connsiteY18" fmla="*/ 5051 h 43219"/>
                  <a:gd name="connsiteX19" fmla="*/ 14255 w 43248"/>
                  <a:gd name="connsiteY19" fmla="*/ 5646 h 43219"/>
                  <a:gd name="connsiteX20" fmla="*/ 4046 w 43248"/>
                  <a:gd name="connsiteY20" fmla="*/ 14604 h 43219"/>
                  <a:gd name="connsiteX21" fmla="*/ 3928 w 43248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48" h="43219">
                    <a:moveTo>
                      <a:pt x="3928" y="14229"/>
                    </a:moveTo>
                    <a:cubicBezTo>
                      <a:pt x="3657" y="11516"/>
                      <a:pt x="4289" y="8780"/>
                      <a:pt x="5651" y="6766"/>
                    </a:cubicBezTo>
                    <a:cubicBezTo>
                      <a:pt x="7803" y="3585"/>
                      <a:pt x="11292" y="2876"/>
                      <a:pt x="14033" y="5061"/>
                    </a:cubicBezTo>
                    <a:cubicBezTo>
                      <a:pt x="15706" y="768"/>
                      <a:pt x="19942" y="-119"/>
                      <a:pt x="22484" y="3291"/>
                    </a:cubicBezTo>
                    <a:cubicBezTo>
                      <a:pt x="23125" y="1542"/>
                      <a:pt x="24356" y="333"/>
                      <a:pt x="25777" y="59"/>
                    </a:cubicBezTo>
                    <a:cubicBezTo>
                      <a:pt x="27341" y="-243"/>
                      <a:pt x="28903" y="629"/>
                      <a:pt x="29861" y="2340"/>
                    </a:cubicBezTo>
                    <a:cubicBezTo>
                      <a:pt x="31243" y="126"/>
                      <a:pt x="33529" y="-601"/>
                      <a:pt x="35491" y="549"/>
                    </a:cubicBezTo>
                    <a:cubicBezTo>
                      <a:pt x="36986" y="1425"/>
                      <a:pt x="38058" y="3259"/>
                      <a:pt x="38346" y="5435"/>
                    </a:cubicBezTo>
                    <a:cubicBezTo>
                      <a:pt x="40074" y="6077"/>
                      <a:pt x="41450" y="7857"/>
                      <a:pt x="42010" y="10177"/>
                    </a:cubicBezTo>
                    <a:cubicBezTo>
                      <a:pt x="42417" y="11861"/>
                      <a:pt x="42359" y="13690"/>
                      <a:pt x="41846" y="15319"/>
                    </a:cubicBezTo>
                    <a:cubicBezTo>
                      <a:pt x="43107" y="17553"/>
                      <a:pt x="43548" y="20449"/>
                      <a:pt x="43044" y="23181"/>
                    </a:cubicBezTo>
                    <a:cubicBezTo>
                      <a:pt x="42374" y="26813"/>
                      <a:pt x="40156" y="29533"/>
                      <a:pt x="37432" y="30063"/>
                    </a:cubicBezTo>
                    <a:cubicBezTo>
                      <a:pt x="37419" y="32330"/>
                      <a:pt x="36686" y="34480"/>
                      <a:pt x="35423" y="35960"/>
                    </a:cubicBezTo>
                    <a:cubicBezTo>
                      <a:pt x="33504" y="38209"/>
                      <a:pt x="30732" y="38498"/>
                      <a:pt x="28583" y="36674"/>
                    </a:cubicBezTo>
                    <a:cubicBezTo>
                      <a:pt x="27888" y="39807"/>
                      <a:pt x="26027" y="42202"/>
                      <a:pt x="23695" y="42965"/>
                    </a:cubicBezTo>
                    <a:cubicBezTo>
                      <a:pt x="20947" y="43864"/>
                      <a:pt x="18079" y="42332"/>
                      <a:pt x="16508" y="39125"/>
                    </a:cubicBezTo>
                    <a:cubicBezTo>
                      <a:pt x="12800" y="42169"/>
                      <a:pt x="7984" y="40458"/>
                      <a:pt x="5832" y="35331"/>
                    </a:cubicBezTo>
                    <a:cubicBezTo>
                      <a:pt x="3718" y="35668"/>
                      <a:pt x="1680" y="32785"/>
                      <a:pt x="1138" y="31109"/>
                    </a:cubicBezTo>
                    <a:cubicBezTo>
                      <a:pt x="596" y="29434"/>
                      <a:pt x="1526" y="26804"/>
                      <a:pt x="2579" y="25278"/>
                    </a:cubicBezTo>
                    <a:cubicBezTo>
                      <a:pt x="1085" y="24081"/>
                      <a:pt x="-185" y="21916"/>
                      <a:pt x="23" y="19563"/>
                    </a:cubicBezTo>
                    <a:cubicBezTo>
                      <a:pt x="267" y="16808"/>
                      <a:pt x="1873" y="14650"/>
                      <a:pt x="3891" y="14366"/>
                    </a:cubicBezTo>
                    <a:cubicBezTo>
                      <a:pt x="3903" y="14320"/>
                      <a:pt x="3916" y="14275"/>
                      <a:pt x="3928" y="14229"/>
                    </a:cubicBezTo>
                    <a:close/>
                  </a:path>
                  <a:path w="43248" h="43219" fill="none" extrusionOk="0">
                    <a:moveTo>
                      <a:pt x="2684" y="25573"/>
                    </a:moveTo>
                    <a:cubicBezTo>
                      <a:pt x="1800" y="25667"/>
                      <a:pt x="2953" y="25852"/>
                      <a:pt x="2188" y="25239"/>
                    </a:cubicBezTo>
                    <a:moveTo>
                      <a:pt x="6270" y="35119"/>
                    </a:moveTo>
                    <a:cubicBezTo>
                      <a:pt x="5915" y="35312"/>
                      <a:pt x="6228" y="35079"/>
                      <a:pt x="5848" y="35139"/>
                    </a:cubicBezTo>
                    <a:moveTo>
                      <a:pt x="16506" y="38949"/>
                    </a:moveTo>
                    <a:cubicBezTo>
                      <a:pt x="16239" y="38403"/>
                      <a:pt x="16433" y="39233"/>
                      <a:pt x="16256" y="38622"/>
                    </a:cubicBezTo>
                    <a:moveTo>
                      <a:pt x="28644" y="36059"/>
                    </a:moveTo>
                    <a:cubicBezTo>
                      <a:pt x="28605" y="36706"/>
                      <a:pt x="28726" y="35897"/>
                      <a:pt x="28588" y="36519"/>
                    </a:cubicBezTo>
                    <a:moveTo>
                      <a:pt x="37244" y="29883"/>
                    </a:moveTo>
                    <a:cubicBezTo>
                      <a:pt x="37396" y="29923"/>
                      <a:pt x="37426" y="26917"/>
                      <a:pt x="37408" y="29949"/>
                    </a:cubicBezTo>
                    <a:moveTo>
                      <a:pt x="41826" y="15213"/>
                    </a:moveTo>
                    <a:cubicBezTo>
                      <a:pt x="41501" y="16245"/>
                      <a:pt x="42583" y="14069"/>
                      <a:pt x="41955" y="14797"/>
                    </a:cubicBezTo>
                    <a:moveTo>
                      <a:pt x="38352" y="5285"/>
                    </a:moveTo>
                    <a:cubicBezTo>
                      <a:pt x="38407" y="5702"/>
                      <a:pt x="38433" y="6125"/>
                      <a:pt x="38428" y="6549"/>
                    </a:cubicBezTo>
                    <a:moveTo>
                      <a:pt x="29539" y="2757"/>
                    </a:moveTo>
                    <a:cubicBezTo>
                      <a:pt x="29728" y="2174"/>
                      <a:pt x="29544" y="2685"/>
                      <a:pt x="29848" y="2199"/>
                    </a:cubicBezTo>
                    <a:moveTo>
                      <a:pt x="22514" y="3552"/>
                    </a:moveTo>
                    <a:cubicBezTo>
                      <a:pt x="22591" y="3070"/>
                      <a:pt x="22367" y="3630"/>
                      <a:pt x="22528" y="3189"/>
                    </a:cubicBezTo>
                    <a:moveTo>
                      <a:pt x="14028" y="5051"/>
                    </a:moveTo>
                    <a:cubicBezTo>
                      <a:pt x="14500" y="5427"/>
                      <a:pt x="13863" y="5127"/>
                      <a:pt x="14255" y="5646"/>
                    </a:cubicBezTo>
                    <a:moveTo>
                      <a:pt x="4046" y="14604"/>
                    </a:moveTo>
                    <a:cubicBezTo>
                      <a:pt x="3943" y="14140"/>
                      <a:pt x="3976" y="14710"/>
                      <a:pt x="3928" y="14229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0A4A44A-6D26-0656-2CA3-DDE1E56AD93F}"/>
                  </a:ext>
                </a:extLst>
              </p:cNvPr>
              <p:cNvSpPr/>
              <p:nvPr/>
            </p:nvSpPr>
            <p:spPr>
              <a:xfrm>
                <a:off x="4267220" y="2053378"/>
                <a:ext cx="595211" cy="255284"/>
              </a:xfrm>
              <a:custGeom>
                <a:avLst/>
                <a:gdLst>
                  <a:gd name="connsiteX0" fmla="*/ 39190 w 595211"/>
                  <a:gd name="connsiteY0" fmla="*/ 149308 h 255284"/>
                  <a:gd name="connsiteX1" fmla="*/ 404950 w 595211"/>
                  <a:gd name="connsiteY1" fmla="*/ 14135 h 255284"/>
                  <a:gd name="connsiteX2" fmla="*/ 579878 w 595211"/>
                  <a:gd name="connsiteY2" fmla="*/ 22087 h 255284"/>
                  <a:gd name="connsiteX3" fmla="*/ 571927 w 595211"/>
                  <a:gd name="connsiteY3" fmla="*/ 173161 h 255284"/>
                  <a:gd name="connsiteX4" fmla="*/ 452657 w 595211"/>
                  <a:gd name="connsiteY4" fmla="*/ 252675 h 255284"/>
                  <a:gd name="connsiteX5" fmla="*/ 55092 w 595211"/>
                  <a:gd name="connsiteY5" fmla="*/ 228821 h 255284"/>
                  <a:gd name="connsiteX6" fmla="*/ 39190 w 595211"/>
                  <a:gd name="connsiteY6" fmla="*/ 149308 h 2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5211" h="255284">
                    <a:moveTo>
                      <a:pt x="39190" y="149308"/>
                    </a:moveTo>
                    <a:cubicBezTo>
                      <a:pt x="97500" y="113527"/>
                      <a:pt x="314835" y="35338"/>
                      <a:pt x="404950" y="14135"/>
                    </a:cubicBezTo>
                    <a:cubicBezTo>
                      <a:pt x="495065" y="-7068"/>
                      <a:pt x="552049" y="-4417"/>
                      <a:pt x="579878" y="22087"/>
                    </a:cubicBezTo>
                    <a:cubicBezTo>
                      <a:pt x="607707" y="48591"/>
                      <a:pt x="593130" y="134730"/>
                      <a:pt x="571927" y="173161"/>
                    </a:cubicBezTo>
                    <a:cubicBezTo>
                      <a:pt x="550724" y="211592"/>
                      <a:pt x="538796" y="243398"/>
                      <a:pt x="452657" y="252675"/>
                    </a:cubicBezTo>
                    <a:cubicBezTo>
                      <a:pt x="366518" y="261952"/>
                      <a:pt x="121353" y="244724"/>
                      <a:pt x="55092" y="228821"/>
                    </a:cubicBezTo>
                    <a:cubicBezTo>
                      <a:pt x="-11169" y="212918"/>
                      <a:pt x="-19120" y="185089"/>
                      <a:pt x="39190" y="149308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00763C75-C81A-9FF6-871E-96FBBF2A5E91}"/>
                  </a:ext>
                </a:extLst>
              </p:cNvPr>
              <p:cNvSpPr/>
              <p:nvPr/>
            </p:nvSpPr>
            <p:spPr>
              <a:xfrm>
                <a:off x="3899723" y="2258382"/>
                <a:ext cx="290512" cy="2905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1AE3C86D-A376-56C4-57E1-E2AAB94A12D1}"/>
                  </a:ext>
                </a:extLst>
              </p:cNvPr>
              <p:cNvSpPr/>
              <p:nvPr/>
            </p:nvSpPr>
            <p:spPr>
              <a:xfrm>
                <a:off x="3915180" y="2342831"/>
                <a:ext cx="154041" cy="154041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Isosceles Triangle 19">
                <a:extLst>
                  <a:ext uri="{FF2B5EF4-FFF2-40B4-BE49-F238E27FC236}">
                    <a16:creationId xmlns:a16="http://schemas.microsoft.com/office/drawing/2014/main" id="{6F6059BC-BCFA-300B-BF53-05B5F8DC6E83}"/>
                  </a:ext>
                </a:extLst>
              </p:cNvPr>
              <p:cNvSpPr/>
              <p:nvPr/>
            </p:nvSpPr>
            <p:spPr>
              <a:xfrm rot="5400000">
                <a:off x="3489257" y="2756127"/>
                <a:ext cx="92871" cy="192592"/>
              </a:xfrm>
              <a:prstGeom prst="triangle">
                <a:avLst>
                  <a:gd name="adj" fmla="val 7833"/>
                </a:avLst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4E52F1E-1F83-DC84-E0AC-6E7B1DEC191F}"/>
                  </a:ext>
                </a:extLst>
              </p:cNvPr>
              <p:cNvSpPr/>
              <p:nvPr/>
            </p:nvSpPr>
            <p:spPr>
              <a:xfrm>
                <a:off x="3496122" y="3031471"/>
                <a:ext cx="266700" cy="114300"/>
              </a:xfrm>
              <a:custGeom>
                <a:avLst/>
                <a:gdLst>
                  <a:gd name="connsiteX0" fmla="*/ 0 w 266700"/>
                  <a:gd name="connsiteY0" fmla="*/ 114300 h 114300"/>
                  <a:gd name="connsiteX1" fmla="*/ 222250 w 266700"/>
                  <a:gd name="connsiteY1" fmla="*/ 73025 h 114300"/>
                  <a:gd name="connsiteX2" fmla="*/ 266700 w 266700"/>
                  <a:gd name="connsiteY2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6700" h="114300">
                    <a:moveTo>
                      <a:pt x="0" y="114300"/>
                    </a:moveTo>
                    <a:cubicBezTo>
                      <a:pt x="88900" y="103187"/>
                      <a:pt x="177800" y="92075"/>
                      <a:pt x="222250" y="73025"/>
                    </a:cubicBezTo>
                    <a:cubicBezTo>
                      <a:pt x="266700" y="53975"/>
                      <a:pt x="266700" y="26987"/>
                      <a:pt x="266700" y="0"/>
                    </a:cubicBezTo>
                  </a:path>
                </a:pathLst>
              </a:custGeom>
              <a:no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D1277FE-C564-6C7B-5C63-CE1067609576}"/>
                  </a:ext>
                </a:extLst>
              </p:cNvPr>
              <p:cNvSpPr/>
              <p:nvPr/>
            </p:nvSpPr>
            <p:spPr>
              <a:xfrm>
                <a:off x="5163163" y="4815960"/>
                <a:ext cx="366130" cy="270204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7013417-DB55-775C-9ECC-3345466B5C5E}"/>
                  </a:ext>
                </a:extLst>
              </p:cNvPr>
              <p:cNvSpPr/>
              <p:nvPr/>
            </p:nvSpPr>
            <p:spPr>
              <a:xfrm>
                <a:off x="6411800" y="4539763"/>
                <a:ext cx="366130" cy="270204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CFE26D2-5742-F067-DD8D-10719A510A87}"/>
                  </a:ext>
                </a:extLst>
              </p:cNvPr>
              <p:cNvSpPr/>
              <p:nvPr/>
            </p:nvSpPr>
            <p:spPr>
              <a:xfrm>
                <a:off x="6862974" y="4682815"/>
                <a:ext cx="366130" cy="270204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cxnSp>
        <p:nvCxnSpPr>
          <p:cNvPr id="109" name="Line 5">
            <a:extLst>
              <a:ext uri="{FF2B5EF4-FFF2-40B4-BE49-F238E27FC236}">
                <a16:creationId xmlns:a16="http://schemas.microsoft.com/office/drawing/2014/main" id="{6E1453F8-E78A-E786-E655-10E444CC5C9F}"/>
              </a:ext>
            </a:extLst>
          </p:cNvPr>
          <p:cNvCxnSpPr>
            <a:cxnSpLocks/>
          </p:cNvCxnSpPr>
          <p:nvPr/>
        </p:nvCxnSpPr>
        <p:spPr>
          <a:xfrm flipV="1">
            <a:off x="9963154" y="1749425"/>
            <a:ext cx="942" cy="1603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Line 4">
            <a:extLst>
              <a:ext uri="{FF2B5EF4-FFF2-40B4-BE49-F238E27FC236}">
                <a16:creationId xmlns:a16="http://schemas.microsoft.com/office/drawing/2014/main" id="{28061C52-5E90-4DA9-F050-29AE39FC2313}"/>
              </a:ext>
            </a:extLst>
          </p:cNvPr>
          <p:cNvCxnSpPr>
            <a:cxnSpLocks/>
          </p:cNvCxnSpPr>
          <p:nvPr/>
        </p:nvCxnSpPr>
        <p:spPr>
          <a:xfrm flipV="1">
            <a:off x="8297221" y="1749425"/>
            <a:ext cx="0" cy="8201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Line 3">
            <a:extLst>
              <a:ext uri="{FF2B5EF4-FFF2-40B4-BE49-F238E27FC236}">
                <a16:creationId xmlns:a16="http://schemas.microsoft.com/office/drawing/2014/main" id="{6A6A6B80-5DB2-4103-C0B9-B2069E2F97BE}"/>
              </a:ext>
            </a:extLst>
          </p:cNvPr>
          <p:cNvCxnSpPr>
            <a:cxnSpLocks/>
          </p:cNvCxnSpPr>
          <p:nvPr/>
        </p:nvCxnSpPr>
        <p:spPr>
          <a:xfrm flipV="1">
            <a:off x="6646221" y="1749425"/>
            <a:ext cx="0" cy="3121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Line 2">
            <a:extLst>
              <a:ext uri="{FF2B5EF4-FFF2-40B4-BE49-F238E27FC236}">
                <a16:creationId xmlns:a16="http://schemas.microsoft.com/office/drawing/2014/main" id="{27187028-A994-1897-2505-B991009AAD26}"/>
              </a:ext>
            </a:extLst>
          </p:cNvPr>
          <p:cNvCxnSpPr>
            <a:cxnSpLocks/>
          </p:cNvCxnSpPr>
          <p:nvPr/>
        </p:nvCxnSpPr>
        <p:spPr>
          <a:xfrm flipV="1">
            <a:off x="4995221" y="1749425"/>
            <a:ext cx="0" cy="5344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Line 1">
            <a:extLst>
              <a:ext uri="{FF2B5EF4-FFF2-40B4-BE49-F238E27FC236}">
                <a16:creationId xmlns:a16="http://schemas.microsoft.com/office/drawing/2014/main" id="{E7076E07-FC9B-E670-69A3-23B7666159FC}"/>
              </a:ext>
            </a:extLst>
          </p:cNvPr>
          <p:cNvCxnSpPr>
            <a:cxnSpLocks/>
          </p:cNvCxnSpPr>
          <p:nvPr/>
        </p:nvCxnSpPr>
        <p:spPr>
          <a:xfrm flipV="1">
            <a:off x="3328346" y="1746250"/>
            <a:ext cx="0" cy="1121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D7655EE3-F70A-1E61-CF4B-1384AE0D42A4}"/>
              </a:ext>
            </a:extLst>
          </p:cNvPr>
          <p:cNvSpPr/>
          <p:nvPr/>
        </p:nvSpPr>
        <p:spPr>
          <a:xfrm>
            <a:off x="2665378" y="291829"/>
            <a:ext cx="8073958" cy="1459149"/>
          </a:xfrm>
          <a:prstGeom prst="roundRect">
            <a:avLst/>
          </a:prstGeom>
          <a:solidFill>
            <a:srgbClr val="C00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Baa Humbug!</a:t>
            </a:r>
          </a:p>
        </p:txBody>
      </p:sp>
      <p:pic>
        <p:nvPicPr>
          <p:cNvPr id="120" name="christmas-music-magical-fairy-tale-for-children-kids-125101">
            <a:hlinkClick r:id="" action="ppaction://media"/>
            <a:extLst>
              <a:ext uri="{FF2B5EF4-FFF2-40B4-BE49-F238E27FC236}">
                <a16:creationId xmlns:a16="http://schemas.microsoft.com/office/drawing/2014/main" id="{12C41F37-CA7B-3484-C08F-8AAEB49A68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74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2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" dur="10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25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48000" fill="hold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6.25E-7 -2.59259E-6 L 6.25E-7 -0.27106 " pathEditMode="relative" rAng="0" ptsTypes="AA" p14:bounceEnd="52000">
                                          <p:cBhvr>
                                            <p:cTn id="22" dur="10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accel="48000" fill="hold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6.25E-7 -2.59259E-6 L 6.25E-7 -0.27106 " pathEditMode="relative" rAng="0" ptsTypes="AA" p14:bounceEnd="52000">
                                          <p:cBhvr>
                                            <p:cTn id="30" dur="1000" spd="-100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25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48000" fill="hold" nodeType="withEffect" p14:presetBounceEnd="52000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6.25E-7 -2.59259E-6 L 6.25E-7 -0.27106 " pathEditMode="relative" rAng="0" ptsTypes="AA" p14:bounceEnd="52000">
                                          <p:cBhvr>
                                            <p:cTn id="38" dur="1000" spd="-100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25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48000" fill="hold" nodeType="withEffect" p14:presetBounceEnd="52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6.25E-7 -2.59259E-6 L 6.25E-7 -0.27106 " pathEditMode="relative" rAng="0" ptsTypes="AA" p14:bounceEnd="52000">
                                          <p:cBhvr>
                                            <p:cTn id="46" dur="1000" spd="-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25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accel="48000" fill="hold" nodeType="withEffect" p14:presetBounceEnd="52000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6.25E-7 -2.59259E-6 L 6.25E-7 -0.27106 " pathEditMode="relative" rAng="0" ptsTypes="AA" p14:bounceEnd="52000">
                                          <p:cBhvr>
                                            <p:cTn id="54" dur="1000" spd="-100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0.03472 L -3.75E-6 1.85185E-6 " pathEditMode="relative" rAng="0" ptsTypes="AA">
                                          <p:cBhvr>
                                            <p:cTn id="6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0"/>
                    </p:tgtEl>
                  </p:cMediaNode>
                </p:audio>
              </p:childTnLst>
            </p:cTn>
          </p:par>
        </p:tnLst>
        <p:bldLst>
          <p:bldP spid="59" grpId="0" animBg="1"/>
          <p:bldP spid="59" grpId="1" animBg="1"/>
          <p:bldP spid="58" grpId="0" animBg="1"/>
          <p:bldP spid="58" grpId="1" animBg="1"/>
          <p:bldP spid="58" grpId="2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2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25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48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6.25E-7 -2.59259E-6 L 6.25E-7 -0.27106 " pathEditMode="relative" rAng="0" ptsTypes="AA">
                                          <p:cBhvr>
                                            <p:cTn id="22" dur="10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accel="4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6.25E-7 -2.59259E-6 L 6.25E-7 -0.27106 " pathEditMode="relative" rAng="0" ptsTypes="AA">
                                          <p:cBhvr>
                                            <p:cTn id="30" dur="1000" spd="-100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25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48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6.25E-7 -2.59259E-6 L 6.25E-7 -0.27106 " pathEditMode="relative" rAng="0" ptsTypes="AA">
                                          <p:cBhvr>
                                            <p:cTn id="38" dur="1000" spd="-100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25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4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6.25E-7 -2.59259E-6 L 6.25E-7 -0.27106 " pathEditMode="relative" rAng="0" ptsTypes="AA">
                                          <p:cBhvr>
                                            <p:cTn id="46" dur="1000" spd="-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25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accel="48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6.25E-7 -2.59259E-6 L 6.25E-7 -0.27106 " pathEditMode="relative" rAng="0" ptsTypes="AA">
                                          <p:cBhvr>
                                            <p:cTn id="54" dur="1000" spd="-100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0.03472 L -3.75E-6 1.85185E-6 " pathEditMode="relative" rAng="0" ptsTypes="AA">
                                          <p:cBhvr>
                                            <p:cTn id="6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0"/>
                    </p:tgtEl>
                  </p:cMediaNode>
                </p:audio>
              </p:childTnLst>
            </p:cTn>
          </p:par>
        </p:tnLst>
        <p:bldLst>
          <p:bldP spid="59" grpId="0" animBg="1"/>
          <p:bldP spid="59" grpId="1" animBg="1"/>
          <p:bldP spid="58" grpId="0" animBg="1"/>
          <p:bldP spid="58" grpId="1" animBg="1"/>
          <p:bldP spid="58" grpId="2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DF9A56-6AE2-4DD2-7563-228B3C6D1711}"/>
              </a:ext>
            </a:extLst>
          </p:cNvPr>
          <p:cNvSpPr/>
          <p:nvPr/>
        </p:nvSpPr>
        <p:spPr>
          <a:xfrm>
            <a:off x="-133" y="4481425"/>
            <a:ext cx="19366306" cy="238088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05" name="Group 704">
            <a:extLst>
              <a:ext uri="{FF2B5EF4-FFF2-40B4-BE49-F238E27FC236}">
                <a16:creationId xmlns:a16="http://schemas.microsoft.com/office/drawing/2014/main" id="{42CA3873-E82E-E1AD-B9ED-1DC8EEA905D7}"/>
              </a:ext>
            </a:extLst>
          </p:cNvPr>
          <p:cNvGrpSpPr/>
          <p:nvPr/>
        </p:nvGrpSpPr>
        <p:grpSpPr>
          <a:xfrm>
            <a:off x="-282048" y="-841125"/>
            <a:ext cx="19819762" cy="5686073"/>
            <a:chOff x="-282048" y="-841125"/>
            <a:chExt cx="19819762" cy="5686073"/>
          </a:xfrm>
        </p:grpSpPr>
        <p:grpSp>
          <p:nvGrpSpPr>
            <p:cNvPr id="703" name="Group 702">
              <a:extLst>
                <a:ext uri="{FF2B5EF4-FFF2-40B4-BE49-F238E27FC236}">
                  <a16:creationId xmlns:a16="http://schemas.microsoft.com/office/drawing/2014/main" id="{49620431-46DE-05B1-6F9A-E4BB37450333}"/>
                </a:ext>
              </a:extLst>
            </p:cNvPr>
            <p:cNvGrpSpPr/>
            <p:nvPr/>
          </p:nvGrpSpPr>
          <p:grpSpPr>
            <a:xfrm>
              <a:off x="4396902" y="-635824"/>
              <a:ext cx="4747098" cy="5473638"/>
              <a:chOff x="4396902" y="-635824"/>
              <a:chExt cx="4747098" cy="5473638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2BB6A2-7C92-7EE9-51B1-7ED174A2D497}"/>
                  </a:ext>
                </a:extLst>
              </p:cNvPr>
              <p:cNvSpPr/>
              <p:nvPr/>
            </p:nvSpPr>
            <p:spPr>
              <a:xfrm>
                <a:off x="4396902" y="0"/>
                <a:ext cx="4747098" cy="4778275"/>
              </a:xfrm>
              <a:prstGeom prst="rect">
                <a:avLst/>
              </a:prstGeom>
              <a:solidFill>
                <a:srgbClr val="677E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85A54FF-FC1B-3493-0B09-AD0D1F09E5B3}"/>
                  </a:ext>
                </a:extLst>
              </p:cNvPr>
              <p:cNvSpPr/>
              <p:nvPr/>
            </p:nvSpPr>
            <p:spPr>
              <a:xfrm>
                <a:off x="5291841" y="2677101"/>
                <a:ext cx="1196502" cy="2101172"/>
              </a:xfrm>
              <a:prstGeom prst="rect">
                <a:avLst/>
              </a:prstGeom>
              <a:solidFill>
                <a:srgbClr val="3F62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D453C58-2D2F-CDE1-248C-8D5376130AFC}"/>
                  </a:ext>
                </a:extLst>
              </p:cNvPr>
              <p:cNvSpPr/>
              <p:nvPr/>
            </p:nvSpPr>
            <p:spPr>
              <a:xfrm rot="10800000">
                <a:off x="5982505" y="3893058"/>
                <a:ext cx="323850" cy="719137"/>
              </a:xfrm>
              <a:prstGeom prst="rect">
                <a:avLst/>
              </a:prstGeom>
              <a:solidFill>
                <a:srgbClr val="456A2C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978DAD84-9123-9580-15CE-44783B9C485A}"/>
                  </a:ext>
                </a:extLst>
              </p:cNvPr>
              <p:cNvSpPr/>
              <p:nvPr/>
            </p:nvSpPr>
            <p:spPr>
              <a:xfrm rot="10800000">
                <a:off x="5476666" y="3893058"/>
                <a:ext cx="323850" cy="719137"/>
              </a:xfrm>
              <a:prstGeom prst="rect">
                <a:avLst/>
              </a:prstGeom>
              <a:solidFill>
                <a:srgbClr val="456A2C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4CCB3E8-C3DF-3189-B88B-084ADFD001EE}"/>
                  </a:ext>
                </a:extLst>
              </p:cNvPr>
              <p:cNvSpPr/>
              <p:nvPr/>
            </p:nvSpPr>
            <p:spPr>
              <a:xfrm rot="10800000">
                <a:off x="5476666" y="2878645"/>
                <a:ext cx="323850" cy="808409"/>
              </a:xfrm>
              <a:prstGeom prst="rect">
                <a:avLst/>
              </a:prstGeom>
              <a:solidFill>
                <a:srgbClr val="456A2C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611AEAC6-EF37-AF16-260A-56985404FAF3}"/>
                  </a:ext>
                </a:extLst>
              </p:cNvPr>
              <p:cNvSpPr/>
              <p:nvPr/>
            </p:nvSpPr>
            <p:spPr>
              <a:xfrm rot="10800000">
                <a:off x="5982505" y="2878645"/>
                <a:ext cx="323850" cy="808409"/>
              </a:xfrm>
              <a:prstGeom prst="rect">
                <a:avLst/>
              </a:prstGeom>
              <a:solidFill>
                <a:srgbClr val="456A2C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1C6354CC-9FD5-1E86-788D-7FB78A696AB5}"/>
                  </a:ext>
                </a:extLst>
              </p:cNvPr>
              <p:cNvSpPr/>
              <p:nvPr/>
            </p:nvSpPr>
            <p:spPr>
              <a:xfrm>
                <a:off x="6256101" y="3709247"/>
                <a:ext cx="161618" cy="16161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plastic">
                <a:bevelB w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Circle: Hollow 55">
                <a:extLst>
                  <a:ext uri="{FF2B5EF4-FFF2-40B4-BE49-F238E27FC236}">
                    <a16:creationId xmlns:a16="http://schemas.microsoft.com/office/drawing/2014/main" id="{0F2BEC33-828C-50F9-239E-BA8B585BAF77}"/>
                  </a:ext>
                </a:extLst>
              </p:cNvPr>
              <p:cNvSpPr/>
              <p:nvPr/>
            </p:nvSpPr>
            <p:spPr>
              <a:xfrm>
                <a:off x="5623391" y="2907575"/>
                <a:ext cx="536239" cy="536239"/>
              </a:xfrm>
              <a:prstGeom prst="donut">
                <a:avLst/>
              </a:prstGeom>
              <a:solidFill>
                <a:schemeClr val="accent6">
                  <a:lumMod val="50000"/>
                </a:schemeClr>
              </a:solidFill>
              <a:ln w="6350">
                <a:solidFill>
                  <a:srgbClr val="283F19"/>
                </a:solidFill>
              </a:ln>
              <a:scene3d>
                <a:camera prst="orthographicFront"/>
                <a:lightRig rig="threeP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6D8EC139-D3FF-E1BC-71C4-8A6904045B13}"/>
                  </a:ext>
                </a:extLst>
              </p:cNvPr>
              <p:cNvSpPr/>
              <p:nvPr/>
            </p:nvSpPr>
            <p:spPr>
              <a:xfrm>
                <a:off x="5894627" y="292424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FADB8872-F53F-549B-3072-6EEB88E78166}"/>
                  </a:ext>
                </a:extLst>
              </p:cNvPr>
              <p:cNvSpPr/>
              <p:nvPr/>
            </p:nvSpPr>
            <p:spPr>
              <a:xfrm>
                <a:off x="5988738" y="295522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1BF676B-BEB1-9566-0CB8-3E2E14849619}"/>
                  </a:ext>
                </a:extLst>
              </p:cNvPr>
              <p:cNvSpPr/>
              <p:nvPr/>
            </p:nvSpPr>
            <p:spPr>
              <a:xfrm>
                <a:off x="6011688" y="304070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6029A825-5A00-2FC0-C7D8-B0E693022F4F}"/>
                  </a:ext>
                </a:extLst>
              </p:cNvPr>
              <p:cNvSpPr/>
              <p:nvPr/>
            </p:nvSpPr>
            <p:spPr>
              <a:xfrm>
                <a:off x="6085659" y="312307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98A76B99-D16E-A877-3D3A-3B84A8BFA2CA}"/>
                  </a:ext>
                </a:extLst>
              </p:cNvPr>
              <p:cNvSpPr/>
              <p:nvPr/>
            </p:nvSpPr>
            <p:spPr>
              <a:xfrm>
                <a:off x="6067925" y="3226080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36D40454-8119-389F-5A8D-4A4EEAD68C44}"/>
                  </a:ext>
                </a:extLst>
              </p:cNvPr>
              <p:cNvSpPr/>
              <p:nvPr/>
            </p:nvSpPr>
            <p:spPr>
              <a:xfrm>
                <a:off x="6011687" y="326348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235F8E1D-0934-F89A-D2FB-8B900B884FDE}"/>
                  </a:ext>
                </a:extLst>
              </p:cNvPr>
              <p:cNvSpPr/>
              <p:nvPr/>
            </p:nvSpPr>
            <p:spPr>
              <a:xfrm>
                <a:off x="5932700" y="334054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AEF00887-5F36-C0DB-4C43-B90759C72F3C}"/>
                  </a:ext>
                </a:extLst>
              </p:cNvPr>
              <p:cNvSpPr/>
              <p:nvPr/>
            </p:nvSpPr>
            <p:spPr>
              <a:xfrm>
                <a:off x="5847571" y="331346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A46B81A-56A5-4273-1625-5480BE6C7562}"/>
                  </a:ext>
                </a:extLst>
              </p:cNvPr>
              <p:cNvSpPr/>
              <p:nvPr/>
            </p:nvSpPr>
            <p:spPr>
              <a:xfrm>
                <a:off x="5762442" y="333977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FC3F423F-1784-C40A-06FB-1D8C000075EF}"/>
                  </a:ext>
                </a:extLst>
              </p:cNvPr>
              <p:cNvSpPr/>
              <p:nvPr/>
            </p:nvSpPr>
            <p:spPr>
              <a:xfrm>
                <a:off x="5721593" y="327269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80B9E667-C2BF-1CB2-C576-B8091A93F210}"/>
                  </a:ext>
                </a:extLst>
              </p:cNvPr>
              <p:cNvSpPr/>
              <p:nvPr/>
            </p:nvSpPr>
            <p:spPr>
              <a:xfrm>
                <a:off x="5642667" y="320177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EA68D291-EA23-6F11-8B51-A1AB4802EB42}"/>
                  </a:ext>
                </a:extLst>
              </p:cNvPr>
              <p:cNvSpPr/>
              <p:nvPr/>
            </p:nvSpPr>
            <p:spPr>
              <a:xfrm>
                <a:off x="5668974" y="3104410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C8548729-ED49-C469-5A92-289F0401F0D2}"/>
                  </a:ext>
                </a:extLst>
              </p:cNvPr>
              <p:cNvSpPr/>
              <p:nvPr/>
            </p:nvSpPr>
            <p:spPr>
              <a:xfrm>
                <a:off x="5721589" y="302548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26314001-2833-C409-98EB-CC6138B50576}"/>
                  </a:ext>
                </a:extLst>
              </p:cNvPr>
              <p:cNvSpPr/>
              <p:nvPr/>
            </p:nvSpPr>
            <p:spPr>
              <a:xfrm>
                <a:off x="5736134" y="295522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7F10B92-4B9B-CEE6-1810-A80E7BC193A4}"/>
                  </a:ext>
                </a:extLst>
              </p:cNvPr>
              <p:cNvGrpSpPr/>
              <p:nvPr/>
            </p:nvGrpSpPr>
            <p:grpSpPr>
              <a:xfrm>
                <a:off x="4678950" y="-624648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3901425A-7597-F157-4756-33E9EA44C476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87DCBBE6-6D7F-EF3E-1527-7F7D9EB0A982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DFFA506B-94EC-5AE7-4D2A-084B73A2A9B2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0F9CBB26-5FC2-5152-138B-8359B5A94DB1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8C88D31E-F011-01AF-AB13-3341D7EDD618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497296EF-D359-5615-A00A-A45F06310EDC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" name="Oval 172">
                  <a:extLst>
                    <a:ext uri="{FF2B5EF4-FFF2-40B4-BE49-F238E27FC236}">
                      <a16:creationId xmlns:a16="http://schemas.microsoft.com/office/drawing/2014/main" id="{154B5560-5F9A-4874-840C-05FDB02544EA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D47938A1-EB86-BCA2-8BDA-C708562F868E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" name="Oval 174">
                  <a:extLst>
                    <a:ext uri="{FF2B5EF4-FFF2-40B4-BE49-F238E27FC236}">
                      <a16:creationId xmlns:a16="http://schemas.microsoft.com/office/drawing/2014/main" id="{27458ECE-F307-4B72-D347-EA1039662469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8E490720-C744-168C-22E7-BFCFE2D4951E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" name="Oval 176">
                  <a:extLst>
                    <a:ext uri="{FF2B5EF4-FFF2-40B4-BE49-F238E27FC236}">
                      <a16:creationId xmlns:a16="http://schemas.microsoft.com/office/drawing/2014/main" id="{4CC2D08F-7783-F68E-2943-463342B85C1E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58F89B23-20C1-4CE3-32AC-F3B121133958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4E3D5A4D-113B-C6C4-5313-B3657B80DF86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A86F0720-475B-2EC8-A6B5-502A5B7CEBFA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" name="Oval 180">
                  <a:extLst>
                    <a:ext uri="{FF2B5EF4-FFF2-40B4-BE49-F238E27FC236}">
                      <a16:creationId xmlns:a16="http://schemas.microsoft.com/office/drawing/2014/main" id="{60188DA8-D1DA-6F79-E21E-9C2E89FC3781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" name="Oval 181">
                  <a:extLst>
                    <a:ext uri="{FF2B5EF4-FFF2-40B4-BE49-F238E27FC236}">
                      <a16:creationId xmlns:a16="http://schemas.microsoft.com/office/drawing/2014/main" id="{8B847374-7FB4-8CCD-7B3A-7EFAF03F75C5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" name="Oval 182">
                  <a:extLst>
                    <a:ext uri="{FF2B5EF4-FFF2-40B4-BE49-F238E27FC236}">
                      <a16:creationId xmlns:a16="http://schemas.microsoft.com/office/drawing/2014/main" id="{018E5665-D9A6-7605-2DD0-C51278916D0D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" name="Oval 183">
                  <a:extLst>
                    <a:ext uri="{FF2B5EF4-FFF2-40B4-BE49-F238E27FC236}">
                      <a16:creationId xmlns:a16="http://schemas.microsoft.com/office/drawing/2014/main" id="{F36267DF-469A-6B63-33E4-8ACE7D1FA0BC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" name="Oval 184">
                  <a:extLst>
                    <a:ext uri="{FF2B5EF4-FFF2-40B4-BE49-F238E27FC236}">
                      <a16:creationId xmlns:a16="http://schemas.microsoft.com/office/drawing/2014/main" id="{3E481787-D3D3-E9B7-D412-183D48EF3014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" name="Oval 185">
                  <a:extLst>
                    <a:ext uri="{FF2B5EF4-FFF2-40B4-BE49-F238E27FC236}">
                      <a16:creationId xmlns:a16="http://schemas.microsoft.com/office/drawing/2014/main" id="{9B59B419-EC31-03A0-F717-4A1C117E46F1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58CAF980-1560-EB31-1141-8E40F7C9374C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" name="Oval 187">
                  <a:extLst>
                    <a:ext uri="{FF2B5EF4-FFF2-40B4-BE49-F238E27FC236}">
                      <a16:creationId xmlns:a16="http://schemas.microsoft.com/office/drawing/2014/main" id="{17D66F77-D6AE-D914-1682-C2F86940FF00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" name="Oval 188">
                  <a:extLst>
                    <a:ext uri="{FF2B5EF4-FFF2-40B4-BE49-F238E27FC236}">
                      <a16:creationId xmlns:a16="http://schemas.microsoft.com/office/drawing/2014/main" id="{8FA4F893-CC32-6ACF-787D-6B2DF40DC1B8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" name="Oval 189">
                  <a:extLst>
                    <a:ext uri="{FF2B5EF4-FFF2-40B4-BE49-F238E27FC236}">
                      <a16:creationId xmlns:a16="http://schemas.microsoft.com/office/drawing/2014/main" id="{95334CC4-806B-5A99-9CF6-F79C6B11A85E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0A42A982-C29C-D446-189E-8F35EAABFCEF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4366D7DF-0F69-E131-C409-28CF423853BA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DBBBE154-7F7F-F9D5-9378-0D6F38A54B75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26D96E8B-10C6-47D4-D1F9-0D95B2B37A05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CB213CEC-5598-DFF5-525F-C0AF646BDB9C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A1142C4C-D77C-4B71-9C95-1264B6FEE0FA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" name="Frame 196">
                  <a:extLst>
                    <a:ext uri="{FF2B5EF4-FFF2-40B4-BE49-F238E27FC236}">
                      <a16:creationId xmlns:a16="http://schemas.microsoft.com/office/drawing/2014/main" id="{978FCE7F-7AA4-CD31-32FF-1E5513F86A5B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80EEAA03-3CA2-7439-3041-0BB095BD6394}"/>
                  </a:ext>
                </a:extLst>
              </p:cNvPr>
              <p:cNvGrpSpPr/>
              <p:nvPr/>
            </p:nvGrpSpPr>
            <p:grpSpPr>
              <a:xfrm>
                <a:off x="7033475" y="-635824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290A67A0-340E-F126-DC53-06F3491938E6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FD5EBF1A-EDEC-82CA-2BC8-17A193F708E0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061BD56B-0AB0-E38E-E3D3-98A22F201713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B2205855-8856-7CC6-F187-1433AC551D29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461923D8-FA91-019F-8DBA-5D49F157111C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" name="Oval 203">
                  <a:extLst>
                    <a:ext uri="{FF2B5EF4-FFF2-40B4-BE49-F238E27FC236}">
                      <a16:creationId xmlns:a16="http://schemas.microsoft.com/office/drawing/2014/main" id="{E49C7142-FC4F-2E91-2C5C-E952332D8E35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" name="Oval 204">
                  <a:extLst>
                    <a:ext uri="{FF2B5EF4-FFF2-40B4-BE49-F238E27FC236}">
                      <a16:creationId xmlns:a16="http://schemas.microsoft.com/office/drawing/2014/main" id="{3911D2FF-1551-3B65-3DD6-C0A620A29718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" name="Oval 205">
                  <a:extLst>
                    <a:ext uri="{FF2B5EF4-FFF2-40B4-BE49-F238E27FC236}">
                      <a16:creationId xmlns:a16="http://schemas.microsoft.com/office/drawing/2014/main" id="{516C97EC-4206-5CE0-A630-9BA0BF8B2523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" name="Oval 206">
                  <a:extLst>
                    <a:ext uri="{FF2B5EF4-FFF2-40B4-BE49-F238E27FC236}">
                      <a16:creationId xmlns:a16="http://schemas.microsoft.com/office/drawing/2014/main" id="{07418FCE-F00E-CB53-1A5B-32E69C7C8DFF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" name="Oval 207">
                  <a:extLst>
                    <a:ext uri="{FF2B5EF4-FFF2-40B4-BE49-F238E27FC236}">
                      <a16:creationId xmlns:a16="http://schemas.microsoft.com/office/drawing/2014/main" id="{53243D5E-1C34-9625-2318-3C66756B664E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" name="Oval 208">
                  <a:extLst>
                    <a:ext uri="{FF2B5EF4-FFF2-40B4-BE49-F238E27FC236}">
                      <a16:creationId xmlns:a16="http://schemas.microsoft.com/office/drawing/2014/main" id="{7E685C17-259F-6F69-7579-64D99BC67483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" name="Oval 209">
                  <a:extLst>
                    <a:ext uri="{FF2B5EF4-FFF2-40B4-BE49-F238E27FC236}">
                      <a16:creationId xmlns:a16="http://schemas.microsoft.com/office/drawing/2014/main" id="{D6BE9C29-4E07-104F-2373-ED2C8BD436FC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" name="Oval 210">
                  <a:extLst>
                    <a:ext uri="{FF2B5EF4-FFF2-40B4-BE49-F238E27FC236}">
                      <a16:creationId xmlns:a16="http://schemas.microsoft.com/office/drawing/2014/main" id="{BED8B758-A1C9-28F2-444D-6D5ED248D837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" name="Oval 211">
                  <a:extLst>
                    <a:ext uri="{FF2B5EF4-FFF2-40B4-BE49-F238E27FC236}">
                      <a16:creationId xmlns:a16="http://schemas.microsoft.com/office/drawing/2014/main" id="{6E60D14D-D2E8-861F-9962-250E6F133858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" name="Oval 212">
                  <a:extLst>
                    <a:ext uri="{FF2B5EF4-FFF2-40B4-BE49-F238E27FC236}">
                      <a16:creationId xmlns:a16="http://schemas.microsoft.com/office/drawing/2014/main" id="{6E4B7DC7-1C31-3C67-9BE5-33019ABB5778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" name="Oval 213">
                  <a:extLst>
                    <a:ext uri="{FF2B5EF4-FFF2-40B4-BE49-F238E27FC236}">
                      <a16:creationId xmlns:a16="http://schemas.microsoft.com/office/drawing/2014/main" id="{230B9E62-CA5B-AB6C-F782-161A21441F60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" name="Oval 214">
                  <a:extLst>
                    <a:ext uri="{FF2B5EF4-FFF2-40B4-BE49-F238E27FC236}">
                      <a16:creationId xmlns:a16="http://schemas.microsoft.com/office/drawing/2014/main" id="{E451DBD2-28ED-CF93-2B09-895557BFE62F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" name="Oval 215">
                  <a:extLst>
                    <a:ext uri="{FF2B5EF4-FFF2-40B4-BE49-F238E27FC236}">
                      <a16:creationId xmlns:a16="http://schemas.microsoft.com/office/drawing/2014/main" id="{516EDA52-3950-D703-E620-93A7157A4758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" name="Oval 216">
                  <a:extLst>
                    <a:ext uri="{FF2B5EF4-FFF2-40B4-BE49-F238E27FC236}">
                      <a16:creationId xmlns:a16="http://schemas.microsoft.com/office/drawing/2014/main" id="{DF183B05-65B7-B130-6B59-E7BADA7AC24E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" name="Oval 217">
                  <a:extLst>
                    <a:ext uri="{FF2B5EF4-FFF2-40B4-BE49-F238E27FC236}">
                      <a16:creationId xmlns:a16="http://schemas.microsoft.com/office/drawing/2014/main" id="{280AA52E-CAC9-7A16-66D3-C2B1E3C3ADEC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" name="Oval 218">
                  <a:extLst>
                    <a:ext uri="{FF2B5EF4-FFF2-40B4-BE49-F238E27FC236}">
                      <a16:creationId xmlns:a16="http://schemas.microsoft.com/office/drawing/2014/main" id="{74932394-BB7C-5ACB-0895-927B484CB705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" name="Oval 219">
                  <a:extLst>
                    <a:ext uri="{FF2B5EF4-FFF2-40B4-BE49-F238E27FC236}">
                      <a16:creationId xmlns:a16="http://schemas.microsoft.com/office/drawing/2014/main" id="{0019F373-83D7-2692-1393-6E1BF0DBBC7B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670B3EBB-1EA0-B777-14D7-550F55F3E47E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01773908-7752-2661-C26F-85487A26AE8E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" name="Oval 222">
                  <a:extLst>
                    <a:ext uri="{FF2B5EF4-FFF2-40B4-BE49-F238E27FC236}">
                      <a16:creationId xmlns:a16="http://schemas.microsoft.com/office/drawing/2014/main" id="{96FD13AB-650C-F75E-5D6B-E24402E97A4E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" name="Oval 223">
                  <a:extLst>
                    <a:ext uri="{FF2B5EF4-FFF2-40B4-BE49-F238E27FC236}">
                      <a16:creationId xmlns:a16="http://schemas.microsoft.com/office/drawing/2014/main" id="{E206D159-46AA-22EC-EB9B-7CCE698A8024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" name="Oval 224">
                  <a:extLst>
                    <a:ext uri="{FF2B5EF4-FFF2-40B4-BE49-F238E27FC236}">
                      <a16:creationId xmlns:a16="http://schemas.microsoft.com/office/drawing/2014/main" id="{568CD29A-1D72-D944-9436-A77FCFE3BE69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6" name="Oval 225">
                  <a:extLst>
                    <a:ext uri="{FF2B5EF4-FFF2-40B4-BE49-F238E27FC236}">
                      <a16:creationId xmlns:a16="http://schemas.microsoft.com/office/drawing/2014/main" id="{F83A5DAE-758E-3A73-A709-B1C9A5EDD7E6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7" name="Oval 226">
                  <a:extLst>
                    <a:ext uri="{FF2B5EF4-FFF2-40B4-BE49-F238E27FC236}">
                      <a16:creationId xmlns:a16="http://schemas.microsoft.com/office/drawing/2014/main" id="{BE5BD751-B393-61E9-DFE5-4B943A8BAAF8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3A514A6-BF18-4198-96A8-DA3FA850BC26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" name="Frame 228">
                  <a:extLst>
                    <a:ext uri="{FF2B5EF4-FFF2-40B4-BE49-F238E27FC236}">
                      <a16:creationId xmlns:a16="http://schemas.microsoft.com/office/drawing/2014/main" id="{A467E781-43F4-97DE-DAF6-BD303F9D8EC6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63" name="Rectangle 262">
                <a:extLst>
                  <a:ext uri="{FF2B5EF4-FFF2-40B4-BE49-F238E27FC236}">
                    <a16:creationId xmlns:a16="http://schemas.microsoft.com/office/drawing/2014/main" id="{8B268DE5-E9CB-30A2-2DF7-CDEE8AB459AF}"/>
                  </a:ext>
                </a:extLst>
              </p:cNvPr>
              <p:cNvSpPr/>
              <p:nvPr/>
            </p:nvSpPr>
            <p:spPr>
              <a:xfrm>
                <a:off x="7169597" y="2652604"/>
                <a:ext cx="1747978" cy="170676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AE8047D1-0F7A-580A-E9D5-4C36DF3FFD5D}"/>
                  </a:ext>
                </a:extLst>
              </p:cNvPr>
              <p:cNvSpPr/>
              <p:nvPr/>
            </p:nvSpPr>
            <p:spPr>
              <a:xfrm>
                <a:off x="7316328" y="2955224"/>
                <a:ext cx="946506" cy="1360430"/>
              </a:xfrm>
              <a:custGeom>
                <a:avLst/>
                <a:gdLst>
                  <a:gd name="connsiteX0" fmla="*/ 473253 w 946506"/>
                  <a:gd name="connsiteY0" fmla="*/ 0 h 1360430"/>
                  <a:gd name="connsiteX1" fmla="*/ 834656 w 946506"/>
                  <a:gd name="connsiteY1" fmla="*/ 722807 h 1360430"/>
                  <a:gd name="connsiteX2" fmla="*/ 714458 w 946506"/>
                  <a:gd name="connsiteY2" fmla="*/ 722807 h 1360430"/>
                  <a:gd name="connsiteX3" fmla="*/ 946506 w 946506"/>
                  <a:gd name="connsiteY3" fmla="*/ 1186904 h 1360430"/>
                  <a:gd name="connsiteX4" fmla="*/ 777806 w 946506"/>
                  <a:gd name="connsiteY4" fmla="*/ 1186904 h 1360430"/>
                  <a:gd name="connsiteX5" fmla="*/ 864569 w 946506"/>
                  <a:gd name="connsiteY5" fmla="*/ 1360430 h 1360430"/>
                  <a:gd name="connsiteX6" fmla="*/ 81937 w 946506"/>
                  <a:gd name="connsiteY6" fmla="*/ 1360430 h 1360430"/>
                  <a:gd name="connsiteX7" fmla="*/ 168700 w 946506"/>
                  <a:gd name="connsiteY7" fmla="*/ 1186904 h 1360430"/>
                  <a:gd name="connsiteX8" fmla="*/ 0 w 946506"/>
                  <a:gd name="connsiteY8" fmla="*/ 1186904 h 1360430"/>
                  <a:gd name="connsiteX9" fmla="*/ 232049 w 946506"/>
                  <a:gd name="connsiteY9" fmla="*/ 722807 h 1360430"/>
                  <a:gd name="connsiteX10" fmla="*/ 111849 w 946506"/>
                  <a:gd name="connsiteY10" fmla="*/ 722807 h 1360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46506" h="1360430">
                    <a:moveTo>
                      <a:pt x="473253" y="0"/>
                    </a:moveTo>
                    <a:lnTo>
                      <a:pt x="834656" y="722807"/>
                    </a:lnTo>
                    <a:lnTo>
                      <a:pt x="714458" y="722807"/>
                    </a:lnTo>
                    <a:lnTo>
                      <a:pt x="946506" y="1186904"/>
                    </a:lnTo>
                    <a:lnTo>
                      <a:pt x="777806" y="1186904"/>
                    </a:lnTo>
                    <a:lnTo>
                      <a:pt x="864569" y="1360430"/>
                    </a:lnTo>
                    <a:lnTo>
                      <a:pt x="81937" y="1360430"/>
                    </a:lnTo>
                    <a:lnTo>
                      <a:pt x="168700" y="1186904"/>
                    </a:lnTo>
                    <a:lnTo>
                      <a:pt x="0" y="1186904"/>
                    </a:lnTo>
                    <a:lnTo>
                      <a:pt x="232049" y="722807"/>
                    </a:lnTo>
                    <a:lnTo>
                      <a:pt x="111849" y="722807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27109C9B-3636-92A8-2ED1-31B86F837410}"/>
                  </a:ext>
                </a:extLst>
              </p:cNvPr>
              <p:cNvSpPr/>
              <p:nvPr/>
            </p:nvSpPr>
            <p:spPr>
              <a:xfrm>
                <a:off x="7848962" y="3104964"/>
                <a:ext cx="75897" cy="7589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0" name="Oval 269">
                <a:extLst>
                  <a:ext uri="{FF2B5EF4-FFF2-40B4-BE49-F238E27FC236}">
                    <a16:creationId xmlns:a16="http://schemas.microsoft.com/office/drawing/2014/main" id="{084F7761-9097-D981-2A28-4333F0F1767E}"/>
                  </a:ext>
                </a:extLst>
              </p:cNvPr>
              <p:cNvSpPr/>
              <p:nvPr/>
            </p:nvSpPr>
            <p:spPr>
              <a:xfrm>
                <a:off x="7758759" y="3181807"/>
                <a:ext cx="75897" cy="7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1" name="Oval 270">
                <a:extLst>
                  <a:ext uri="{FF2B5EF4-FFF2-40B4-BE49-F238E27FC236}">
                    <a16:creationId xmlns:a16="http://schemas.microsoft.com/office/drawing/2014/main" id="{2E67FA53-E975-E96B-5DEE-DD1B77E7E248}"/>
                  </a:ext>
                </a:extLst>
              </p:cNvPr>
              <p:cNvSpPr/>
              <p:nvPr/>
            </p:nvSpPr>
            <p:spPr>
              <a:xfrm>
                <a:off x="7630636" y="3250523"/>
                <a:ext cx="75897" cy="7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7E15F2F1-54D6-8AB2-F270-258E449B01D3}"/>
                  </a:ext>
                </a:extLst>
              </p:cNvPr>
              <p:cNvSpPr/>
              <p:nvPr/>
            </p:nvSpPr>
            <p:spPr>
              <a:xfrm>
                <a:off x="7531933" y="3388976"/>
                <a:ext cx="75897" cy="758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D141DA3F-B6C8-9E50-5741-0E0F8390243B}"/>
                  </a:ext>
                </a:extLst>
              </p:cNvPr>
              <p:cNvSpPr/>
              <p:nvPr/>
            </p:nvSpPr>
            <p:spPr>
              <a:xfrm>
                <a:off x="7698715" y="4202282"/>
                <a:ext cx="75897" cy="7589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7B87B8D1-6086-8EBB-BD07-55B2A72E330C}"/>
                  </a:ext>
                </a:extLst>
              </p:cNvPr>
              <p:cNvSpPr/>
              <p:nvPr/>
            </p:nvSpPr>
            <p:spPr>
              <a:xfrm>
                <a:off x="7893890" y="4124953"/>
                <a:ext cx="75897" cy="7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D5DD51F5-0A85-7133-3C86-96AA56FD2AE6}"/>
                  </a:ext>
                </a:extLst>
              </p:cNvPr>
              <p:cNvSpPr/>
              <p:nvPr/>
            </p:nvSpPr>
            <p:spPr>
              <a:xfrm>
                <a:off x="8039094" y="4083228"/>
                <a:ext cx="75897" cy="7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9" name="Oval 278">
                <a:extLst>
                  <a:ext uri="{FF2B5EF4-FFF2-40B4-BE49-F238E27FC236}">
                    <a16:creationId xmlns:a16="http://schemas.microsoft.com/office/drawing/2014/main" id="{8B5C9FF0-01DB-DE2F-D77E-94F24182B2BE}"/>
                  </a:ext>
                </a:extLst>
              </p:cNvPr>
              <p:cNvSpPr/>
              <p:nvPr/>
            </p:nvSpPr>
            <p:spPr>
              <a:xfrm>
                <a:off x="7926311" y="3404947"/>
                <a:ext cx="75897" cy="7589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0" name="Oval 279">
                <a:extLst>
                  <a:ext uri="{FF2B5EF4-FFF2-40B4-BE49-F238E27FC236}">
                    <a16:creationId xmlns:a16="http://schemas.microsoft.com/office/drawing/2014/main" id="{F5D3D6EC-8C80-797D-FFBD-AC52A3F74851}"/>
                  </a:ext>
                </a:extLst>
              </p:cNvPr>
              <p:cNvSpPr/>
              <p:nvPr/>
            </p:nvSpPr>
            <p:spPr>
              <a:xfrm>
                <a:off x="8058725" y="3465820"/>
                <a:ext cx="75897" cy="758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B58CE424-9D37-CEF0-583C-06648890A9C3}"/>
                  </a:ext>
                </a:extLst>
              </p:cNvPr>
              <p:cNvSpPr/>
              <p:nvPr/>
            </p:nvSpPr>
            <p:spPr>
              <a:xfrm>
                <a:off x="7790033" y="3478277"/>
                <a:ext cx="75897" cy="7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D4667565-B188-07F3-A64A-55C985CE1EED}"/>
                  </a:ext>
                </a:extLst>
              </p:cNvPr>
              <p:cNvSpPr/>
              <p:nvPr/>
            </p:nvSpPr>
            <p:spPr>
              <a:xfrm>
                <a:off x="7664488" y="3572406"/>
                <a:ext cx="75897" cy="7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9270EB66-B169-48F6-8375-AE3BDF680923}"/>
                  </a:ext>
                </a:extLst>
              </p:cNvPr>
              <p:cNvSpPr/>
              <p:nvPr/>
            </p:nvSpPr>
            <p:spPr>
              <a:xfrm>
                <a:off x="7531933" y="3649105"/>
                <a:ext cx="75897" cy="758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6" name="Oval 285">
                <a:extLst>
                  <a:ext uri="{FF2B5EF4-FFF2-40B4-BE49-F238E27FC236}">
                    <a16:creationId xmlns:a16="http://schemas.microsoft.com/office/drawing/2014/main" id="{D655E8E2-0860-76AD-B1D2-4C64ACE7BF66}"/>
                  </a:ext>
                </a:extLst>
              </p:cNvPr>
              <p:cNvSpPr/>
              <p:nvPr/>
            </p:nvSpPr>
            <p:spPr>
              <a:xfrm>
                <a:off x="7332680" y="4079195"/>
                <a:ext cx="75897" cy="7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A2280BB5-8718-F520-8104-08308BB77546}"/>
                  </a:ext>
                </a:extLst>
              </p:cNvPr>
              <p:cNvSpPr/>
              <p:nvPr/>
            </p:nvSpPr>
            <p:spPr>
              <a:xfrm>
                <a:off x="7477183" y="4030577"/>
                <a:ext cx="75897" cy="758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01F8F9B6-E42C-D8BD-8F80-C1242D2A4310}"/>
                  </a:ext>
                </a:extLst>
              </p:cNvPr>
              <p:cNvSpPr/>
              <p:nvPr/>
            </p:nvSpPr>
            <p:spPr>
              <a:xfrm>
                <a:off x="7623672" y="3964808"/>
                <a:ext cx="75897" cy="7589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3BC96BB5-8284-72EF-0170-149CB0BBC32E}"/>
                  </a:ext>
                </a:extLst>
              </p:cNvPr>
              <p:cNvSpPr/>
              <p:nvPr/>
            </p:nvSpPr>
            <p:spPr>
              <a:xfrm>
                <a:off x="7989201" y="3603969"/>
                <a:ext cx="75897" cy="758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B3A7E709-9EDB-47AA-C556-535A106E8550}"/>
                  </a:ext>
                </a:extLst>
              </p:cNvPr>
              <p:cNvSpPr/>
              <p:nvPr/>
            </p:nvSpPr>
            <p:spPr>
              <a:xfrm>
                <a:off x="7749380" y="3866719"/>
                <a:ext cx="75897" cy="7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1" name="Oval 290">
                <a:extLst>
                  <a:ext uri="{FF2B5EF4-FFF2-40B4-BE49-F238E27FC236}">
                    <a16:creationId xmlns:a16="http://schemas.microsoft.com/office/drawing/2014/main" id="{38822A72-CDE5-258D-69EC-271458D28F19}"/>
                  </a:ext>
                </a:extLst>
              </p:cNvPr>
              <p:cNvSpPr/>
              <p:nvPr/>
            </p:nvSpPr>
            <p:spPr>
              <a:xfrm>
                <a:off x="7891098" y="3745414"/>
                <a:ext cx="75897" cy="7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BD3F82B3-8ADE-F8FE-33AE-3A40EEFF1A5E}"/>
                  </a:ext>
                </a:extLst>
              </p:cNvPr>
              <p:cNvSpPr/>
              <p:nvPr/>
            </p:nvSpPr>
            <p:spPr>
              <a:xfrm>
                <a:off x="7972579" y="2785533"/>
                <a:ext cx="133030" cy="1440910"/>
              </a:xfrm>
              <a:prstGeom prst="rect">
                <a:avLst/>
              </a:prstGeom>
              <a:solidFill>
                <a:srgbClr val="6C3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8" name="Star: 5 Points 297">
                <a:extLst>
                  <a:ext uri="{FF2B5EF4-FFF2-40B4-BE49-F238E27FC236}">
                    <a16:creationId xmlns:a16="http://schemas.microsoft.com/office/drawing/2014/main" id="{71548330-DDE7-7DCA-7CED-78B88AB65B8C}"/>
                  </a:ext>
                </a:extLst>
              </p:cNvPr>
              <p:cNvSpPr/>
              <p:nvPr/>
            </p:nvSpPr>
            <p:spPr>
              <a:xfrm>
                <a:off x="7649328" y="2797393"/>
                <a:ext cx="275999" cy="275999"/>
              </a:xfrm>
              <a:prstGeom prst="star5">
                <a:avLst/>
              </a:prstGeom>
              <a:solidFill>
                <a:schemeClr val="accent4"/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43" name="Group 342">
                <a:extLst>
                  <a:ext uri="{FF2B5EF4-FFF2-40B4-BE49-F238E27FC236}">
                    <a16:creationId xmlns:a16="http://schemas.microsoft.com/office/drawing/2014/main" id="{7D00CC4D-0423-5C92-6AD0-36349FF0DF2C}"/>
                  </a:ext>
                </a:extLst>
              </p:cNvPr>
              <p:cNvGrpSpPr/>
              <p:nvPr/>
            </p:nvGrpSpPr>
            <p:grpSpPr>
              <a:xfrm>
                <a:off x="4846669" y="2050201"/>
                <a:ext cx="2122608" cy="2787613"/>
                <a:chOff x="1712944" y="2050201"/>
                <a:chExt cx="2122608" cy="2787613"/>
              </a:xfrm>
            </p:grpSpPr>
            <p:grpSp>
              <p:nvGrpSpPr>
                <p:cNvPr id="344" name="Group 343">
                  <a:extLst>
                    <a:ext uri="{FF2B5EF4-FFF2-40B4-BE49-F238E27FC236}">
                      <a16:creationId xmlns:a16="http://schemas.microsoft.com/office/drawing/2014/main" id="{6C3B9E54-258A-25FD-F25E-3D19913D1685}"/>
                    </a:ext>
                  </a:extLst>
                </p:cNvPr>
                <p:cNvGrpSpPr/>
                <p:nvPr/>
              </p:nvGrpSpPr>
              <p:grpSpPr>
                <a:xfrm>
                  <a:off x="1712944" y="2050201"/>
                  <a:ext cx="2122608" cy="702105"/>
                  <a:chOff x="1218944" y="3254677"/>
                  <a:chExt cx="2122608" cy="702105"/>
                </a:xfrm>
              </p:grpSpPr>
              <p:sp>
                <p:nvSpPr>
                  <p:cNvPr id="347" name="Isosceles Triangle 346">
                    <a:extLst>
                      <a:ext uri="{FF2B5EF4-FFF2-40B4-BE49-F238E27FC236}">
                        <a16:creationId xmlns:a16="http://schemas.microsoft.com/office/drawing/2014/main" id="{6C6ACFB8-C9E4-8BB9-4E2C-C73C013EF6E1}"/>
                      </a:ext>
                    </a:extLst>
                  </p:cNvPr>
                  <p:cNvSpPr/>
                  <p:nvPr/>
                </p:nvSpPr>
                <p:spPr>
                  <a:xfrm>
                    <a:off x="1218944" y="3254677"/>
                    <a:ext cx="2122608" cy="701272"/>
                  </a:xfrm>
                  <a:prstGeom prst="triangle">
                    <a:avLst/>
                  </a:prstGeom>
                  <a:solidFill>
                    <a:srgbClr val="6C3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48" name="Isosceles Triangle 347">
                    <a:extLst>
                      <a:ext uri="{FF2B5EF4-FFF2-40B4-BE49-F238E27FC236}">
                        <a16:creationId xmlns:a16="http://schemas.microsoft.com/office/drawing/2014/main" id="{2F74A189-15D0-F0D5-8458-27F8EA5168EA}"/>
                      </a:ext>
                    </a:extLst>
                  </p:cNvPr>
                  <p:cNvSpPr/>
                  <p:nvPr/>
                </p:nvSpPr>
                <p:spPr>
                  <a:xfrm>
                    <a:off x="1449501" y="3407854"/>
                    <a:ext cx="1661494" cy="548928"/>
                  </a:xfrm>
                  <a:prstGeom prst="triangle">
                    <a:avLst/>
                  </a:prstGeom>
                  <a:solidFill>
                    <a:srgbClr val="8643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345" name="Rectangle 344">
                  <a:extLst>
                    <a:ext uri="{FF2B5EF4-FFF2-40B4-BE49-F238E27FC236}">
                      <a16:creationId xmlns:a16="http://schemas.microsoft.com/office/drawing/2014/main" id="{24E3E40D-76EF-91D0-F4C6-9418BF00A842}"/>
                    </a:ext>
                  </a:extLst>
                </p:cNvPr>
                <p:cNvSpPr/>
                <p:nvPr/>
              </p:nvSpPr>
              <p:spPr>
                <a:xfrm>
                  <a:off x="1956391" y="27432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6" name="Rectangle 345">
                  <a:extLst>
                    <a:ext uri="{FF2B5EF4-FFF2-40B4-BE49-F238E27FC236}">
                      <a16:creationId xmlns:a16="http://schemas.microsoft.com/office/drawing/2014/main" id="{54115492-2D19-6EB4-144D-DF0B2E57BD9D}"/>
                    </a:ext>
                  </a:extLst>
                </p:cNvPr>
                <p:cNvSpPr/>
                <p:nvPr/>
              </p:nvSpPr>
              <p:spPr>
                <a:xfrm>
                  <a:off x="3442291" y="27305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93" name="Frame 292">
                <a:extLst>
                  <a:ext uri="{FF2B5EF4-FFF2-40B4-BE49-F238E27FC236}">
                    <a16:creationId xmlns:a16="http://schemas.microsoft.com/office/drawing/2014/main" id="{2FB5D5EF-ED0A-AD55-A9D5-62230C906B22}"/>
                  </a:ext>
                </a:extLst>
              </p:cNvPr>
              <p:cNvSpPr/>
              <p:nvPr/>
            </p:nvSpPr>
            <p:spPr>
              <a:xfrm>
                <a:off x="7159706" y="2652604"/>
                <a:ext cx="1758777" cy="1706769"/>
              </a:xfrm>
              <a:prstGeom prst="frame">
                <a:avLst>
                  <a:gd name="adj1" fmla="val 7940"/>
                </a:avLst>
              </a:prstGeom>
              <a:solidFill>
                <a:srgbClr val="864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04" name="Group 703">
              <a:extLst>
                <a:ext uri="{FF2B5EF4-FFF2-40B4-BE49-F238E27FC236}">
                  <a16:creationId xmlns:a16="http://schemas.microsoft.com/office/drawing/2014/main" id="{35B63C0E-F731-385F-108B-DDB55B27160B}"/>
                </a:ext>
              </a:extLst>
            </p:cNvPr>
            <p:cNvGrpSpPr/>
            <p:nvPr/>
          </p:nvGrpSpPr>
          <p:grpSpPr>
            <a:xfrm>
              <a:off x="-282048" y="-841125"/>
              <a:ext cx="4678950" cy="5678939"/>
              <a:chOff x="-282048" y="-841125"/>
              <a:chExt cx="4678950" cy="567893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9D46805-711E-A51D-3210-121A7D9D66CB}"/>
                  </a:ext>
                </a:extLst>
              </p:cNvPr>
              <p:cNvSpPr/>
              <p:nvPr/>
            </p:nvSpPr>
            <p:spPr>
              <a:xfrm>
                <a:off x="0" y="0"/>
                <a:ext cx="4396902" cy="4778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3B106CB-4D30-CBC9-F225-9509C804C1AE}"/>
                  </a:ext>
                </a:extLst>
              </p:cNvPr>
              <p:cNvSpPr/>
              <p:nvPr/>
            </p:nvSpPr>
            <p:spPr>
              <a:xfrm>
                <a:off x="2163166" y="2677101"/>
                <a:ext cx="1196502" cy="2101172"/>
              </a:xfrm>
              <a:prstGeom prst="rect">
                <a:avLst/>
              </a:prstGeom>
              <a:solidFill>
                <a:srgbClr val="C4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DC9796B-3F49-738A-74E3-739166619657}"/>
                  </a:ext>
                </a:extLst>
              </p:cNvPr>
              <p:cNvSpPr/>
              <p:nvPr/>
            </p:nvSpPr>
            <p:spPr>
              <a:xfrm rot="10800000">
                <a:off x="2347991" y="2878645"/>
                <a:ext cx="323850" cy="808409"/>
              </a:xfrm>
              <a:prstGeom prst="rect">
                <a:avLst/>
              </a:prstGeom>
              <a:solidFill>
                <a:srgbClr val="D20000"/>
              </a:solidFill>
              <a:ln>
                <a:solidFill>
                  <a:srgbClr val="A2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E346F86-5C16-53F0-F5F7-B498658EE460}"/>
                  </a:ext>
                </a:extLst>
              </p:cNvPr>
              <p:cNvSpPr/>
              <p:nvPr/>
            </p:nvSpPr>
            <p:spPr>
              <a:xfrm rot="10800000">
                <a:off x="2853830" y="2878645"/>
                <a:ext cx="323850" cy="808409"/>
              </a:xfrm>
              <a:prstGeom prst="rect">
                <a:avLst/>
              </a:prstGeom>
              <a:solidFill>
                <a:srgbClr val="D20000"/>
              </a:solidFill>
              <a:ln>
                <a:solidFill>
                  <a:srgbClr val="A2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Circle: Hollow 13">
                <a:extLst>
                  <a:ext uri="{FF2B5EF4-FFF2-40B4-BE49-F238E27FC236}">
                    <a16:creationId xmlns:a16="http://schemas.microsoft.com/office/drawing/2014/main" id="{D1424B2E-1A67-6AEB-38CA-EE9D735E54C9}"/>
                  </a:ext>
                </a:extLst>
              </p:cNvPr>
              <p:cNvSpPr/>
              <p:nvPr/>
            </p:nvSpPr>
            <p:spPr>
              <a:xfrm>
                <a:off x="2494716" y="2907575"/>
                <a:ext cx="536239" cy="536239"/>
              </a:xfrm>
              <a:prstGeom prst="donu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9F4B505-0343-85B7-83A0-01BFDB2242C1}"/>
                  </a:ext>
                </a:extLst>
              </p:cNvPr>
              <p:cNvSpPr/>
              <p:nvPr/>
            </p:nvSpPr>
            <p:spPr>
              <a:xfrm>
                <a:off x="2765952" y="292424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4184BAC-3EC6-A8E9-A6FE-69F2346D3EA2}"/>
                  </a:ext>
                </a:extLst>
              </p:cNvPr>
              <p:cNvSpPr/>
              <p:nvPr/>
            </p:nvSpPr>
            <p:spPr>
              <a:xfrm>
                <a:off x="2860063" y="295522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38DAA23-B7ED-9DBB-A6DE-F8E6B0FB1FD8}"/>
                  </a:ext>
                </a:extLst>
              </p:cNvPr>
              <p:cNvSpPr/>
              <p:nvPr/>
            </p:nvSpPr>
            <p:spPr>
              <a:xfrm>
                <a:off x="2883013" y="304070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3B552C9-7075-4E6D-BBA1-E30D1110AECA}"/>
                  </a:ext>
                </a:extLst>
              </p:cNvPr>
              <p:cNvSpPr/>
              <p:nvPr/>
            </p:nvSpPr>
            <p:spPr>
              <a:xfrm>
                <a:off x="2956984" y="312307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6ACFB8CA-2004-FF43-983B-AF2C7721CE3D}"/>
                  </a:ext>
                </a:extLst>
              </p:cNvPr>
              <p:cNvSpPr/>
              <p:nvPr/>
            </p:nvSpPr>
            <p:spPr>
              <a:xfrm>
                <a:off x="2939250" y="3226080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70F55F74-B5A0-8B99-48E4-6FB6C5AD381B}"/>
                  </a:ext>
                </a:extLst>
              </p:cNvPr>
              <p:cNvSpPr/>
              <p:nvPr/>
            </p:nvSpPr>
            <p:spPr>
              <a:xfrm>
                <a:off x="2883012" y="326348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C4403B9-638C-A567-679D-DF8F2A1E683A}"/>
                  </a:ext>
                </a:extLst>
              </p:cNvPr>
              <p:cNvSpPr/>
              <p:nvPr/>
            </p:nvSpPr>
            <p:spPr>
              <a:xfrm>
                <a:off x="2804025" y="334054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5804252-C3B5-9F6B-A0B5-E74212BF2A0F}"/>
                  </a:ext>
                </a:extLst>
              </p:cNvPr>
              <p:cNvSpPr/>
              <p:nvPr/>
            </p:nvSpPr>
            <p:spPr>
              <a:xfrm>
                <a:off x="2718896" y="331346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BC32B459-424B-C2B8-4A7B-24BC7FBDD965}"/>
                  </a:ext>
                </a:extLst>
              </p:cNvPr>
              <p:cNvSpPr/>
              <p:nvPr/>
            </p:nvSpPr>
            <p:spPr>
              <a:xfrm>
                <a:off x="2633767" y="333977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69CF3FC4-E471-9137-09E9-CA20A63EDD0C}"/>
                  </a:ext>
                </a:extLst>
              </p:cNvPr>
              <p:cNvSpPr/>
              <p:nvPr/>
            </p:nvSpPr>
            <p:spPr>
              <a:xfrm>
                <a:off x="2592918" y="327269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BBA76B6F-1352-F2CF-8DA6-82AD64EAD4D5}"/>
                  </a:ext>
                </a:extLst>
              </p:cNvPr>
              <p:cNvSpPr/>
              <p:nvPr/>
            </p:nvSpPr>
            <p:spPr>
              <a:xfrm>
                <a:off x="2513992" y="320177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D1339B81-9727-469B-9A16-978F7D71CD43}"/>
                  </a:ext>
                </a:extLst>
              </p:cNvPr>
              <p:cNvSpPr/>
              <p:nvPr/>
            </p:nvSpPr>
            <p:spPr>
              <a:xfrm>
                <a:off x="2540299" y="3104410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870258B-E0EA-4540-D806-BCC3FCB5F373}"/>
                  </a:ext>
                </a:extLst>
              </p:cNvPr>
              <p:cNvSpPr/>
              <p:nvPr/>
            </p:nvSpPr>
            <p:spPr>
              <a:xfrm>
                <a:off x="2592914" y="302548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977BB6BE-21CF-E8EF-9535-8DD01D92DC3B}"/>
                  </a:ext>
                </a:extLst>
              </p:cNvPr>
              <p:cNvSpPr/>
              <p:nvPr/>
            </p:nvSpPr>
            <p:spPr>
              <a:xfrm>
                <a:off x="2607459" y="295522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E1927CE9-A81B-E260-97D0-B723D1BA5035}"/>
                  </a:ext>
                </a:extLst>
              </p:cNvPr>
              <p:cNvGrpSpPr/>
              <p:nvPr/>
            </p:nvGrpSpPr>
            <p:grpSpPr>
              <a:xfrm>
                <a:off x="-282048" y="2390570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9D93AA93-FF17-6B86-2C31-34A0768502C6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272A2412-5578-8310-133A-238EB27494BF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7DD33F1-C8FD-9FE2-A7AC-B42E6DF840E5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2184E4EE-7A1E-4FC7-67D2-64739C4AD223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2D9A3FD9-42BE-EEB6-08CF-846A04F7087B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C19CEDA0-B98F-C183-6CB2-12FEF14EA00A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F983C2A4-6062-A5AB-354B-D1A25256A41F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9A6A0D4B-6F65-3A99-4F54-A614C651D6E3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81C169C4-B07D-B93D-BADA-8E303E00F45F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5CCBFF0A-5632-7B1D-C9C2-74B9C5B0B6BC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9EA697C2-E66C-5531-4BF9-CAC90C9D3F49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7FA4CB07-06E2-D8BB-0BAD-45C0D73B0A68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BC3D96C1-9324-063A-4DC4-BE88FCB1382C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06CF2DEF-2348-8A52-C28B-8BB0DF050818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55AEFC00-8F3F-1775-9F59-CDD86650C560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FD246B8B-A84A-C3F8-DB97-DBC3B55EE73C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44656C8C-B024-9DB0-3FF2-1773D255B0DC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9EA95778-E153-19C1-9E58-25C2ED4FFDED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CC29CEE9-3CC7-752B-86E6-7527A9E1C97E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DB5A2266-1E8A-4EB6-EF6C-065001B20013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B4F8F980-DBEC-F51F-FE31-B5C9B864E9A6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A77753FD-0300-CDF0-5F81-0A17A5539041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7D56EDE9-BB05-2938-424B-A9679E8B1007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976313A6-0DD6-3D23-DC9A-319502283D50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FF2C9A75-01B5-7093-E9F2-19CDDC2F029F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A6581468-6FCE-B88F-2832-27A5D17B705F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C6745FC6-B131-0BDF-B789-017B144646C8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1948ECF1-010F-F91E-4395-01C61283825F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0AD1E840-2757-8EF6-ED68-AE429ED231D0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5A80B684-869C-DA97-E31C-BFF2B6CE9870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Frame 101">
                  <a:extLst>
                    <a:ext uri="{FF2B5EF4-FFF2-40B4-BE49-F238E27FC236}">
                      <a16:creationId xmlns:a16="http://schemas.microsoft.com/office/drawing/2014/main" id="{91D5F68B-C364-23C8-A79F-656A89D9AD7C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A64EB1F5-8AE5-31AA-D5B9-A2704F7645E1}"/>
                  </a:ext>
                </a:extLst>
              </p:cNvPr>
              <p:cNvGrpSpPr/>
              <p:nvPr/>
            </p:nvGrpSpPr>
            <p:grpSpPr>
              <a:xfrm>
                <a:off x="541849" y="-841125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04ED6E7A-2A51-6103-64BF-93C3AA77BACC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4F0A304D-F49F-0FCF-1C22-97ACF7BD9422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022D31A1-3DB1-3DA3-37B1-F9D9041AEAB4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2F0CD8F7-F3BA-E51F-A787-C48EE6842A01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44CBD846-C7BE-B858-F72D-9C3CE8A6A98C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C471CA6A-CF8D-AF75-A8E0-2E1659DD73CE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5BC88BEE-C88D-F2C8-A648-4381B7486075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0B9B625E-45BA-9558-1635-B5823831EAB2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332AD732-D0A7-1E3C-508E-9E60D84BE0FE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787B9099-FFC7-4D56-B195-D4F6257B0210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9B894E6C-E09C-A73F-8EF4-869378555BC3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29970512-E92C-DCB1-A0A6-991C24B9E0E8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0BE8FD6A-ED6B-AA93-FE12-D14C484FFBF7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233737F4-1C27-A706-2664-41D612F7E16C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9A3E2C5A-CA8C-54C3-A23A-44EAD2F280E0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1000743E-A44F-99DC-C157-63827BD80D42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590BAF9B-A55D-173F-492C-CA1931C954EE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52BADE75-E8AB-E5A7-7F89-D2D0C50F6506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C1FB730E-00B7-EC25-6F52-4FCA139BA4B5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" name="Oval 153">
                  <a:extLst>
                    <a:ext uri="{FF2B5EF4-FFF2-40B4-BE49-F238E27FC236}">
                      <a16:creationId xmlns:a16="http://schemas.microsoft.com/office/drawing/2014/main" id="{A1B710D4-6994-F68E-EA93-E399C528FDCC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" name="Oval 154">
                  <a:extLst>
                    <a:ext uri="{FF2B5EF4-FFF2-40B4-BE49-F238E27FC236}">
                      <a16:creationId xmlns:a16="http://schemas.microsoft.com/office/drawing/2014/main" id="{50AB8291-5D86-CB69-F652-B23B88A70604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" name="Oval 155">
                  <a:extLst>
                    <a:ext uri="{FF2B5EF4-FFF2-40B4-BE49-F238E27FC236}">
                      <a16:creationId xmlns:a16="http://schemas.microsoft.com/office/drawing/2014/main" id="{6A771A3F-1777-3167-BD3C-8F08F145F736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" name="Oval 156">
                  <a:extLst>
                    <a:ext uri="{FF2B5EF4-FFF2-40B4-BE49-F238E27FC236}">
                      <a16:creationId xmlns:a16="http://schemas.microsoft.com/office/drawing/2014/main" id="{9C8A5C4B-9B7D-8698-E77A-FA451D9B6993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" name="Oval 157">
                  <a:extLst>
                    <a:ext uri="{FF2B5EF4-FFF2-40B4-BE49-F238E27FC236}">
                      <a16:creationId xmlns:a16="http://schemas.microsoft.com/office/drawing/2014/main" id="{55F425DA-A20F-9EA0-8D2A-475E8B3F8FFC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0CA71EE3-5430-CB21-9764-21CA62A3E742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962BB275-91BC-C017-6163-2149105EF9C4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49802C92-F019-B398-3DCB-3110E62AFB51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" name="Oval 161">
                  <a:extLst>
                    <a:ext uri="{FF2B5EF4-FFF2-40B4-BE49-F238E27FC236}">
                      <a16:creationId xmlns:a16="http://schemas.microsoft.com/office/drawing/2014/main" id="{5DF31032-834B-B85F-2A66-4BDB3F904FB2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" name="Oval 162">
                  <a:extLst>
                    <a:ext uri="{FF2B5EF4-FFF2-40B4-BE49-F238E27FC236}">
                      <a16:creationId xmlns:a16="http://schemas.microsoft.com/office/drawing/2014/main" id="{EE164A80-4D14-4D0D-1B5A-ADD0AAC157B0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AF8CA78B-6D23-101B-312F-A516161A2BD7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" name="Frame 164">
                  <a:extLst>
                    <a:ext uri="{FF2B5EF4-FFF2-40B4-BE49-F238E27FC236}">
                      <a16:creationId xmlns:a16="http://schemas.microsoft.com/office/drawing/2014/main" id="{31CDBC2A-D82A-CE9B-EF0C-AF511B2CCD23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42" name="Group 341">
                <a:extLst>
                  <a:ext uri="{FF2B5EF4-FFF2-40B4-BE49-F238E27FC236}">
                    <a16:creationId xmlns:a16="http://schemas.microsoft.com/office/drawing/2014/main" id="{A071BAEA-BC41-9AB9-38EC-AD51E77D55FF}"/>
                  </a:ext>
                </a:extLst>
              </p:cNvPr>
              <p:cNvGrpSpPr/>
              <p:nvPr/>
            </p:nvGrpSpPr>
            <p:grpSpPr>
              <a:xfrm>
                <a:off x="1712944" y="2050201"/>
                <a:ext cx="2122608" cy="2787613"/>
                <a:chOff x="1712944" y="2050201"/>
                <a:chExt cx="2122608" cy="2787613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9AF13BDB-F34D-0D59-4972-EC6ABABC3B38}"/>
                    </a:ext>
                  </a:extLst>
                </p:cNvPr>
                <p:cNvGrpSpPr/>
                <p:nvPr/>
              </p:nvGrpSpPr>
              <p:grpSpPr>
                <a:xfrm>
                  <a:off x="1712944" y="2050201"/>
                  <a:ext cx="2122608" cy="702105"/>
                  <a:chOff x="1218944" y="3254677"/>
                  <a:chExt cx="2122608" cy="702105"/>
                </a:xfrm>
              </p:grpSpPr>
              <p:sp>
                <p:nvSpPr>
                  <p:cNvPr id="30" name="Isosceles Triangle 29">
                    <a:extLst>
                      <a:ext uri="{FF2B5EF4-FFF2-40B4-BE49-F238E27FC236}">
                        <a16:creationId xmlns:a16="http://schemas.microsoft.com/office/drawing/2014/main" id="{8F53BBB7-448C-3EB8-5792-A9D200B1C6D1}"/>
                      </a:ext>
                    </a:extLst>
                  </p:cNvPr>
                  <p:cNvSpPr/>
                  <p:nvPr/>
                </p:nvSpPr>
                <p:spPr>
                  <a:xfrm>
                    <a:off x="1218944" y="3254677"/>
                    <a:ext cx="2122608" cy="701272"/>
                  </a:xfrm>
                  <a:prstGeom prst="triangle">
                    <a:avLst/>
                  </a:prstGeom>
                  <a:solidFill>
                    <a:srgbClr val="6C3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8" name="Isosceles Triangle 37">
                    <a:extLst>
                      <a:ext uri="{FF2B5EF4-FFF2-40B4-BE49-F238E27FC236}">
                        <a16:creationId xmlns:a16="http://schemas.microsoft.com/office/drawing/2014/main" id="{FA051773-F44B-0450-038F-19BF5E5EE11F}"/>
                      </a:ext>
                    </a:extLst>
                  </p:cNvPr>
                  <p:cNvSpPr/>
                  <p:nvPr/>
                </p:nvSpPr>
                <p:spPr>
                  <a:xfrm>
                    <a:off x="1449501" y="3407854"/>
                    <a:ext cx="1661494" cy="548928"/>
                  </a:xfrm>
                  <a:prstGeom prst="triangle">
                    <a:avLst/>
                  </a:prstGeom>
                  <a:solidFill>
                    <a:srgbClr val="8643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4E531F4F-F960-11C5-A63E-20D1C8FA1EA9}"/>
                    </a:ext>
                  </a:extLst>
                </p:cNvPr>
                <p:cNvSpPr/>
                <p:nvPr/>
              </p:nvSpPr>
              <p:spPr>
                <a:xfrm>
                  <a:off x="1956391" y="27432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288F6AD6-F374-6D9E-D125-7FA2B00F8197}"/>
                    </a:ext>
                  </a:extLst>
                </p:cNvPr>
                <p:cNvSpPr/>
                <p:nvPr/>
              </p:nvSpPr>
              <p:spPr>
                <a:xfrm>
                  <a:off x="3442291" y="27305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DBE5C49-7287-F710-82EB-4A74B43E9ADE}"/>
                  </a:ext>
                </a:extLst>
              </p:cNvPr>
              <p:cNvSpPr/>
              <p:nvPr/>
            </p:nvSpPr>
            <p:spPr>
              <a:xfrm rot="10800000">
                <a:off x="2853830" y="3893058"/>
                <a:ext cx="323850" cy="719137"/>
              </a:xfrm>
              <a:prstGeom prst="rect">
                <a:avLst/>
              </a:prstGeom>
              <a:solidFill>
                <a:srgbClr val="D20000"/>
              </a:solidFill>
              <a:ln>
                <a:solidFill>
                  <a:srgbClr val="A2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4695425-0FFD-D45D-F055-71B50C4939D4}"/>
                  </a:ext>
                </a:extLst>
              </p:cNvPr>
              <p:cNvSpPr/>
              <p:nvPr/>
            </p:nvSpPr>
            <p:spPr>
              <a:xfrm rot="10800000">
                <a:off x="2347991" y="3893058"/>
                <a:ext cx="323850" cy="719137"/>
              </a:xfrm>
              <a:prstGeom prst="rect">
                <a:avLst/>
              </a:prstGeom>
              <a:solidFill>
                <a:srgbClr val="D20000"/>
              </a:solidFill>
              <a:ln>
                <a:solidFill>
                  <a:srgbClr val="A2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7A3C16C-D75B-998C-798B-17F4D0758FA0}"/>
                  </a:ext>
                </a:extLst>
              </p:cNvPr>
              <p:cNvSpPr/>
              <p:nvPr/>
            </p:nvSpPr>
            <p:spPr>
              <a:xfrm>
                <a:off x="3127426" y="3709247"/>
                <a:ext cx="161618" cy="16161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01" name="Group 700">
              <a:extLst>
                <a:ext uri="{FF2B5EF4-FFF2-40B4-BE49-F238E27FC236}">
                  <a16:creationId xmlns:a16="http://schemas.microsoft.com/office/drawing/2014/main" id="{A52426AD-8FCD-E23E-FEB9-32FB049528C4}"/>
                </a:ext>
              </a:extLst>
            </p:cNvPr>
            <p:cNvGrpSpPr/>
            <p:nvPr/>
          </p:nvGrpSpPr>
          <p:grpSpPr>
            <a:xfrm>
              <a:off x="15208679" y="-267934"/>
              <a:ext cx="4329035" cy="5112882"/>
              <a:chOff x="15208679" y="-267934"/>
              <a:chExt cx="4329035" cy="5112882"/>
            </a:xfrm>
          </p:grpSpPr>
          <p:sp>
            <p:nvSpPr>
              <p:cNvPr id="570" name="Rectangle 569">
                <a:extLst>
                  <a:ext uri="{FF2B5EF4-FFF2-40B4-BE49-F238E27FC236}">
                    <a16:creationId xmlns:a16="http://schemas.microsoft.com/office/drawing/2014/main" id="{77F8BA3D-577E-EB1A-08A4-6ABC32166945}"/>
                  </a:ext>
                </a:extLst>
              </p:cNvPr>
              <p:cNvSpPr/>
              <p:nvPr/>
            </p:nvSpPr>
            <p:spPr>
              <a:xfrm>
                <a:off x="15208679" y="7134"/>
                <a:ext cx="4138864" cy="4778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71" name="Group 570">
                <a:extLst>
                  <a:ext uri="{FF2B5EF4-FFF2-40B4-BE49-F238E27FC236}">
                    <a16:creationId xmlns:a16="http://schemas.microsoft.com/office/drawing/2014/main" id="{83EAA8FF-0E2B-7016-ED5A-97E4E474B65B}"/>
                  </a:ext>
                </a:extLst>
              </p:cNvPr>
              <p:cNvGrpSpPr/>
              <p:nvPr/>
            </p:nvGrpSpPr>
            <p:grpSpPr>
              <a:xfrm>
                <a:off x="15550745" y="2278762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572" name="Rectangle 571">
                  <a:extLst>
                    <a:ext uri="{FF2B5EF4-FFF2-40B4-BE49-F238E27FC236}">
                      <a16:creationId xmlns:a16="http://schemas.microsoft.com/office/drawing/2014/main" id="{E38FC031-C568-09C1-E024-BF3CF0C1E0E8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3" name="Oval 572">
                  <a:extLst>
                    <a:ext uri="{FF2B5EF4-FFF2-40B4-BE49-F238E27FC236}">
                      <a16:creationId xmlns:a16="http://schemas.microsoft.com/office/drawing/2014/main" id="{CF0966D8-0CC8-558C-06B6-4E1C78573D22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4" name="Oval 573">
                  <a:extLst>
                    <a:ext uri="{FF2B5EF4-FFF2-40B4-BE49-F238E27FC236}">
                      <a16:creationId xmlns:a16="http://schemas.microsoft.com/office/drawing/2014/main" id="{918B3BB4-065E-F105-4194-B110FE956A75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5" name="Oval 574">
                  <a:extLst>
                    <a:ext uri="{FF2B5EF4-FFF2-40B4-BE49-F238E27FC236}">
                      <a16:creationId xmlns:a16="http://schemas.microsoft.com/office/drawing/2014/main" id="{98ACD9A0-A2C8-6FB1-D72A-7C3DB4EFFC39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6" name="Oval 575">
                  <a:extLst>
                    <a:ext uri="{FF2B5EF4-FFF2-40B4-BE49-F238E27FC236}">
                      <a16:creationId xmlns:a16="http://schemas.microsoft.com/office/drawing/2014/main" id="{813AAC5F-C644-6DB3-0609-12A555FAD43A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7" name="Oval 576">
                  <a:extLst>
                    <a:ext uri="{FF2B5EF4-FFF2-40B4-BE49-F238E27FC236}">
                      <a16:creationId xmlns:a16="http://schemas.microsoft.com/office/drawing/2014/main" id="{88DBAC5D-D176-DA93-FAE4-A32E93B93725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8" name="Oval 577">
                  <a:extLst>
                    <a:ext uri="{FF2B5EF4-FFF2-40B4-BE49-F238E27FC236}">
                      <a16:creationId xmlns:a16="http://schemas.microsoft.com/office/drawing/2014/main" id="{13FF8D12-B7AB-4EF2-38D9-1A3D463A3811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9" name="Oval 578">
                  <a:extLst>
                    <a:ext uri="{FF2B5EF4-FFF2-40B4-BE49-F238E27FC236}">
                      <a16:creationId xmlns:a16="http://schemas.microsoft.com/office/drawing/2014/main" id="{7EDAA8F8-22E9-FEB2-E2B4-565012CD8256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0" name="Oval 579">
                  <a:extLst>
                    <a:ext uri="{FF2B5EF4-FFF2-40B4-BE49-F238E27FC236}">
                      <a16:creationId xmlns:a16="http://schemas.microsoft.com/office/drawing/2014/main" id="{38A3BC76-E18B-9E42-F74D-BDE0EB226F34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1" name="Oval 580">
                  <a:extLst>
                    <a:ext uri="{FF2B5EF4-FFF2-40B4-BE49-F238E27FC236}">
                      <a16:creationId xmlns:a16="http://schemas.microsoft.com/office/drawing/2014/main" id="{AB944DA1-8549-29D4-4675-4A9A7DE87D3B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2" name="Oval 581">
                  <a:extLst>
                    <a:ext uri="{FF2B5EF4-FFF2-40B4-BE49-F238E27FC236}">
                      <a16:creationId xmlns:a16="http://schemas.microsoft.com/office/drawing/2014/main" id="{E4B80D8F-C8BD-AF69-6575-07F3B556D848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3" name="Oval 582">
                  <a:extLst>
                    <a:ext uri="{FF2B5EF4-FFF2-40B4-BE49-F238E27FC236}">
                      <a16:creationId xmlns:a16="http://schemas.microsoft.com/office/drawing/2014/main" id="{5066C976-37AF-7455-F220-B16F463F37F2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4" name="Oval 583">
                  <a:extLst>
                    <a:ext uri="{FF2B5EF4-FFF2-40B4-BE49-F238E27FC236}">
                      <a16:creationId xmlns:a16="http://schemas.microsoft.com/office/drawing/2014/main" id="{889586BC-5662-8F24-733B-AD9BDE452486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5" name="Oval 584">
                  <a:extLst>
                    <a:ext uri="{FF2B5EF4-FFF2-40B4-BE49-F238E27FC236}">
                      <a16:creationId xmlns:a16="http://schemas.microsoft.com/office/drawing/2014/main" id="{6F3CD6F5-2265-5DB1-7647-F21ED292B81F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6" name="Oval 585">
                  <a:extLst>
                    <a:ext uri="{FF2B5EF4-FFF2-40B4-BE49-F238E27FC236}">
                      <a16:creationId xmlns:a16="http://schemas.microsoft.com/office/drawing/2014/main" id="{012BCB68-B7B9-346B-B66B-3A930BC59653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7" name="Oval 586">
                  <a:extLst>
                    <a:ext uri="{FF2B5EF4-FFF2-40B4-BE49-F238E27FC236}">
                      <a16:creationId xmlns:a16="http://schemas.microsoft.com/office/drawing/2014/main" id="{3EA70690-CEBB-DE63-AC62-8D635F581815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8" name="Oval 587">
                  <a:extLst>
                    <a:ext uri="{FF2B5EF4-FFF2-40B4-BE49-F238E27FC236}">
                      <a16:creationId xmlns:a16="http://schemas.microsoft.com/office/drawing/2014/main" id="{9AABCA3E-6A08-E910-9C60-504E20B11CF6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9" name="Oval 588">
                  <a:extLst>
                    <a:ext uri="{FF2B5EF4-FFF2-40B4-BE49-F238E27FC236}">
                      <a16:creationId xmlns:a16="http://schemas.microsoft.com/office/drawing/2014/main" id="{841C9BCA-86DE-520B-1E34-7799F96A5DD2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0" name="Oval 589">
                  <a:extLst>
                    <a:ext uri="{FF2B5EF4-FFF2-40B4-BE49-F238E27FC236}">
                      <a16:creationId xmlns:a16="http://schemas.microsoft.com/office/drawing/2014/main" id="{516A7D83-A2BA-D6AB-588C-3AFF5FD21179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1" name="Oval 590">
                  <a:extLst>
                    <a:ext uri="{FF2B5EF4-FFF2-40B4-BE49-F238E27FC236}">
                      <a16:creationId xmlns:a16="http://schemas.microsoft.com/office/drawing/2014/main" id="{1A8BC70C-0200-C134-E805-3B6D64A698D3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2" name="Oval 591">
                  <a:extLst>
                    <a:ext uri="{FF2B5EF4-FFF2-40B4-BE49-F238E27FC236}">
                      <a16:creationId xmlns:a16="http://schemas.microsoft.com/office/drawing/2014/main" id="{9C40CA90-9AF0-1F33-4A54-B5034B40A19E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3" name="Oval 592">
                  <a:extLst>
                    <a:ext uri="{FF2B5EF4-FFF2-40B4-BE49-F238E27FC236}">
                      <a16:creationId xmlns:a16="http://schemas.microsoft.com/office/drawing/2014/main" id="{BA27E22B-63BE-3409-0D2A-A75AD640675B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4" name="Oval 593">
                  <a:extLst>
                    <a:ext uri="{FF2B5EF4-FFF2-40B4-BE49-F238E27FC236}">
                      <a16:creationId xmlns:a16="http://schemas.microsoft.com/office/drawing/2014/main" id="{BE7CFA03-9790-C576-14CE-2090CD7E674C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5" name="Oval 594">
                  <a:extLst>
                    <a:ext uri="{FF2B5EF4-FFF2-40B4-BE49-F238E27FC236}">
                      <a16:creationId xmlns:a16="http://schemas.microsoft.com/office/drawing/2014/main" id="{9A268135-3A99-9BFF-93D5-C95DF8F6F633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6" name="Oval 595">
                  <a:extLst>
                    <a:ext uri="{FF2B5EF4-FFF2-40B4-BE49-F238E27FC236}">
                      <a16:creationId xmlns:a16="http://schemas.microsoft.com/office/drawing/2014/main" id="{9F26D3C8-E433-7DAE-B619-586F9F402F9B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7" name="Oval 596">
                  <a:extLst>
                    <a:ext uri="{FF2B5EF4-FFF2-40B4-BE49-F238E27FC236}">
                      <a16:creationId xmlns:a16="http://schemas.microsoft.com/office/drawing/2014/main" id="{3A95148D-31FF-0E5E-EB1C-A2B2B992304D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8" name="Oval 597">
                  <a:extLst>
                    <a:ext uri="{FF2B5EF4-FFF2-40B4-BE49-F238E27FC236}">
                      <a16:creationId xmlns:a16="http://schemas.microsoft.com/office/drawing/2014/main" id="{83E355C7-72F2-2285-7F26-BA95407595A8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9" name="Oval 598">
                  <a:extLst>
                    <a:ext uri="{FF2B5EF4-FFF2-40B4-BE49-F238E27FC236}">
                      <a16:creationId xmlns:a16="http://schemas.microsoft.com/office/drawing/2014/main" id="{DDD3F513-693E-331B-63C6-C2673533ADED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0" name="Oval 599">
                  <a:extLst>
                    <a:ext uri="{FF2B5EF4-FFF2-40B4-BE49-F238E27FC236}">
                      <a16:creationId xmlns:a16="http://schemas.microsoft.com/office/drawing/2014/main" id="{8758AC8D-FD72-AF0B-CCDB-24FD9A093D9C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1" name="Rectangle 600">
                  <a:extLst>
                    <a:ext uri="{FF2B5EF4-FFF2-40B4-BE49-F238E27FC236}">
                      <a16:creationId xmlns:a16="http://schemas.microsoft.com/office/drawing/2014/main" id="{5369D6B4-2F66-5CE4-BF88-3B9CA8B818C2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2" name="Frame 601">
                  <a:extLst>
                    <a:ext uri="{FF2B5EF4-FFF2-40B4-BE49-F238E27FC236}">
                      <a16:creationId xmlns:a16="http://schemas.microsoft.com/office/drawing/2014/main" id="{C8E671B3-8CC4-1280-CAB9-755D6FAF9DA9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03" name="Group 602">
                <a:extLst>
                  <a:ext uri="{FF2B5EF4-FFF2-40B4-BE49-F238E27FC236}">
                    <a16:creationId xmlns:a16="http://schemas.microsoft.com/office/drawing/2014/main" id="{434827D9-B923-E743-0AC5-053112D1D58A}"/>
                  </a:ext>
                </a:extLst>
              </p:cNvPr>
              <p:cNvGrpSpPr/>
              <p:nvPr/>
            </p:nvGrpSpPr>
            <p:grpSpPr>
              <a:xfrm>
                <a:off x="16490757" y="-267934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604" name="Rectangle 603">
                  <a:extLst>
                    <a:ext uri="{FF2B5EF4-FFF2-40B4-BE49-F238E27FC236}">
                      <a16:creationId xmlns:a16="http://schemas.microsoft.com/office/drawing/2014/main" id="{825100F2-5751-D771-E8A5-DF3AFB60F06D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5" name="Oval 604">
                  <a:extLst>
                    <a:ext uri="{FF2B5EF4-FFF2-40B4-BE49-F238E27FC236}">
                      <a16:creationId xmlns:a16="http://schemas.microsoft.com/office/drawing/2014/main" id="{D9D815F7-8E89-3CBA-7E40-D1FC22B68A8D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6" name="Oval 605">
                  <a:extLst>
                    <a:ext uri="{FF2B5EF4-FFF2-40B4-BE49-F238E27FC236}">
                      <a16:creationId xmlns:a16="http://schemas.microsoft.com/office/drawing/2014/main" id="{6EE159B6-090A-F56D-69BF-03A2F64FB692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7" name="Oval 606">
                  <a:extLst>
                    <a:ext uri="{FF2B5EF4-FFF2-40B4-BE49-F238E27FC236}">
                      <a16:creationId xmlns:a16="http://schemas.microsoft.com/office/drawing/2014/main" id="{F29D1E9E-F39A-96FF-E55E-ED0A63CE84C4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8" name="Oval 607">
                  <a:extLst>
                    <a:ext uri="{FF2B5EF4-FFF2-40B4-BE49-F238E27FC236}">
                      <a16:creationId xmlns:a16="http://schemas.microsoft.com/office/drawing/2014/main" id="{4D66F5C5-4F60-493A-2713-6308B8E6A0A1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9" name="Oval 608">
                  <a:extLst>
                    <a:ext uri="{FF2B5EF4-FFF2-40B4-BE49-F238E27FC236}">
                      <a16:creationId xmlns:a16="http://schemas.microsoft.com/office/drawing/2014/main" id="{DA4C3899-15A3-8797-7C07-758AACB5E20B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0" name="Oval 609">
                  <a:extLst>
                    <a:ext uri="{FF2B5EF4-FFF2-40B4-BE49-F238E27FC236}">
                      <a16:creationId xmlns:a16="http://schemas.microsoft.com/office/drawing/2014/main" id="{3F4CCAAC-6417-85D7-E342-31BAC276D6CA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1" name="Oval 610">
                  <a:extLst>
                    <a:ext uri="{FF2B5EF4-FFF2-40B4-BE49-F238E27FC236}">
                      <a16:creationId xmlns:a16="http://schemas.microsoft.com/office/drawing/2014/main" id="{5B5730FB-155F-43D7-9F83-13B5BCB66443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2" name="Oval 611">
                  <a:extLst>
                    <a:ext uri="{FF2B5EF4-FFF2-40B4-BE49-F238E27FC236}">
                      <a16:creationId xmlns:a16="http://schemas.microsoft.com/office/drawing/2014/main" id="{34D401E3-B6AB-9FA7-F5FA-D1A1C960BBC5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3" name="Oval 612">
                  <a:extLst>
                    <a:ext uri="{FF2B5EF4-FFF2-40B4-BE49-F238E27FC236}">
                      <a16:creationId xmlns:a16="http://schemas.microsoft.com/office/drawing/2014/main" id="{4C7BAEC3-94EA-33E4-BD18-B66D83212493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4" name="Oval 613">
                  <a:extLst>
                    <a:ext uri="{FF2B5EF4-FFF2-40B4-BE49-F238E27FC236}">
                      <a16:creationId xmlns:a16="http://schemas.microsoft.com/office/drawing/2014/main" id="{69EB0154-35D0-C4E4-84A1-E50CF8B90548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5" name="Oval 614">
                  <a:extLst>
                    <a:ext uri="{FF2B5EF4-FFF2-40B4-BE49-F238E27FC236}">
                      <a16:creationId xmlns:a16="http://schemas.microsoft.com/office/drawing/2014/main" id="{304E691F-B517-3FF6-FF05-FCCBDC2624B9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6" name="Oval 615">
                  <a:extLst>
                    <a:ext uri="{FF2B5EF4-FFF2-40B4-BE49-F238E27FC236}">
                      <a16:creationId xmlns:a16="http://schemas.microsoft.com/office/drawing/2014/main" id="{6512A3CA-169F-F52B-0FFD-8A76F3CEB3AA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7" name="Oval 616">
                  <a:extLst>
                    <a:ext uri="{FF2B5EF4-FFF2-40B4-BE49-F238E27FC236}">
                      <a16:creationId xmlns:a16="http://schemas.microsoft.com/office/drawing/2014/main" id="{74342087-4818-E98A-7125-327073EC9E23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8" name="Oval 617">
                  <a:extLst>
                    <a:ext uri="{FF2B5EF4-FFF2-40B4-BE49-F238E27FC236}">
                      <a16:creationId xmlns:a16="http://schemas.microsoft.com/office/drawing/2014/main" id="{972A0ECF-65E9-BAB1-CF97-FB214EF39EA4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9" name="Oval 618">
                  <a:extLst>
                    <a:ext uri="{FF2B5EF4-FFF2-40B4-BE49-F238E27FC236}">
                      <a16:creationId xmlns:a16="http://schemas.microsoft.com/office/drawing/2014/main" id="{742A40E0-84F4-2D30-8380-CB711FCB28FD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0" name="Oval 619">
                  <a:extLst>
                    <a:ext uri="{FF2B5EF4-FFF2-40B4-BE49-F238E27FC236}">
                      <a16:creationId xmlns:a16="http://schemas.microsoft.com/office/drawing/2014/main" id="{370FC1E0-E84C-6CFD-EEEC-D27457E12C78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1" name="Oval 620">
                  <a:extLst>
                    <a:ext uri="{FF2B5EF4-FFF2-40B4-BE49-F238E27FC236}">
                      <a16:creationId xmlns:a16="http://schemas.microsoft.com/office/drawing/2014/main" id="{DE742307-5F71-9440-B742-BEEC83315C51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2" name="Oval 621">
                  <a:extLst>
                    <a:ext uri="{FF2B5EF4-FFF2-40B4-BE49-F238E27FC236}">
                      <a16:creationId xmlns:a16="http://schemas.microsoft.com/office/drawing/2014/main" id="{04116722-D0A6-143E-113A-5EA921C77D60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3" name="Oval 622">
                  <a:extLst>
                    <a:ext uri="{FF2B5EF4-FFF2-40B4-BE49-F238E27FC236}">
                      <a16:creationId xmlns:a16="http://schemas.microsoft.com/office/drawing/2014/main" id="{EBA578D7-DC6A-DC03-EDE3-45FD91AF3C2A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4" name="Oval 623">
                  <a:extLst>
                    <a:ext uri="{FF2B5EF4-FFF2-40B4-BE49-F238E27FC236}">
                      <a16:creationId xmlns:a16="http://schemas.microsoft.com/office/drawing/2014/main" id="{DEE1AD95-4EA9-87A9-54D9-C524994333F5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5" name="Oval 624">
                  <a:extLst>
                    <a:ext uri="{FF2B5EF4-FFF2-40B4-BE49-F238E27FC236}">
                      <a16:creationId xmlns:a16="http://schemas.microsoft.com/office/drawing/2014/main" id="{C18AC1B0-1D4E-D8BA-0300-25CED0B57FD7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6" name="Oval 625">
                  <a:extLst>
                    <a:ext uri="{FF2B5EF4-FFF2-40B4-BE49-F238E27FC236}">
                      <a16:creationId xmlns:a16="http://schemas.microsoft.com/office/drawing/2014/main" id="{B3C1A494-0465-2C20-721E-D0B9C1EB47DE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7" name="Oval 626">
                  <a:extLst>
                    <a:ext uri="{FF2B5EF4-FFF2-40B4-BE49-F238E27FC236}">
                      <a16:creationId xmlns:a16="http://schemas.microsoft.com/office/drawing/2014/main" id="{861DAA4A-6CC1-DB0E-E825-7CD32E719ADE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8" name="Oval 627">
                  <a:extLst>
                    <a:ext uri="{FF2B5EF4-FFF2-40B4-BE49-F238E27FC236}">
                      <a16:creationId xmlns:a16="http://schemas.microsoft.com/office/drawing/2014/main" id="{62C7A5AE-8F6B-40DF-2C10-A6A6C33E3C86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9" name="Oval 628">
                  <a:extLst>
                    <a:ext uri="{FF2B5EF4-FFF2-40B4-BE49-F238E27FC236}">
                      <a16:creationId xmlns:a16="http://schemas.microsoft.com/office/drawing/2014/main" id="{C10C8CA0-B2AD-EBC5-3144-001AD92E725A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0" name="Oval 629">
                  <a:extLst>
                    <a:ext uri="{FF2B5EF4-FFF2-40B4-BE49-F238E27FC236}">
                      <a16:creationId xmlns:a16="http://schemas.microsoft.com/office/drawing/2014/main" id="{BAA74943-2962-1EA8-C7FC-6FAE2C75F62D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1" name="Oval 630">
                  <a:extLst>
                    <a:ext uri="{FF2B5EF4-FFF2-40B4-BE49-F238E27FC236}">
                      <a16:creationId xmlns:a16="http://schemas.microsoft.com/office/drawing/2014/main" id="{5A4F8F37-5996-4A22-CA1E-A9D9611C79FF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2" name="Oval 631">
                  <a:extLst>
                    <a:ext uri="{FF2B5EF4-FFF2-40B4-BE49-F238E27FC236}">
                      <a16:creationId xmlns:a16="http://schemas.microsoft.com/office/drawing/2014/main" id="{03FEEABB-7CD6-DBB4-C112-D9813FFD4C4B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3" name="Rectangle 632">
                  <a:extLst>
                    <a:ext uri="{FF2B5EF4-FFF2-40B4-BE49-F238E27FC236}">
                      <a16:creationId xmlns:a16="http://schemas.microsoft.com/office/drawing/2014/main" id="{71EC32E5-4F62-10D6-543E-6F1877C949C4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4" name="Frame 633">
                  <a:extLst>
                    <a:ext uri="{FF2B5EF4-FFF2-40B4-BE49-F238E27FC236}">
                      <a16:creationId xmlns:a16="http://schemas.microsoft.com/office/drawing/2014/main" id="{4775984C-CF2E-F83F-1F1E-E885716BF2FA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35" name="Group 634">
                <a:extLst>
                  <a:ext uri="{FF2B5EF4-FFF2-40B4-BE49-F238E27FC236}">
                    <a16:creationId xmlns:a16="http://schemas.microsoft.com/office/drawing/2014/main" id="{7C988E54-B542-53A8-BDD6-4B3F94478BEB}"/>
                  </a:ext>
                </a:extLst>
              </p:cNvPr>
              <p:cNvGrpSpPr/>
              <p:nvPr/>
            </p:nvGrpSpPr>
            <p:grpSpPr>
              <a:xfrm>
                <a:off x="17415106" y="2057335"/>
                <a:ext cx="2122608" cy="2787613"/>
                <a:chOff x="9766080" y="2057335"/>
                <a:chExt cx="2122608" cy="2787613"/>
              </a:xfrm>
            </p:grpSpPr>
            <p:sp>
              <p:nvSpPr>
                <p:cNvPr id="636" name="Rectangle 635">
                  <a:extLst>
                    <a:ext uri="{FF2B5EF4-FFF2-40B4-BE49-F238E27FC236}">
                      <a16:creationId xmlns:a16="http://schemas.microsoft.com/office/drawing/2014/main" id="{A557B74F-D7B3-CE6A-E2CE-2237E58D1403}"/>
                    </a:ext>
                  </a:extLst>
                </p:cNvPr>
                <p:cNvSpPr/>
                <p:nvPr/>
              </p:nvSpPr>
              <p:spPr>
                <a:xfrm>
                  <a:off x="10216302" y="2684235"/>
                  <a:ext cx="1196502" cy="2101172"/>
                </a:xfrm>
                <a:prstGeom prst="rect">
                  <a:avLst/>
                </a:prstGeom>
                <a:solidFill>
                  <a:srgbClr val="C4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7" name="Rectangle 636">
                  <a:extLst>
                    <a:ext uri="{FF2B5EF4-FFF2-40B4-BE49-F238E27FC236}">
                      <a16:creationId xmlns:a16="http://schemas.microsoft.com/office/drawing/2014/main" id="{F54BFB59-CA93-16F5-233C-D58CD57E32C2}"/>
                    </a:ext>
                  </a:extLst>
                </p:cNvPr>
                <p:cNvSpPr/>
                <p:nvPr/>
              </p:nvSpPr>
              <p:spPr>
                <a:xfrm rot="10800000">
                  <a:off x="10401127" y="2885779"/>
                  <a:ext cx="323850" cy="808409"/>
                </a:xfrm>
                <a:prstGeom prst="rect">
                  <a:avLst/>
                </a:prstGeom>
                <a:solidFill>
                  <a:srgbClr val="D20000"/>
                </a:solidFill>
                <a:ln>
                  <a:solidFill>
                    <a:srgbClr val="A2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8" name="Rectangle 637">
                  <a:extLst>
                    <a:ext uri="{FF2B5EF4-FFF2-40B4-BE49-F238E27FC236}">
                      <a16:creationId xmlns:a16="http://schemas.microsoft.com/office/drawing/2014/main" id="{48F57BCF-AAB4-5E17-D9D8-5E77AE5E251A}"/>
                    </a:ext>
                  </a:extLst>
                </p:cNvPr>
                <p:cNvSpPr/>
                <p:nvPr/>
              </p:nvSpPr>
              <p:spPr>
                <a:xfrm rot="10800000">
                  <a:off x="10906966" y="2885779"/>
                  <a:ext cx="323850" cy="808409"/>
                </a:xfrm>
                <a:prstGeom prst="rect">
                  <a:avLst/>
                </a:prstGeom>
                <a:solidFill>
                  <a:srgbClr val="D20000"/>
                </a:solidFill>
                <a:ln>
                  <a:solidFill>
                    <a:srgbClr val="A2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9" name="Circle: Hollow 638">
                  <a:extLst>
                    <a:ext uri="{FF2B5EF4-FFF2-40B4-BE49-F238E27FC236}">
                      <a16:creationId xmlns:a16="http://schemas.microsoft.com/office/drawing/2014/main" id="{6664C603-74BD-6CB7-7F28-483DF4EC4C68}"/>
                    </a:ext>
                  </a:extLst>
                </p:cNvPr>
                <p:cNvSpPr/>
                <p:nvPr/>
              </p:nvSpPr>
              <p:spPr>
                <a:xfrm>
                  <a:off x="10547852" y="2914709"/>
                  <a:ext cx="536239" cy="536239"/>
                </a:xfrm>
                <a:prstGeom prst="donu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0" name="Oval 639">
                  <a:extLst>
                    <a:ext uri="{FF2B5EF4-FFF2-40B4-BE49-F238E27FC236}">
                      <a16:creationId xmlns:a16="http://schemas.microsoft.com/office/drawing/2014/main" id="{8B7C80A3-162A-8615-5512-F81892EC6551}"/>
                    </a:ext>
                  </a:extLst>
                </p:cNvPr>
                <p:cNvSpPr/>
                <p:nvPr/>
              </p:nvSpPr>
              <p:spPr>
                <a:xfrm>
                  <a:off x="10819088" y="2931378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1" name="Oval 640">
                  <a:extLst>
                    <a:ext uri="{FF2B5EF4-FFF2-40B4-BE49-F238E27FC236}">
                      <a16:creationId xmlns:a16="http://schemas.microsoft.com/office/drawing/2014/main" id="{81E57A64-976F-7680-8EED-602798782217}"/>
                    </a:ext>
                  </a:extLst>
                </p:cNvPr>
                <p:cNvSpPr/>
                <p:nvPr/>
              </p:nvSpPr>
              <p:spPr>
                <a:xfrm>
                  <a:off x="10913199" y="2962360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2" name="Oval 641">
                  <a:extLst>
                    <a:ext uri="{FF2B5EF4-FFF2-40B4-BE49-F238E27FC236}">
                      <a16:creationId xmlns:a16="http://schemas.microsoft.com/office/drawing/2014/main" id="{0F11D5E0-2941-AD2B-3FC9-4952FEB5DB4E}"/>
                    </a:ext>
                  </a:extLst>
                </p:cNvPr>
                <p:cNvSpPr/>
                <p:nvPr/>
              </p:nvSpPr>
              <p:spPr>
                <a:xfrm>
                  <a:off x="10936149" y="3047843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3" name="Oval 642">
                  <a:extLst>
                    <a:ext uri="{FF2B5EF4-FFF2-40B4-BE49-F238E27FC236}">
                      <a16:creationId xmlns:a16="http://schemas.microsoft.com/office/drawing/2014/main" id="{754B6A94-13CB-5EDA-6D5E-F4129B8AEB94}"/>
                    </a:ext>
                  </a:extLst>
                </p:cNvPr>
                <p:cNvSpPr/>
                <p:nvPr/>
              </p:nvSpPr>
              <p:spPr>
                <a:xfrm>
                  <a:off x="11010120" y="3130213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4" name="Oval 643">
                  <a:extLst>
                    <a:ext uri="{FF2B5EF4-FFF2-40B4-BE49-F238E27FC236}">
                      <a16:creationId xmlns:a16="http://schemas.microsoft.com/office/drawing/2014/main" id="{32B0F3C1-10F2-0059-A643-F4A1D4CF5C86}"/>
                    </a:ext>
                  </a:extLst>
                </p:cNvPr>
                <p:cNvSpPr/>
                <p:nvPr/>
              </p:nvSpPr>
              <p:spPr>
                <a:xfrm>
                  <a:off x="10992386" y="3233214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5" name="Oval 644">
                  <a:extLst>
                    <a:ext uri="{FF2B5EF4-FFF2-40B4-BE49-F238E27FC236}">
                      <a16:creationId xmlns:a16="http://schemas.microsoft.com/office/drawing/2014/main" id="{6B7A4D42-C951-DD9F-16CC-6D6DEC35A499}"/>
                    </a:ext>
                  </a:extLst>
                </p:cNvPr>
                <p:cNvSpPr/>
                <p:nvPr/>
              </p:nvSpPr>
              <p:spPr>
                <a:xfrm>
                  <a:off x="10936148" y="3270618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6" name="Oval 645">
                  <a:extLst>
                    <a:ext uri="{FF2B5EF4-FFF2-40B4-BE49-F238E27FC236}">
                      <a16:creationId xmlns:a16="http://schemas.microsoft.com/office/drawing/2014/main" id="{EFB08C99-9EC1-7807-7785-1C13CC15751B}"/>
                    </a:ext>
                  </a:extLst>
                </p:cNvPr>
                <p:cNvSpPr/>
                <p:nvPr/>
              </p:nvSpPr>
              <p:spPr>
                <a:xfrm>
                  <a:off x="10857161" y="3347679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7" name="Oval 646">
                  <a:extLst>
                    <a:ext uri="{FF2B5EF4-FFF2-40B4-BE49-F238E27FC236}">
                      <a16:creationId xmlns:a16="http://schemas.microsoft.com/office/drawing/2014/main" id="{51F97783-0DDF-DBAC-526D-ED078FB08400}"/>
                    </a:ext>
                  </a:extLst>
                </p:cNvPr>
                <p:cNvSpPr/>
                <p:nvPr/>
              </p:nvSpPr>
              <p:spPr>
                <a:xfrm>
                  <a:off x="10772032" y="3320599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8" name="Oval 647">
                  <a:extLst>
                    <a:ext uri="{FF2B5EF4-FFF2-40B4-BE49-F238E27FC236}">
                      <a16:creationId xmlns:a16="http://schemas.microsoft.com/office/drawing/2014/main" id="{6C6FE3FF-C4ED-696C-8023-247F8F420B3F}"/>
                    </a:ext>
                  </a:extLst>
                </p:cNvPr>
                <p:cNvSpPr/>
                <p:nvPr/>
              </p:nvSpPr>
              <p:spPr>
                <a:xfrm>
                  <a:off x="10686903" y="3346906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9" name="Oval 648">
                  <a:extLst>
                    <a:ext uri="{FF2B5EF4-FFF2-40B4-BE49-F238E27FC236}">
                      <a16:creationId xmlns:a16="http://schemas.microsoft.com/office/drawing/2014/main" id="{05311063-C04C-CB84-A60C-41D8CCF52EA7}"/>
                    </a:ext>
                  </a:extLst>
                </p:cNvPr>
                <p:cNvSpPr/>
                <p:nvPr/>
              </p:nvSpPr>
              <p:spPr>
                <a:xfrm>
                  <a:off x="10646054" y="3279826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0" name="Oval 649">
                  <a:extLst>
                    <a:ext uri="{FF2B5EF4-FFF2-40B4-BE49-F238E27FC236}">
                      <a16:creationId xmlns:a16="http://schemas.microsoft.com/office/drawing/2014/main" id="{ACF376BE-FDB8-BDCD-2645-F72D2DD56054}"/>
                    </a:ext>
                  </a:extLst>
                </p:cNvPr>
                <p:cNvSpPr/>
                <p:nvPr/>
              </p:nvSpPr>
              <p:spPr>
                <a:xfrm>
                  <a:off x="10567128" y="3208909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1" name="Oval 650">
                  <a:extLst>
                    <a:ext uri="{FF2B5EF4-FFF2-40B4-BE49-F238E27FC236}">
                      <a16:creationId xmlns:a16="http://schemas.microsoft.com/office/drawing/2014/main" id="{ADDDFDD5-872C-B2AF-5919-1032B933FA53}"/>
                    </a:ext>
                  </a:extLst>
                </p:cNvPr>
                <p:cNvSpPr/>
                <p:nvPr/>
              </p:nvSpPr>
              <p:spPr>
                <a:xfrm>
                  <a:off x="10593435" y="3111544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2" name="Oval 651">
                  <a:extLst>
                    <a:ext uri="{FF2B5EF4-FFF2-40B4-BE49-F238E27FC236}">
                      <a16:creationId xmlns:a16="http://schemas.microsoft.com/office/drawing/2014/main" id="{981E067C-7235-ED2C-3A1F-D77C41DD43D3}"/>
                    </a:ext>
                  </a:extLst>
                </p:cNvPr>
                <p:cNvSpPr/>
                <p:nvPr/>
              </p:nvSpPr>
              <p:spPr>
                <a:xfrm>
                  <a:off x="10646050" y="3032621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3" name="Oval 652">
                  <a:extLst>
                    <a:ext uri="{FF2B5EF4-FFF2-40B4-BE49-F238E27FC236}">
                      <a16:creationId xmlns:a16="http://schemas.microsoft.com/office/drawing/2014/main" id="{48FDC3DE-713C-2F5B-E9EB-1C255E6802B2}"/>
                    </a:ext>
                  </a:extLst>
                </p:cNvPr>
                <p:cNvSpPr/>
                <p:nvPr/>
              </p:nvSpPr>
              <p:spPr>
                <a:xfrm>
                  <a:off x="10660595" y="2962359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654" name="Group 653">
                  <a:extLst>
                    <a:ext uri="{FF2B5EF4-FFF2-40B4-BE49-F238E27FC236}">
                      <a16:creationId xmlns:a16="http://schemas.microsoft.com/office/drawing/2014/main" id="{2AC1C177-9A41-8BC8-8153-A8E2256EFA95}"/>
                    </a:ext>
                  </a:extLst>
                </p:cNvPr>
                <p:cNvGrpSpPr/>
                <p:nvPr/>
              </p:nvGrpSpPr>
              <p:grpSpPr>
                <a:xfrm>
                  <a:off x="9766080" y="2057335"/>
                  <a:ext cx="2122608" cy="2787613"/>
                  <a:chOff x="1712944" y="2050201"/>
                  <a:chExt cx="2122608" cy="2787613"/>
                </a:xfrm>
              </p:grpSpPr>
              <p:grpSp>
                <p:nvGrpSpPr>
                  <p:cNvPr id="658" name="Group 657">
                    <a:extLst>
                      <a:ext uri="{FF2B5EF4-FFF2-40B4-BE49-F238E27FC236}">
                        <a16:creationId xmlns:a16="http://schemas.microsoft.com/office/drawing/2014/main" id="{1F5742EB-E644-0C48-E5B4-1BCBCE32617F}"/>
                      </a:ext>
                    </a:extLst>
                  </p:cNvPr>
                  <p:cNvGrpSpPr/>
                  <p:nvPr/>
                </p:nvGrpSpPr>
                <p:grpSpPr>
                  <a:xfrm>
                    <a:off x="1712944" y="2050201"/>
                    <a:ext cx="2122608" cy="702105"/>
                    <a:chOff x="1218944" y="3254677"/>
                    <a:chExt cx="2122608" cy="702105"/>
                  </a:xfrm>
                </p:grpSpPr>
                <p:sp>
                  <p:nvSpPr>
                    <p:cNvPr id="661" name="Isosceles Triangle 660">
                      <a:extLst>
                        <a:ext uri="{FF2B5EF4-FFF2-40B4-BE49-F238E27FC236}">
                          <a16:creationId xmlns:a16="http://schemas.microsoft.com/office/drawing/2014/main" id="{007B3E7D-4518-2494-F984-F1A87C6B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8944" y="3254677"/>
                      <a:ext cx="2122608" cy="701272"/>
                    </a:xfrm>
                    <a:prstGeom prst="triangle">
                      <a:avLst/>
                    </a:prstGeom>
                    <a:solidFill>
                      <a:srgbClr val="6C36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662" name="Isosceles Triangle 661">
                      <a:extLst>
                        <a:ext uri="{FF2B5EF4-FFF2-40B4-BE49-F238E27FC236}">
                          <a16:creationId xmlns:a16="http://schemas.microsoft.com/office/drawing/2014/main" id="{38BE06A9-C5ED-7FFF-5B01-E164FA9806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49501" y="3407854"/>
                      <a:ext cx="1661494" cy="548928"/>
                    </a:xfrm>
                    <a:prstGeom prst="triangle">
                      <a:avLst/>
                    </a:prstGeom>
                    <a:solidFill>
                      <a:srgbClr val="8643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659" name="Rectangle 658">
                    <a:extLst>
                      <a:ext uri="{FF2B5EF4-FFF2-40B4-BE49-F238E27FC236}">
                        <a16:creationId xmlns:a16="http://schemas.microsoft.com/office/drawing/2014/main" id="{481686B3-C5DE-5DD7-AC52-415F60D32A8D}"/>
                      </a:ext>
                    </a:extLst>
                  </p:cNvPr>
                  <p:cNvSpPr/>
                  <p:nvPr/>
                </p:nvSpPr>
                <p:spPr>
                  <a:xfrm>
                    <a:off x="1956391" y="2743200"/>
                    <a:ext cx="126409" cy="2094614"/>
                  </a:xfrm>
                  <a:prstGeom prst="rect">
                    <a:avLst/>
                  </a:prstGeom>
                  <a:solidFill>
                    <a:srgbClr val="8643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60" name="Rectangle 659">
                    <a:extLst>
                      <a:ext uri="{FF2B5EF4-FFF2-40B4-BE49-F238E27FC236}">
                        <a16:creationId xmlns:a16="http://schemas.microsoft.com/office/drawing/2014/main" id="{EA04DE98-F422-7EE7-BBC1-F027EF609440}"/>
                      </a:ext>
                    </a:extLst>
                  </p:cNvPr>
                  <p:cNvSpPr/>
                  <p:nvPr/>
                </p:nvSpPr>
                <p:spPr>
                  <a:xfrm>
                    <a:off x="3442291" y="2730500"/>
                    <a:ext cx="126409" cy="2094614"/>
                  </a:xfrm>
                  <a:prstGeom prst="rect">
                    <a:avLst/>
                  </a:prstGeom>
                  <a:solidFill>
                    <a:srgbClr val="8643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655" name="Rectangle 654">
                  <a:extLst>
                    <a:ext uri="{FF2B5EF4-FFF2-40B4-BE49-F238E27FC236}">
                      <a16:creationId xmlns:a16="http://schemas.microsoft.com/office/drawing/2014/main" id="{7C5F25E9-F873-4AA9-E037-448B97906594}"/>
                    </a:ext>
                  </a:extLst>
                </p:cNvPr>
                <p:cNvSpPr/>
                <p:nvPr/>
              </p:nvSpPr>
              <p:spPr>
                <a:xfrm rot="10800000">
                  <a:off x="10906966" y="3900192"/>
                  <a:ext cx="323850" cy="719137"/>
                </a:xfrm>
                <a:prstGeom prst="rect">
                  <a:avLst/>
                </a:prstGeom>
                <a:solidFill>
                  <a:srgbClr val="D20000"/>
                </a:solidFill>
                <a:ln>
                  <a:solidFill>
                    <a:srgbClr val="A2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6" name="Rectangle 655">
                  <a:extLst>
                    <a:ext uri="{FF2B5EF4-FFF2-40B4-BE49-F238E27FC236}">
                      <a16:creationId xmlns:a16="http://schemas.microsoft.com/office/drawing/2014/main" id="{CBA3F544-834F-570C-D2A1-C57CFBDDF4C9}"/>
                    </a:ext>
                  </a:extLst>
                </p:cNvPr>
                <p:cNvSpPr/>
                <p:nvPr/>
              </p:nvSpPr>
              <p:spPr>
                <a:xfrm rot="10800000">
                  <a:off x="10401127" y="3900192"/>
                  <a:ext cx="323850" cy="719137"/>
                </a:xfrm>
                <a:prstGeom prst="rect">
                  <a:avLst/>
                </a:prstGeom>
                <a:solidFill>
                  <a:srgbClr val="D20000"/>
                </a:solidFill>
                <a:ln>
                  <a:solidFill>
                    <a:srgbClr val="A2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7" name="Oval 656">
                  <a:extLst>
                    <a:ext uri="{FF2B5EF4-FFF2-40B4-BE49-F238E27FC236}">
                      <a16:creationId xmlns:a16="http://schemas.microsoft.com/office/drawing/2014/main" id="{09417D29-63F2-E739-87AB-5F7A957CE0F8}"/>
                    </a:ext>
                  </a:extLst>
                </p:cNvPr>
                <p:cNvSpPr/>
                <p:nvPr/>
              </p:nvSpPr>
              <p:spPr>
                <a:xfrm>
                  <a:off x="11180562" y="3716381"/>
                  <a:ext cx="161618" cy="161618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702" name="Group 701">
              <a:extLst>
                <a:ext uri="{FF2B5EF4-FFF2-40B4-BE49-F238E27FC236}">
                  <a16:creationId xmlns:a16="http://schemas.microsoft.com/office/drawing/2014/main" id="{372B66F0-F0F1-E5A7-250E-62F7F33F9737}"/>
                </a:ext>
              </a:extLst>
            </p:cNvPr>
            <p:cNvGrpSpPr/>
            <p:nvPr/>
          </p:nvGrpSpPr>
          <p:grpSpPr>
            <a:xfrm>
              <a:off x="9143999" y="-416311"/>
              <a:ext cx="6066971" cy="5254125"/>
              <a:chOff x="9143999" y="-416311"/>
              <a:chExt cx="6066971" cy="5254125"/>
            </a:xfrm>
          </p:grpSpPr>
          <p:sp>
            <p:nvSpPr>
              <p:cNvPr id="431" name="Rectangle 430">
                <a:extLst>
                  <a:ext uri="{FF2B5EF4-FFF2-40B4-BE49-F238E27FC236}">
                    <a16:creationId xmlns:a16="http://schemas.microsoft.com/office/drawing/2014/main" id="{F9C9EAC1-2ED2-A20F-9478-3E4DA95A3860}"/>
                  </a:ext>
                </a:extLst>
              </p:cNvPr>
              <p:cNvSpPr/>
              <p:nvPr/>
            </p:nvSpPr>
            <p:spPr>
              <a:xfrm>
                <a:off x="9143999" y="0"/>
                <a:ext cx="6066971" cy="477827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2" name="Rectangle 431">
                <a:extLst>
                  <a:ext uri="{FF2B5EF4-FFF2-40B4-BE49-F238E27FC236}">
                    <a16:creationId xmlns:a16="http://schemas.microsoft.com/office/drawing/2014/main" id="{443AD08C-89B2-BC3F-7735-9AF3B428B140}"/>
                  </a:ext>
                </a:extLst>
              </p:cNvPr>
              <p:cNvSpPr/>
              <p:nvPr/>
            </p:nvSpPr>
            <p:spPr>
              <a:xfrm>
                <a:off x="10261795" y="2670628"/>
                <a:ext cx="1196502" cy="210117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3" name="Rectangle 432">
                <a:extLst>
                  <a:ext uri="{FF2B5EF4-FFF2-40B4-BE49-F238E27FC236}">
                    <a16:creationId xmlns:a16="http://schemas.microsoft.com/office/drawing/2014/main" id="{8C52E142-ECC4-D0B9-3DDA-AAB3DFDCF895}"/>
                  </a:ext>
                </a:extLst>
              </p:cNvPr>
              <p:cNvSpPr/>
              <p:nvPr/>
            </p:nvSpPr>
            <p:spPr>
              <a:xfrm rot="10800000">
                <a:off x="10952459" y="3886585"/>
                <a:ext cx="323850" cy="719137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4" name="Rectangle 433">
                <a:extLst>
                  <a:ext uri="{FF2B5EF4-FFF2-40B4-BE49-F238E27FC236}">
                    <a16:creationId xmlns:a16="http://schemas.microsoft.com/office/drawing/2014/main" id="{B70BCF6C-2431-3D4D-C31D-884258CA7C3B}"/>
                  </a:ext>
                </a:extLst>
              </p:cNvPr>
              <p:cNvSpPr/>
              <p:nvPr/>
            </p:nvSpPr>
            <p:spPr>
              <a:xfrm rot="10800000">
                <a:off x="10446620" y="3886585"/>
                <a:ext cx="323850" cy="719137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5" name="Rectangle 434">
                <a:extLst>
                  <a:ext uri="{FF2B5EF4-FFF2-40B4-BE49-F238E27FC236}">
                    <a16:creationId xmlns:a16="http://schemas.microsoft.com/office/drawing/2014/main" id="{6D47BB61-B1BC-38BD-C4CE-BA7427BA1869}"/>
                  </a:ext>
                </a:extLst>
              </p:cNvPr>
              <p:cNvSpPr/>
              <p:nvPr/>
            </p:nvSpPr>
            <p:spPr>
              <a:xfrm rot="10800000">
                <a:off x="10446620" y="2872172"/>
                <a:ext cx="323850" cy="808409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6" name="Rectangle 435">
                <a:extLst>
                  <a:ext uri="{FF2B5EF4-FFF2-40B4-BE49-F238E27FC236}">
                    <a16:creationId xmlns:a16="http://schemas.microsoft.com/office/drawing/2014/main" id="{1AD2F7F3-9A7D-6251-3B42-AA2E6210B1EB}"/>
                  </a:ext>
                </a:extLst>
              </p:cNvPr>
              <p:cNvSpPr/>
              <p:nvPr/>
            </p:nvSpPr>
            <p:spPr>
              <a:xfrm rot="10800000">
                <a:off x="10952459" y="2872172"/>
                <a:ext cx="323850" cy="808409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34CBE26C-188D-C90D-AD37-75EEAF2909A9}"/>
                  </a:ext>
                </a:extLst>
              </p:cNvPr>
              <p:cNvSpPr/>
              <p:nvPr/>
            </p:nvSpPr>
            <p:spPr>
              <a:xfrm>
                <a:off x="11226055" y="3702774"/>
                <a:ext cx="161618" cy="16161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8" name="Circle: Hollow 437">
                <a:extLst>
                  <a:ext uri="{FF2B5EF4-FFF2-40B4-BE49-F238E27FC236}">
                    <a16:creationId xmlns:a16="http://schemas.microsoft.com/office/drawing/2014/main" id="{505B8625-39AF-8A64-CCD0-82E2656C9F63}"/>
                  </a:ext>
                </a:extLst>
              </p:cNvPr>
              <p:cNvSpPr/>
              <p:nvPr/>
            </p:nvSpPr>
            <p:spPr>
              <a:xfrm>
                <a:off x="10593345" y="2901102"/>
                <a:ext cx="536239" cy="536239"/>
              </a:xfrm>
              <a:prstGeom prst="donu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39" name="Oval 438">
                <a:extLst>
                  <a:ext uri="{FF2B5EF4-FFF2-40B4-BE49-F238E27FC236}">
                    <a16:creationId xmlns:a16="http://schemas.microsoft.com/office/drawing/2014/main" id="{BA518FB9-57CF-8F42-0F8D-46EE95D6FC95}"/>
                  </a:ext>
                </a:extLst>
              </p:cNvPr>
              <p:cNvSpPr/>
              <p:nvPr/>
            </p:nvSpPr>
            <p:spPr>
              <a:xfrm>
                <a:off x="10864581" y="2917771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0" name="Oval 439">
                <a:extLst>
                  <a:ext uri="{FF2B5EF4-FFF2-40B4-BE49-F238E27FC236}">
                    <a16:creationId xmlns:a16="http://schemas.microsoft.com/office/drawing/2014/main" id="{A649EABC-C053-87CD-9554-BFC11B9F9EF2}"/>
                  </a:ext>
                </a:extLst>
              </p:cNvPr>
              <p:cNvSpPr/>
              <p:nvPr/>
            </p:nvSpPr>
            <p:spPr>
              <a:xfrm>
                <a:off x="10958692" y="2948753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1" name="Oval 440">
                <a:extLst>
                  <a:ext uri="{FF2B5EF4-FFF2-40B4-BE49-F238E27FC236}">
                    <a16:creationId xmlns:a16="http://schemas.microsoft.com/office/drawing/2014/main" id="{EE9C1F44-3D39-A985-7EA0-BADD4A9B325C}"/>
                  </a:ext>
                </a:extLst>
              </p:cNvPr>
              <p:cNvSpPr/>
              <p:nvPr/>
            </p:nvSpPr>
            <p:spPr>
              <a:xfrm>
                <a:off x="10981642" y="303423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2" name="Oval 441">
                <a:extLst>
                  <a:ext uri="{FF2B5EF4-FFF2-40B4-BE49-F238E27FC236}">
                    <a16:creationId xmlns:a16="http://schemas.microsoft.com/office/drawing/2014/main" id="{A1379054-AA80-EA19-A57F-6083706436D2}"/>
                  </a:ext>
                </a:extLst>
              </p:cNvPr>
              <p:cNvSpPr/>
              <p:nvPr/>
            </p:nvSpPr>
            <p:spPr>
              <a:xfrm>
                <a:off x="11055613" y="311660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3" name="Oval 442">
                <a:extLst>
                  <a:ext uri="{FF2B5EF4-FFF2-40B4-BE49-F238E27FC236}">
                    <a16:creationId xmlns:a16="http://schemas.microsoft.com/office/drawing/2014/main" id="{8CFE85D7-5B8E-7791-323B-7F21D012F699}"/>
                  </a:ext>
                </a:extLst>
              </p:cNvPr>
              <p:cNvSpPr/>
              <p:nvPr/>
            </p:nvSpPr>
            <p:spPr>
              <a:xfrm>
                <a:off x="11037879" y="321960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4" name="Oval 443">
                <a:extLst>
                  <a:ext uri="{FF2B5EF4-FFF2-40B4-BE49-F238E27FC236}">
                    <a16:creationId xmlns:a16="http://schemas.microsoft.com/office/drawing/2014/main" id="{552FFB21-8ECE-E21B-E816-3856FABC8316}"/>
                  </a:ext>
                </a:extLst>
              </p:cNvPr>
              <p:cNvSpPr/>
              <p:nvPr/>
            </p:nvSpPr>
            <p:spPr>
              <a:xfrm>
                <a:off x="10981641" y="3257011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5" name="Oval 444">
                <a:extLst>
                  <a:ext uri="{FF2B5EF4-FFF2-40B4-BE49-F238E27FC236}">
                    <a16:creationId xmlns:a16="http://schemas.microsoft.com/office/drawing/2014/main" id="{75F034D3-02D4-FF8A-3DB3-616CF4145C51}"/>
                  </a:ext>
                </a:extLst>
              </p:cNvPr>
              <p:cNvSpPr/>
              <p:nvPr/>
            </p:nvSpPr>
            <p:spPr>
              <a:xfrm>
                <a:off x="10902654" y="333407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6" name="Oval 445">
                <a:extLst>
                  <a:ext uri="{FF2B5EF4-FFF2-40B4-BE49-F238E27FC236}">
                    <a16:creationId xmlns:a16="http://schemas.microsoft.com/office/drawing/2014/main" id="{5484189F-FCFE-B650-4E8D-271B89213C52}"/>
                  </a:ext>
                </a:extLst>
              </p:cNvPr>
              <p:cNvSpPr/>
              <p:nvPr/>
            </p:nvSpPr>
            <p:spPr>
              <a:xfrm>
                <a:off x="10817525" y="330699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7" name="Oval 446">
                <a:extLst>
                  <a:ext uri="{FF2B5EF4-FFF2-40B4-BE49-F238E27FC236}">
                    <a16:creationId xmlns:a16="http://schemas.microsoft.com/office/drawing/2014/main" id="{2B796841-EDC2-B801-4BFB-33C7F8C2EF9D}"/>
                  </a:ext>
                </a:extLst>
              </p:cNvPr>
              <p:cNvSpPr/>
              <p:nvPr/>
            </p:nvSpPr>
            <p:spPr>
              <a:xfrm>
                <a:off x="10732396" y="333329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8" name="Oval 447">
                <a:extLst>
                  <a:ext uri="{FF2B5EF4-FFF2-40B4-BE49-F238E27FC236}">
                    <a16:creationId xmlns:a16="http://schemas.microsoft.com/office/drawing/2014/main" id="{980FBD09-4AAD-C85B-DEEE-21B0B3DDD8B6}"/>
                  </a:ext>
                </a:extLst>
              </p:cNvPr>
              <p:cNvSpPr/>
              <p:nvPr/>
            </p:nvSpPr>
            <p:spPr>
              <a:xfrm>
                <a:off x="10691547" y="326621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9" name="Oval 448">
                <a:extLst>
                  <a:ext uri="{FF2B5EF4-FFF2-40B4-BE49-F238E27FC236}">
                    <a16:creationId xmlns:a16="http://schemas.microsoft.com/office/drawing/2014/main" id="{7BA688D9-01F8-E861-B91B-6539454D6BBC}"/>
                  </a:ext>
                </a:extLst>
              </p:cNvPr>
              <p:cNvSpPr/>
              <p:nvPr/>
            </p:nvSpPr>
            <p:spPr>
              <a:xfrm>
                <a:off x="10612621" y="319530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0" name="Oval 449">
                <a:extLst>
                  <a:ext uri="{FF2B5EF4-FFF2-40B4-BE49-F238E27FC236}">
                    <a16:creationId xmlns:a16="http://schemas.microsoft.com/office/drawing/2014/main" id="{9E03B0EC-24C5-F897-2C2A-CE28D4F4924D}"/>
                  </a:ext>
                </a:extLst>
              </p:cNvPr>
              <p:cNvSpPr/>
              <p:nvPr/>
            </p:nvSpPr>
            <p:spPr>
              <a:xfrm>
                <a:off x="10638928" y="309793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1" name="Oval 450">
                <a:extLst>
                  <a:ext uri="{FF2B5EF4-FFF2-40B4-BE49-F238E27FC236}">
                    <a16:creationId xmlns:a16="http://schemas.microsoft.com/office/drawing/2014/main" id="{2C5140E1-0A41-3B0D-0C63-546A16F0AE07}"/>
                  </a:ext>
                </a:extLst>
              </p:cNvPr>
              <p:cNvSpPr/>
              <p:nvPr/>
            </p:nvSpPr>
            <p:spPr>
              <a:xfrm>
                <a:off x="10691543" y="301901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2" name="Oval 451">
                <a:extLst>
                  <a:ext uri="{FF2B5EF4-FFF2-40B4-BE49-F238E27FC236}">
                    <a16:creationId xmlns:a16="http://schemas.microsoft.com/office/drawing/2014/main" id="{C3B6D6F8-8107-A462-D1C6-6284E0C7F3C6}"/>
                  </a:ext>
                </a:extLst>
              </p:cNvPr>
              <p:cNvSpPr/>
              <p:nvPr/>
            </p:nvSpPr>
            <p:spPr>
              <a:xfrm>
                <a:off x="10706088" y="294875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53" name="Group 452">
                <a:extLst>
                  <a:ext uri="{FF2B5EF4-FFF2-40B4-BE49-F238E27FC236}">
                    <a16:creationId xmlns:a16="http://schemas.microsoft.com/office/drawing/2014/main" id="{606FF39C-FBA4-CED8-ECEE-9B3E8E3249F4}"/>
                  </a:ext>
                </a:extLst>
              </p:cNvPr>
              <p:cNvGrpSpPr/>
              <p:nvPr/>
            </p:nvGrpSpPr>
            <p:grpSpPr>
              <a:xfrm>
                <a:off x="9892005" y="-416311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454" name="Rectangle 453">
                  <a:extLst>
                    <a:ext uri="{FF2B5EF4-FFF2-40B4-BE49-F238E27FC236}">
                      <a16:creationId xmlns:a16="http://schemas.microsoft.com/office/drawing/2014/main" id="{244DA756-C8D3-10D3-E7A3-374EFD3A5347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" name="Oval 454">
                  <a:extLst>
                    <a:ext uri="{FF2B5EF4-FFF2-40B4-BE49-F238E27FC236}">
                      <a16:creationId xmlns:a16="http://schemas.microsoft.com/office/drawing/2014/main" id="{777F13F1-4DFE-D0D1-72C0-67FF3005C3AD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" name="Oval 455">
                  <a:extLst>
                    <a:ext uri="{FF2B5EF4-FFF2-40B4-BE49-F238E27FC236}">
                      <a16:creationId xmlns:a16="http://schemas.microsoft.com/office/drawing/2014/main" id="{45AF0BA6-4AEB-1D7C-AF99-565E44FEAD89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" name="Oval 456">
                  <a:extLst>
                    <a:ext uri="{FF2B5EF4-FFF2-40B4-BE49-F238E27FC236}">
                      <a16:creationId xmlns:a16="http://schemas.microsoft.com/office/drawing/2014/main" id="{813474D0-50DE-303F-7A16-5FA0EE9210C1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" name="Oval 457">
                  <a:extLst>
                    <a:ext uri="{FF2B5EF4-FFF2-40B4-BE49-F238E27FC236}">
                      <a16:creationId xmlns:a16="http://schemas.microsoft.com/office/drawing/2014/main" id="{DE52527F-DBB8-30BF-AA88-51C8B505D530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" name="Oval 458">
                  <a:extLst>
                    <a:ext uri="{FF2B5EF4-FFF2-40B4-BE49-F238E27FC236}">
                      <a16:creationId xmlns:a16="http://schemas.microsoft.com/office/drawing/2014/main" id="{5593D879-BDD6-5CF1-C2E7-9521F465A9E3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" name="Oval 459">
                  <a:extLst>
                    <a:ext uri="{FF2B5EF4-FFF2-40B4-BE49-F238E27FC236}">
                      <a16:creationId xmlns:a16="http://schemas.microsoft.com/office/drawing/2014/main" id="{94B8FB45-F8EB-C196-0326-61F21886524A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" name="Oval 460">
                  <a:extLst>
                    <a:ext uri="{FF2B5EF4-FFF2-40B4-BE49-F238E27FC236}">
                      <a16:creationId xmlns:a16="http://schemas.microsoft.com/office/drawing/2014/main" id="{753DFDF9-DFC1-671B-5F74-8B4186A15BC9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" name="Oval 461">
                  <a:extLst>
                    <a:ext uri="{FF2B5EF4-FFF2-40B4-BE49-F238E27FC236}">
                      <a16:creationId xmlns:a16="http://schemas.microsoft.com/office/drawing/2014/main" id="{403782E6-E236-0CB1-3B81-D81FA4425634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" name="Oval 462">
                  <a:extLst>
                    <a:ext uri="{FF2B5EF4-FFF2-40B4-BE49-F238E27FC236}">
                      <a16:creationId xmlns:a16="http://schemas.microsoft.com/office/drawing/2014/main" id="{BE65C376-29F3-39E5-2078-7F6D47E20B7C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" name="Oval 463">
                  <a:extLst>
                    <a:ext uri="{FF2B5EF4-FFF2-40B4-BE49-F238E27FC236}">
                      <a16:creationId xmlns:a16="http://schemas.microsoft.com/office/drawing/2014/main" id="{8717B745-C8C5-31DA-72A2-D40BE487389D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" name="Oval 464">
                  <a:extLst>
                    <a:ext uri="{FF2B5EF4-FFF2-40B4-BE49-F238E27FC236}">
                      <a16:creationId xmlns:a16="http://schemas.microsoft.com/office/drawing/2014/main" id="{8128574B-5D6A-0016-8914-F9C17E24BCAB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" name="Oval 465">
                  <a:extLst>
                    <a:ext uri="{FF2B5EF4-FFF2-40B4-BE49-F238E27FC236}">
                      <a16:creationId xmlns:a16="http://schemas.microsoft.com/office/drawing/2014/main" id="{E71DA5E9-AFDA-AA34-935C-9DC62278BB83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" name="Oval 466">
                  <a:extLst>
                    <a:ext uri="{FF2B5EF4-FFF2-40B4-BE49-F238E27FC236}">
                      <a16:creationId xmlns:a16="http://schemas.microsoft.com/office/drawing/2014/main" id="{8242BA51-F70D-7DC1-1D0F-76C60D4CA1A0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" name="Oval 467">
                  <a:extLst>
                    <a:ext uri="{FF2B5EF4-FFF2-40B4-BE49-F238E27FC236}">
                      <a16:creationId xmlns:a16="http://schemas.microsoft.com/office/drawing/2014/main" id="{850B2753-E061-F71C-2707-6E8CE78E4EC1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" name="Oval 468">
                  <a:extLst>
                    <a:ext uri="{FF2B5EF4-FFF2-40B4-BE49-F238E27FC236}">
                      <a16:creationId xmlns:a16="http://schemas.microsoft.com/office/drawing/2014/main" id="{EF845B3B-DB3E-0EFB-5E60-2FFA5762CE98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0" name="Oval 469">
                  <a:extLst>
                    <a:ext uri="{FF2B5EF4-FFF2-40B4-BE49-F238E27FC236}">
                      <a16:creationId xmlns:a16="http://schemas.microsoft.com/office/drawing/2014/main" id="{DEE92AB9-AE0F-3AC9-7AEC-9A05368081E1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1" name="Oval 470">
                  <a:extLst>
                    <a:ext uri="{FF2B5EF4-FFF2-40B4-BE49-F238E27FC236}">
                      <a16:creationId xmlns:a16="http://schemas.microsoft.com/office/drawing/2014/main" id="{70059919-4A75-D34B-B83F-2DD4B9BADF13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2" name="Oval 471">
                  <a:extLst>
                    <a:ext uri="{FF2B5EF4-FFF2-40B4-BE49-F238E27FC236}">
                      <a16:creationId xmlns:a16="http://schemas.microsoft.com/office/drawing/2014/main" id="{17D0C517-9E56-FBC8-3C13-1EA0FAA61BF5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3" name="Oval 472">
                  <a:extLst>
                    <a:ext uri="{FF2B5EF4-FFF2-40B4-BE49-F238E27FC236}">
                      <a16:creationId xmlns:a16="http://schemas.microsoft.com/office/drawing/2014/main" id="{ED99218E-E559-F5CA-276B-3D7A375CA6DC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4" name="Oval 473">
                  <a:extLst>
                    <a:ext uri="{FF2B5EF4-FFF2-40B4-BE49-F238E27FC236}">
                      <a16:creationId xmlns:a16="http://schemas.microsoft.com/office/drawing/2014/main" id="{BAF150D8-4DEF-1D2E-DD33-70956736289B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5" name="Oval 474">
                  <a:extLst>
                    <a:ext uri="{FF2B5EF4-FFF2-40B4-BE49-F238E27FC236}">
                      <a16:creationId xmlns:a16="http://schemas.microsoft.com/office/drawing/2014/main" id="{BC7A7394-3214-2EBB-046A-DDDCF2794B06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6" name="Oval 475">
                  <a:extLst>
                    <a:ext uri="{FF2B5EF4-FFF2-40B4-BE49-F238E27FC236}">
                      <a16:creationId xmlns:a16="http://schemas.microsoft.com/office/drawing/2014/main" id="{387DFA72-EB8A-D868-2C3E-E9C4BDF0808C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7" name="Oval 476">
                  <a:extLst>
                    <a:ext uri="{FF2B5EF4-FFF2-40B4-BE49-F238E27FC236}">
                      <a16:creationId xmlns:a16="http://schemas.microsoft.com/office/drawing/2014/main" id="{2A326975-EB68-BF54-1519-4949CD968DA2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8" name="Oval 477">
                  <a:extLst>
                    <a:ext uri="{FF2B5EF4-FFF2-40B4-BE49-F238E27FC236}">
                      <a16:creationId xmlns:a16="http://schemas.microsoft.com/office/drawing/2014/main" id="{BD1938D9-7EF1-9447-DE57-180917084E91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9" name="Oval 478">
                  <a:extLst>
                    <a:ext uri="{FF2B5EF4-FFF2-40B4-BE49-F238E27FC236}">
                      <a16:creationId xmlns:a16="http://schemas.microsoft.com/office/drawing/2014/main" id="{A9F35FBD-5B16-282A-B1A6-7B4012F438E2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0" name="Oval 479">
                  <a:extLst>
                    <a:ext uri="{FF2B5EF4-FFF2-40B4-BE49-F238E27FC236}">
                      <a16:creationId xmlns:a16="http://schemas.microsoft.com/office/drawing/2014/main" id="{BCA945CE-117C-41E5-CEB9-6C284E88D44D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1" name="Oval 480">
                  <a:extLst>
                    <a:ext uri="{FF2B5EF4-FFF2-40B4-BE49-F238E27FC236}">
                      <a16:creationId xmlns:a16="http://schemas.microsoft.com/office/drawing/2014/main" id="{2839C5A3-84E9-2F68-6332-7BC50B24E4EE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2" name="Oval 481">
                  <a:extLst>
                    <a:ext uri="{FF2B5EF4-FFF2-40B4-BE49-F238E27FC236}">
                      <a16:creationId xmlns:a16="http://schemas.microsoft.com/office/drawing/2014/main" id="{1ECA95A5-1C49-51DE-1F52-9BCC9087C4B0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3" name="Rectangle 482">
                  <a:extLst>
                    <a:ext uri="{FF2B5EF4-FFF2-40B4-BE49-F238E27FC236}">
                      <a16:creationId xmlns:a16="http://schemas.microsoft.com/office/drawing/2014/main" id="{3D1FF21D-C8FA-B3BA-7CE8-5EC869DEAD25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4" name="Frame 483">
                  <a:extLst>
                    <a:ext uri="{FF2B5EF4-FFF2-40B4-BE49-F238E27FC236}">
                      <a16:creationId xmlns:a16="http://schemas.microsoft.com/office/drawing/2014/main" id="{94B39A76-B6F4-8E47-52AC-C1E69C4A2DD9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85" name="Rectangle 484">
                <a:extLst>
                  <a:ext uri="{FF2B5EF4-FFF2-40B4-BE49-F238E27FC236}">
                    <a16:creationId xmlns:a16="http://schemas.microsoft.com/office/drawing/2014/main" id="{AAEAC024-E5D4-F8A9-17FA-1CF405159FD4}"/>
                  </a:ext>
                </a:extLst>
              </p:cNvPr>
              <p:cNvSpPr/>
              <p:nvPr/>
            </p:nvSpPr>
            <p:spPr>
              <a:xfrm>
                <a:off x="10262561" y="2670628"/>
                <a:ext cx="1196502" cy="210117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6" name="Rectangle 485">
                <a:extLst>
                  <a:ext uri="{FF2B5EF4-FFF2-40B4-BE49-F238E27FC236}">
                    <a16:creationId xmlns:a16="http://schemas.microsoft.com/office/drawing/2014/main" id="{D7D4317F-6A3D-9956-DF80-74197A8374FF}"/>
                  </a:ext>
                </a:extLst>
              </p:cNvPr>
              <p:cNvSpPr/>
              <p:nvPr/>
            </p:nvSpPr>
            <p:spPr>
              <a:xfrm rot="10800000">
                <a:off x="10953225" y="3886585"/>
                <a:ext cx="323850" cy="719137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7" name="Rectangle 486">
                <a:extLst>
                  <a:ext uri="{FF2B5EF4-FFF2-40B4-BE49-F238E27FC236}">
                    <a16:creationId xmlns:a16="http://schemas.microsoft.com/office/drawing/2014/main" id="{A272BE04-650C-DB5B-0A6B-15360A661D99}"/>
                  </a:ext>
                </a:extLst>
              </p:cNvPr>
              <p:cNvSpPr/>
              <p:nvPr/>
            </p:nvSpPr>
            <p:spPr>
              <a:xfrm rot="10800000">
                <a:off x="10447386" y="3886585"/>
                <a:ext cx="323850" cy="719137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8" name="Rectangle 487">
                <a:extLst>
                  <a:ext uri="{FF2B5EF4-FFF2-40B4-BE49-F238E27FC236}">
                    <a16:creationId xmlns:a16="http://schemas.microsoft.com/office/drawing/2014/main" id="{24C65219-BB94-A661-6244-F19E03F0DADB}"/>
                  </a:ext>
                </a:extLst>
              </p:cNvPr>
              <p:cNvSpPr/>
              <p:nvPr/>
            </p:nvSpPr>
            <p:spPr>
              <a:xfrm rot="10800000">
                <a:off x="10447386" y="2872172"/>
                <a:ext cx="323850" cy="808409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9" name="Rectangle 488">
                <a:extLst>
                  <a:ext uri="{FF2B5EF4-FFF2-40B4-BE49-F238E27FC236}">
                    <a16:creationId xmlns:a16="http://schemas.microsoft.com/office/drawing/2014/main" id="{74B640AE-C0C2-DDD5-40A8-95B6D682A35D}"/>
                  </a:ext>
                </a:extLst>
              </p:cNvPr>
              <p:cNvSpPr/>
              <p:nvPr/>
            </p:nvSpPr>
            <p:spPr>
              <a:xfrm rot="10800000">
                <a:off x="10953225" y="2872172"/>
                <a:ext cx="323850" cy="808409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0" name="Oval 489">
                <a:extLst>
                  <a:ext uri="{FF2B5EF4-FFF2-40B4-BE49-F238E27FC236}">
                    <a16:creationId xmlns:a16="http://schemas.microsoft.com/office/drawing/2014/main" id="{B094DAE8-CA7C-59BB-543C-8F21796BA9E8}"/>
                  </a:ext>
                </a:extLst>
              </p:cNvPr>
              <p:cNvSpPr/>
              <p:nvPr/>
            </p:nvSpPr>
            <p:spPr>
              <a:xfrm>
                <a:off x="11226821" y="3702774"/>
                <a:ext cx="161618" cy="16161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1" name="Circle: Hollow 490">
                <a:extLst>
                  <a:ext uri="{FF2B5EF4-FFF2-40B4-BE49-F238E27FC236}">
                    <a16:creationId xmlns:a16="http://schemas.microsoft.com/office/drawing/2014/main" id="{F185F8A7-86A2-8B32-1A8B-69C3A0BCF20A}"/>
                  </a:ext>
                </a:extLst>
              </p:cNvPr>
              <p:cNvSpPr/>
              <p:nvPr/>
            </p:nvSpPr>
            <p:spPr>
              <a:xfrm>
                <a:off x="10594111" y="2901102"/>
                <a:ext cx="536239" cy="536239"/>
              </a:xfrm>
              <a:prstGeom prst="donu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92" name="Oval 491">
                <a:extLst>
                  <a:ext uri="{FF2B5EF4-FFF2-40B4-BE49-F238E27FC236}">
                    <a16:creationId xmlns:a16="http://schemas.microsoft.com/office/drawing/2014/main" id="{1C27A9C9-C954-B8BC-BFB0-2E3AED75BF1F}"/>
                  </a:ext>
                </a:extLst>
              </p:cNvPr>
              <p:cNvSpPr/>
              <p:nvPr/>
            </p:nvSpPr>
            <p:spPr>
              <a:xfrm>
                <a:off x="10865347" y="2917771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3" name="Oval 492">
                <a:extLst>
                  <a:ext uri="{FF2B5EF4-FFF2-40B4-BE49-F238E27FC236}">
                    <a16:creationId xmlns:a16="http://schemas.microsoft.com/office/drawing/2014/main" id="{12326B36-8D0A-E4F4-13AC-08850169D9C4}"/>
                  </a:ext>
                </a:extLst>
              </p:cNvPr>
              <p:cNvSpPr/>
              <p:nvPr/>
            </p:nvSpPr>
            <p:spPr>
              <a:xfrm>
                <a:off x="10959458" y="2948753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4" name="Oval 493">
                <a:extLst>
                  <a:ext uri="{FF2B5EF4-FFF2-40B4-BE49-F238E27FC236}">
                    <a16:creationId xmlns:a16="http://schemas.microsoft.com/office/drawing/2014/main" id="{2ED19485-6D88-D309-180C-B1B7633E3B23}"/>
                  </a:ext>
                </a:extLst>
              </p:cNvPr>
              <p:cNvSpPr/>
              <p:nvPr/>
            </p:nvSpPr>
            <p:spPr>
              <a:xfrm>
                <a:off x="10982408" y="303423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5" name="Oval 494">
                <a:extLst>
                  <a:ext uri="{FF2B5EF4-FFF2-40B4-BE49-F238E27FC236}">
                    <a16:creationId xmlns:a16="http://schemas.microsoft.com/office/drawing/2014/main" id="{2AD43CAD-BB8A-D8E3-E9DF-CE597705B7A7}"/>
                  </a:ext>
                </a:extLst>
              </p:cNvPr>
              <p:cNvSpPr/>
              <p:nvPr/>
            </p:nvSpPr>
            <p:spPr>
              <a:xfrm>
                <a:off x="11056379" y="311660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6" name="Oval 495">
                <a:extLst>
                  <a:ext uri="{FF2B5EF4-FFF2-40B4-BE49-F238E27FC236}">
                    <a16:creationId xmlns:a16="http://schemas.microsoft.com/office/drawing/2014/main" id="{DA4B21AE-D90F-298A-36E0-01DBC057AD49}"/>
                  </a:ext>
                </a:extLst>
              </p:cNvPr>
              <p:cNvSpPr/>
              <p:nvPr/>
            </p:nvSpPr>
            <p:spPr>
              <a:xfrm>
                <a:off x="11038645" y="321960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7" name="Oval 496">
                <a:extLst>
                  <a:ext uri="{FF2B5EF4-FFF2-40B4-BE49-F238E27FC236}">
                    <a16:creationId xmlns:a16="http://schemas.microsoft.com/office/drawing/2014/main" id="{15E9F57A-886E-456B-80DA-F7C040C3B507}"/>
                  </a:ext>
                </a:extLst>
              </p:cNvPr>
              <p:cNvSpPr/>
              <p:nvPr/>
            </p:nvSpPr>
            <p:spPr>
              <a:xfrm>
                <a:off x="10982407" y="3257011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8" name="Oval 497">
                <a:extLst>
                  <a:ext uri="{FF2B5EF4-FFF2-40B4-BE49-F238E27FC236}">
                    <a16:creationId xmlns:a16="http://schemas.microsoft.com/office/drawing/2014/main" id="{1117D82B-69D2-D81D-48F6-B3CD28F30FCC}"/>
                  </a:ext>
                </a:extLst>
              </p:cNvPr>
              <p:cNvSpPr/>
              <p:nvPr/>
            </p:nvSpPr>
            <p:spPr>
              <a:xfrm>
                <a:off x="10903420" y="333407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9" name="Oval 498">
                <a:extLst>
                  <a:ext uri="{FF2B5EF4-FFF2-40B4-BE49-F238E27FC236}">
                    <a16:creationId xmlns:a16="http://schemas.microsoft.com/office/drawing/2014/main" id="{BEA9E75A-3549-4E4F-5B30-3CE181E4C4AA}"/>
                  </a:ext>
                </a:extLst>
              </p:cNvPr>
              <p:cNvSpPr/>
              <p:nvPr/>
            </p:nvSpPr>
            <p:spPr>
              <a:xfrm>
                <a:off x="10818291" y="330699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0" name="Oval 499">
                <a:extLst>
                  <a:ext uri="{FF2B5EF4-FFF2-40B4-BE49-F238E27FC236}">
                    <a16:creationId xmlns:a16="http://schemas.microsoft.com/office/drawing/2014/main" id="{3A8D0C9C-78B1-5D03-4EE7-C82B014F7E6D}"/>
                  </a:ext>
                </a:extLst>
              </p:cNvPr>
              <p:cNvSpPr/>
              <p:nvPr/>
            </p:nvSpPr>
            <p:spPr>
              <a:xfrm>
                <a:off x="10733162" y="333329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1" name="Oval 500">
                <a:extLst>
                  <a:ext uri="{FF2B5EF4-FFF2-40B4-BE49-F238E27FC236}">
                    <a16:creationId xmlns:a16="http://schemas.microsoft.com/office/drawing/2014/main" id="{F9870C8B-3C6E-DA15-E2C5-7A6E70967403}"/>
                  </a:ext>
                </a:extLst>
              </p:cNvPr>
              <p:cNvSpPr/>
              <p:nvPr/>
            </p:nvSpPr>
            <p:spPr>
              <a:xfrm>
                <a:off x="10692313" y="326621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2" name="Oval 501">
                <a:extLst>
                  <a:ext uri="{FF2B5EF4-FFF2-40B4-BE49-F238E27FC236}">
                    <a16:creationId xmlns:a16="http://schemas.microsoft.com/office/drawing/2014/main" id="{E9570D98-294C-EC8D-5F19-5D6DDDE98E7E}"/>
                  </a:ext>
                </a:extLst>
              </p:cNvPr>
              <p:cNvSpPr/>
              <p:nvPr/>
            </p:nvSpPr>
            <p:spPr>
              <a:xfrm>
                <a:off x="10613387" y="319530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3" name="Oval 502">
                <a:extLst>
                  <a:ext uri="{FF2B5EF4-FFF2-40B4-BE49-F238E27FC236}">
                    <a16:creationId xmlns:a16="http://schemas.microsoft.com/office/drawing/2014/main" id="{9D4AA55D-5A12-CE5F-72C3-F079245A396D}"/>
                  </a:ext>
                </a:extLst>
              </p:cNvPr>
              <p:cNvSpPr/>
              <p:nvPr/>
            </p:nvSpPr>
            <p:spPr>
              <a:xfrm>
                <a:off x="10639694" y="309793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4" name="Oval 503">
                <a:extLst>
                  <a:ext uri="{FF2B5EF4-FFF2-40B4-BE49-F238E27FC236}">
                    <a16:creationId xmlns:a16="http://schemas.microsoft.com/office/drawing/2014/main" id="{072DF327-A2EE-3CA1-BBD3-6379FED52702}"/>
                  </a:ext>
                </a:extLst>
              </p:cNvPr>
              <p:cNvSpPr/>
              <p:nvPr/>
            </p:nvSpPr>
            <p:spPr>
              <a:xfrm>
                <a:off x="10692309" y="301901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5" name="Oval 504">
                <a:extLst>
                  <a:ext uri="{FF2B5EF4-FFF2-40B4-BE49-F238E27FC236}">
                    <a16:creationId xmlns:a16="http://schemas.microsoft.com/office/drawing/2014/main" id="{DB90EF24-7A17-5029-3847-D8F96275B6C0}"/>
                  </a:ext>
                </a:extLst>
              </p:cNvPr>
              <p:cNvSpPr/>
              <p:nvPr/>
            </p:nvSpPr>
            <p:spPr>
              <a:xfrm>
                <a:off x="10706854" y="294875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06" name="Group 505">
                <a:extLst>
                  <a:ext uri="{FF2B5EF4-FFF2-40B4-BE49-F238E27FC236}">
                    <a16:creationId xmlns:a16="http://schemas.microsoft.com/office/drawing/2014/main" id="{78D1BC02-BCB8-BA36-71D4-CA6988F4E45E}"/>
                  </a:ext>
                </a:extLst>
              </p:cNvPr>
              <p:cNvGrpSpPr/>
              <p:nvPr/>
            </p:nvGrpSpPr>
            <p:grpSpPr>
              <a:xfrm>
                <a:off x="9892771" y="-416311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507" name="Rectangle 506">
                  <a:extLst>
                    <a:ext uri="{FF2B5EF4-FFF2-40B4-BE49-F238E27FC236}">
                      <a16:creationId xmlns:a16="http://schemas.microsoft.com/office/drawing/2014/main" id="{6B4C7812-8904-0D40-8D1C-E889E71F9931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8" name="Oval 507">
                  <a:extLst>
                    <a:ext uri="{FF2B5EF4-FFF2-40B4-BE49-F238E27FC236}">
                      <a16:creationId xmlns:a16="http://schemas.microsoft.com/office/drawing/2014/main" id="{56606E61-747F-7224-4D02-83BE8F15271C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9" name="Oval 508">
                  <a:extLst>
                    <a:ext uri="{FF2B5EF4-FFF2-40B4-BE49-F238E27FC236}">
                      <a16:creationId xmlns:a16="http://schemas.microsoft.com/office/drawing/2014/main" id="{657F6B04-396A-A42C-E111-F9DF140D2B4C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0" name="Oval 509">
                  <a:extLst>
                    <a:ext uri="{FF2B5EF4-FFF2-40B4-BE49-F238E27FC236}">
                      <a16:creationId xmlns:a16="http://schemas.microsoft.com/office/drawing/2014/main" id="{EA867ADD-7F51-37EC-DF01-9A3DA6E7BF30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1" name="Oval 510">
                  <a:extLst>
                    <a:ext uri="{FF2B5EF4-FFF2-40B4-BE49-F238E27FC236}">
                      <a16:creationId xmlns:a16="http://schemas.microsoft.com/office/drawing/2014/main" id="{9E0C5B16-F104-E4A3-B2AC-A623A6C4C288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2" name="Oval 511">
                  <a:extLst>
                    <a:ext uri="{FF2B5EF4-FFF2-40B4-BE49-F238E27FC236}">
                      <a16:creationId xmlns:a16="http://schemas.microsoft.com/office/drawing/2014/main" id="{04D49B32-4030-8EFC-A1BA-75C645B504EF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3" name="Oval 512">
                  <a:extLst>
                    <a:ext uri="{FF2B5EF4-FFF2-40B4-BE49-F238E27FC236}">
                      <a16:creationId xmlns:a16="http://schemas.microsoft.com/office/drawing/2014/main" id="{EA6B43FB-BBBE-0C41-6DF2-C65BE5CDD5F0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4" name="Oval 513">
                  <a:extLst>
                    <a:ext uri="{FF2B5EF4-FFF2-40B4-BE49-F238E27FC236}">
                      <a16:creationId xmlns:a16="http://schemas.microsoft.com/office/drawing/2014/main" id="{2556FB45-13B2-D283-F134-0A76C8E526BB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5" name="Oval 514">
                  <a:extLst>
                    <a:ext uri="{FF2B5EF4-FFF2-40B4-BE49-F238E27FC236}">
                      <a16:creationId xmlns:a16="http://schemas.microsoft.com/office/drawing/2014/main" id="{8CCED0FD-3DCB-7F95-7C89-73950EEF9662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6" name="Oval 515">
                  <a:extLst>
                    <a:ext uri="{FF2B5EF4-FFF2-40B4-BE49-F238E27FC236}">
                      <a16:creationId xmlns:a16="http://schemas.microsoft.com/office/drawing/2014/main" id="{0EC82990-DFEE-7983-4BDE-88C270115B56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7" name="Oval 516">
                  <a:extLst>
                    <a:ext uri="{FF2B5EF4-FFF2-40B4-BE49-F238E27FC236}">
                      <a16:creationId xmlns:a16="http://schemas.microsoft.com/office/drawing/2014/main" id="{7E83ECAA-527F-D80B-158D-A412EE83ED75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8" name="Oval 517">
                  <a:extLst>
                    <a:ext uri="{FF2B5EF4-FFF2-40B4-BE49-F238E27FC236}">
                      <a16:creationId xmlns:a16="http://schemas.microsoft.com/office/drawing/2014/main" id="{8C0CF561-252F-60AC-BC5C-95340229324C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9" name="Oval 518">
                  <a:extLst>
                    <a:ext uri="{FF2B5EF4-FFF2-40B4-BE49-F238E27FC236}">
                      <a16:creationId xmlns:a16="http://schemas.microsoft.com/office/drawing/2014/main" id="{06D722EE-6F90-D31A-F080-40FDECC4FEDA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0" name="Oval 519">
                  <a:extLst>
                    <a:ext uri="{FF2B5EF4-FFF2-40B4-BE49-F238E27FC236}">
                      <a16:creationId xmlns:a16="http://schemas.microsoft.com/office/drawing/2014/main" id="{603BB387-3B84-8883-F8E2-F5D11FA0C969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1" name="Oval 520">
                  <a:extLst>
                    <a:ext uri="{FF2B5EF4-FFF2-40B4-BE49-F238E27FC236}">
                      <a16:creationId xmlns:a16="http://schemas.microsoft.com/office/drawing/2014/main" id="{A613968A-193C-A5CD-815F-2F398807EE71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2" name="Oval 521">
                  <a:extLst>
                    <a:ext uri="{FF2B5EF4-FFF2-40B4-BE49-F238E27FC236}">
                      <a16:creationId xmlns:a16="http://schemas.microsoft.com/office/drawing/2014/main" id="{A0C38779-F80E-73A3-0A9D-2C481C762428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3" name="Oval 522">
                  <a:extLst>
                    <a:ext uri="{FF2B5EF4-FFF2-40B4-BE49-F238E27FC236}">
                      <a16:creationId xmlns:a16="http://schemas.microsoft.com/office/drawing/2014/main" id="{8CC14E9C-B86E-D132-A20B-2E40ECEB2B69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4" name="Oval 523">
                  <a:extLst>
                    <a:ext uri="{FF2B5EF4-FFF2-40B4-BE49-F238E27FC236}">
                      <a16:creationId xmlns:a16="http://schemas.microsoft.com/office/drawing/2014/main" id="{5C24E020-F2C2-B2D9-7899-FE25FBAD5ACF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5" name="Oval 524">
                  <a:extLst>
                    <a:ext uri="{FF2B5EF4-FFF2-40B4-BE49-F238E27FC236}">
                      <a16:creationId xmlns:a16="http://schemas.microsoft.com/office/drawing/2014/main" id="{E6E001B2-F277-AD4F-242A-8FC2ED90314B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6" name="Oval 525">
                  <a:extLst>
                    <a:ext uri="{FF2B5EF4-FFF2-40B4-BE49-F238E27FC236}">
                      <a16:creationId xmlns:a16="http://schemas.microsoft.com/office/drawing/2014/main" id="{1BB238DC-4E8B-2588-278C-B45B2089F48E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7" name="Oval 526">
                  <a:extLst>
                    <a:ext uri="{FF2B5EF4-FFF2-40B4-BE49-F238E27FC236}">
                      <a16:creationId xmlns:a16="http://schemas.microsoft.com/office/drawing/2014/main" id="{F6BE3565-99AC-D089-98A1-8039FC25420A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8" name="Oval 527">
                  <a:extLst>
                    <a:ext uri="{FF2B5EF4-FFF2-40B4-BE49-F238E27FC236}">
                      <a16:creationId xmlns:a16="http://schemas.microsoft.com/office/drawing/2014/main" id="{DE472C1B-AABE-8942-2096-954447A2B7F8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9" name="Oval 528">
                  <a:extLst>
                    <a:ext uri="{FF2B5EF4-FFF2-40B4-BE49-F238E27FC236}">
                      <a16:creationId xmlns:a16="http://schemas.microsoft.com/office/drawing/2014/main" id="{B824825C-9494-D97B-6457-B574A14B8443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0" name="Oval 529">
                  <a:extLst>
                    <a:ext uri="{FF2B5EF4-FFF2-40B4-BE49-F238E27FC236}">
                      <a16:creationId xmlns:a16="http://schemas.microsoft.com/office/drawing/2014/main" id="{6A25A27B-B243-2972-201A-721429CCFDF5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1" name="Oval 530">
                  <a:extLst>
                    <a:ext uri="{FF2B5EF4-FFF2-40B4-BE49-F238E27FC236}">
                      <a16:creationId xmlns:a16="http://schemas.microsoft.com/office/drawing/2014/main" id="{62E26BC0-29A2-FACD-2C42-FE26AA242364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2" name="Oval 531">
                  <a:extLst>
                    <a:ext uri="{FF2B5EF4-FFF2-40B4-BE49-F238E27FC236}">
                      <a16:creationId xmlns:a16="http://schemas.microsoft.com/office/drawing/2014/main" id="{146971DC-6728-F2BD-CD7B-3CD9174D8976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3" name="Oval 532">
                  <a:extLst>
                    <a:ext uri="{FF2B5EF4-FFF2-40B4-BE49-F238E27FC236}">
                      <a16:creationId xmlns:a16="http://schemas.microsoft.com/office/drawing/2014/main" id="{8AC92BDF-AB59-1564-4126-EFE6725279CB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4" name="Oval 533">
                  <a:extLst>
                    <a:ext uri="{FF2B5EF4-FFF2-40B4-BE49-F238E27FC236}">
                      <a16:creationId xmlns:a16="http://schemas.microsoft.com/office/drawing/2014/main" id="{C8D47713-9508-7D88-B375-213734331D40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5" name="Oval 534">
                  <a:extLst>
                    <a:ext uri="{FF2B5EF4-FFF2-40B4-BE49-F238E27FC236}">
                      <a16:creationId xmlns:a16="http://schemas.microsoft.com/office/drawing/2014/main" id="{AE45511D-9707-E1D7-C95E-57AADD736442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6" name="Rectangle 535">
                  <a:extLst>
                    <a:ext uri="{FF2B5EF4-FFF2-40B4-BE49-F238E27FC236}">
                      <a16:creationId xmlns:a16="http://schemas.microsoft.com/office/drawing/2014/main" id="{10143CAA-4AC7-4657-35C3-64B6E81A7E0F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7" name="Frame 536">
                  <a:extLst>
                    <a:ext uri="{FF2B5EF4-FFF2-40B4-BE49-F238E27FC236}">
                      <a16:creationId xmlns:a16="http://schemas.microsoft.com/office/drawing/2014/main" id="{FF62AD89-0845-C062-06B8-682351B42D55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38" name="Group 537">
                <a:extLst>
                  <a:ext uri="{FF2B5EF4-FFF2-40B4-BE49-F238E27FC236}">
                    <a16:creationId xmlns:a16="http://schemas.microsoft.com/office/drawing/2014/main" id="{48596F82-7D39-B16D-5DAD-58C25E948831}"/>
                  </a:ext>
                </a:extLst>
              </p:cNvPr>
              <p:cNvGrpSpPr/>
              <p:nvPr/>
            </p:nvGrpSpPr>
            <p:grpSpPr>
              <a:xfrm>
                <a:off x="12684727" y="-416311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539" name="Rectangle 538">
                  <a:extLst>
                    <a:ext uri="{FF2B5EF4-FFF2-40B4-BE49-F238E27FC236}">
                      <a16:creationId xmlns:a16="http://schemas.microsoft.com/office/drawing/2014/main" id="{76281812-19E3-8BCD-A05B-07FF00ACF140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0" name="Oval 539">
                  <a:extLst>
                    <a:ext uri="{FF2B5EF4-FFF2-40B4-BE49-F238E27FC236}">
                      <a16:creationId xmlns:a16="http://schemas.microsoft.com/office/drawing/2014/main" id="{D530E4B3-58F4-9212-F1E5-254E733F3E44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1" name="Oval 540">
                  <a:extLst>
                    <a:ext uri="{FF2B5EF4-FFF2-40B4-BE49-F238E27FC236}">
                      <a16:creationId xmlns:a16="http://schemas.microsoft.com/office/drawing/2014/main" id="{D765F2BF-271B-A3F7-E8DC-9D3F8665C310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2" name="Oval 541">
                  <a:extLst>
                    <a:ext uri="{FF2B5EF4-FFF2-40B4-BE49-F238E27FC236}">
                      <a16:creationId xmlns:a16="http://schemas.microsoft.com/office/drawing/2014/main" id="{4C12B500-85DC-BF69-3B1F-EBDEC8BE33A2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3" name="Oval 542">
                  <a:extLst>
                    <a:ext uri="{FF2B5EF4-FFF2-40B4-BE49-F238E27FC236}">
                      <a16:creationId xmlns:a16="http://schemas.microsoft.com/office/drawing/2014/main" id="{E79DA91E-A3BA-7331-5260-915D133C6CF3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4" name="Oval 543">
                  <a:extLst>
                    <a:ext uri="{FF2B5EF4-FFF2-40B4-BE49-F238E27FC236}">
                      <a16:creationId xmlns:a16="http://schemas.microsoft.com/office/drawing/2014/main" id="{F7FAC61C-C903-3D48-E209-9F18D81D610D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5" name="Oval 544">
                  <a:extLst>
                    <a:ext uri="{FF2B5EF4-FFF2-40B4-BE49-F238E27FC236}">
                      <a16:creationId xmlns:a16="http://schemas.microsoft.com/office/drawing/2014/main" id="{9642116F-550F-369A-6BAA-5CB4C37CA08F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6" name="Oval 545">
                  <a:extLst>
                    <a:ext uri="{FF2B5EF4-FFF2-40B4-BE49-F238E27FC236}">
                      <a16:creationId xmlns:a16="http://schemas.microsoft.com/office/drawing/2014/main" id="{81707B17-3336-A561-CFB4-9CDFC3CC8F79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7" name="Oval 546">
                  <a:extLst>
                    <a:ext uri="{FF2B5EF4-FFF2-40B4-BE49-F238E27FC236}">
                      <a16:creationId xmlns:a16="http://schemas.microsoft.com/office/drawing/2014/main" id="{3F7E9E0A-9510-6379-03F5-D161EAAFBAD7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8" name="Oval 547">
                  <a:extLst>
                    <a:ext uri="{FF2B5EF4-FFF2-40B4-BE49-F238E27FC236}">
                      <a16:creationId xmlns:a16="http://schemas.microsoft.com/office/drawing/2014/main" id="{75AE9E41-B130-3A85-1C74-E1EFA9ABC436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9" name="Oval 548">
                  <a:extLst>
                    <a:ext uri="{FF2B5EF4-FFF2-40B4-BE49-F238E27FC236}">
                      <a16:creationId xmlns:a16="http://schemas.microsoft.com/office/drawing/2014/main" id="{3EEC6126-760F-6D34-F565-A71E9357E35E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0" name="Oval 549">
                  <a:extLst>
                    <a:ext uri="{FF2B5EF4-FFF2-40B4-BE49-F238E27FC236}">
                      <a16:creationId xmlns:a16="http://schemas.microsoft.com/office/drawing/2014/main" id="{D1B2FD6A-1811-E757-4243-92C3F0E9DDAE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1" name="Oval 550">
                  <a:extLst>
                    <a:ext uri="{FF2B5EF4-FFF2-40B4-BE49-F238E27FC236}">
                      <a16:creationId xmlns:a16="http://schemas.microsoft.com/office/drawing/2014/main" id="{9D5BD77A-49BA-F28B-AFA8-1E00D42F000B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2" name="Oval 551">
                  <a:extLst>
                    <a:ext uri="{FF2B5EF4-FFF2-40B4-BE49-F238E27FC236}">
                      <a16:creationId xmlns:a16="http://schemas.microsoft.com/office/drawing/2014/main" id="{2FC01B26-C3D7-62B5-06BD-C2671A52AF28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3" name="Oval 552">
                  <a:extLst>
                    <a:ext uri="{FF2B5EF4-FFF2-40B4-BE49-F238E27FC236}">
                      <a16:creationId xmlns:a16="http://schemas.microsoft.com/office/drawing/2014/main" id="{0EA1CD3E-6339-4199-C5C3-E8279D433F07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4" name="Oval 553">
                  <a:extLst>
                    <a:ext uri="{FF2B5EF4-FFF2-40B4-BE49-F238E27FC236}">
                      <a16:creationId xmlns:a16="http://schemas.microsoft.com/office/drawing/2014/main" id="{FBCA4BFD-3C17-5C68-8676-A76190612720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5" name="Oval 554">
                  <a:extLst>
                    <a:ext uri="{FF2B5EF4-FFF2-40B4-BE49-F238E27FC236}">
                      <a16:creationId xmlns:a16="http://schemas.microsoft.com/office/drawing/2014/main" id="{1A86A54D-48B4-E18B-63A5-A161AF2CF354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6" name="Oval 555">
                  <a:extLst>
                    <a:ext uri="{FF2B5EF4-FFF2-40B4-BE49-F238E27FC236}">
                      <a16:creationId xmlns:a16="http://schemas.microsoft.com/office/drawing/2014/main" id="{BAB89B7F-D924-B1F6-8560-2EE8528830DF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7" name="Oval 556">
                  <a:extLst>
                    <a:ext uri="{FF2B5EF4-FFF2-40B4-BE49-F238E27FC236}">
                      <a16:creationId xmlns:a16="http://schemas.microsoft.com/office/drawing/2014/main" id="{777DE08B-CD41-DDE0-6462-EDCDDC5B3107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8" name="Oval 557">
                  <a:extLst>
                    <a:ext uri="{FF2B5EF4-FFF2-40B4-BE49-F238E27FC236}">
                      <a16:creationId xmlns:a16="http://schemas.microsoft.com/office/drawing/2014/main" id="{4695359E-3125-33C2-A1F8-A2D193F6D149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9" name="Oval 558">
                  <a:extLst>
                    <a:ext uri="{FF2B5EF4-FFF2-40B4-BE49-F238E27FC236}">
                      <a16:creationId xmlns:a16="http://schemas.microsoft.com/office/drawing/2014/main" id="{5033F114-B889-2B32-10C9-DF46512F5D20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0" name="Oval 559">
                  <a:extLst>
                    <a:ext uri="{FF2B5EF4-FFF2-40B4-BE49-F238E27FC236}">
                      <a16:creationId xmlns:a16="http://schemas.microsoft.com/office/drawing/2014/main" id="{7C897333-0310-4232-ACFE-29277BDC8093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1" name="Oval 560">
                  <a:extLst>
                    <a:ext uri="{FF2B5EF4-FFF2-40B4-BE49-F238E27FC236}">
                      <a16:creationId xmlns:a16="http://schemas.microsoft.com/office/drawing/2014/main" id="{B15E5DD6-478B-E99A-F731-9DD1B65134BF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2" name="Oval 561">
                  <a:extLst>
                    <a:ext uri="{FF2B5EF4-FFF2-40B4-BE49-F238E27FC236}">
                      <a16:creationId xmlns:a16="http://schemas.microsoft.com/office/drawing/2014/main" id="{8C882AC4-E752-7D0C-525A-147A2FCE9616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3" name="Oval 562">
                  <a:extLst>
                    <a:ext uri="{FF2B5EF4-FFF2-40B4-BE49-F238E27FC236}">
                      <a16:creationId xmlns:a16="http://schemas.microsoft.com/office/drawing/2014/main" id="{8856DAC2-6344-DDA3-913F-3CF8BF3322F1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4" name="Oval 563">
                  <a:extLst>
                    <a:ext uri="{FF2B5EF4-FFF2-40B4-BE49-F238E27FC236}">
                      <a16:creationId xmlns:a16="http://schemas.microsoft.com/office/drawing/2014/main" id="{2A074FB9-8BAF-EF30-FCC2-57D6B642B9B3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5" name="Oval 564">
                  <a:extLst>
                    <a:ext uri="{FF2B5EF4-FFF2-40B4-BE49-F238E27FC236}">
                      <a16:creationId xmlns:a16="http://schemas.microsoft.com/office/drawing/2014/main" id="{0A5C8C79-982A-A442-D86C-2C45D1AB2EB6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6" name="Oval 565">
                  <a:extLst>
                    <a:ext uri="{FF2B5EF4-FFF2-40B4-BE49-F238E27FC236}">
                      <a16:creationId xmlns:a16="http://schemas.microsoft.com/office/drawing/2014/main" id="{9158646A-B8FE-0303-D4C4-531E887FC73C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7" name="Oval 566">
                  <a:extLst>
                    <a:ext uri="{FF2B5EF4-FFF2-40B4-BE49-F238E27FC236}">
                      <a16:creationId xmlns:a16="http://schemas.microsoft.com/office/drawing/2014/main" id="{407FDD88-F0BA-5DC6-1426-6AB616AACFCE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8" name="Rectangle 567">
                  <a:extLst>
                    <a:ext uri="{FF2B5EF4-FFF2-40B4-BE49-F238E27FC236}">
                      <a16:creationId xmlns:a16="http://schemas.microsoft.com/office/drawing/2014/main" id="{21DFF3A5-1F63-4EC0-5070-A02C48764581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9" name="Frame 568">
                  <a:extLst>
                    <a:ext uri="{FF2B5EF4-FFF2-40B4-BE49-F238E27FC236}">
                      <a16:creationId xmlns:a16="http://schemas.microsoft.com/office/drawing/2014/main" id="{00601BA8-D3BA-C0AB-1C62-E6A06CC3D50B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63" name="Group 662">
                <a:extLst>
                  <a:ext uri="{FF2B5EF4-FFF2-40B4-BE49-F238E27FC236}">
                    <a16:creationId xmlns:a16="http://schemas.microsoft.com/office/drawing/2014/main" id="{4E7DC576-3526-8136-89C4-CEEF6DAB19B4}"/>
                  </a:ext>
                </a:extLst>
              </p:cNvPr>
              <p:cNvGrpSpPr/>
              <p:nvPr/>
            </p:nvGrpSpPr>
            <p:grpSpPr>
              <a:xfrm>
                <a:off x="12684727" y="2278762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664" name="Rectangle 663">
                  <a:extLst>
                    <a:ext uri="{FF2B5EF4-FFF2-40B4-BE49-F238E27FC236}">
                      <a16:creationId xmlns:a16="http://schemas.microsoft.com/office/drawing/2014/main" id="{76811D3C-930F-EAAA-5C27-0DD2B070CAD3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5" name="Oval 664">
                  <a:extLst>
                    <a:ext uri="{FF2B5EF4-FFF2-40B4-BE49-F238E27FC236}">
                      <a16:creationId xmlns:a16="http://schemas.microsoft.com/office/drawing/2014/main" id="{97EE6B8D-3BC6-A49A-E91B-20C125CC7552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6" name="Oval 665">
                  <a:extLst>
                    <a:ext uri="{FF2B5EF4-FFF2-40B4-BE49-F238E27FC236}">
                      <a16:creationId xmlns:a16="http://schemas.microsoft.com/office/drawing/2014/main" id="{75A8685C-DF08-C43B-0F4C-B44838DCBB57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7" name="Oval 666">
                  <a:extLst>
                    <a:ext uri="{FF2B5EF4-FFF2-40B4-BE49-F238E27FC236}">
                      <a16:creationId xmlns:a16="http://schemas.microsoft.com/office/drawing/2014/main" id="{6F66B896-E995-1790-75BE-947575A0F106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8" name="Oval 667">
                  <a:extLst>
                    <a:ext uri="{FF2B5EF4-FFF2-40B4-BE49-F238E27FC236}">
                      <a16:creationId xmlns:a16="http://schemas.microsoft.com/office/drawing/2014/main" id="{B76D5EB5-B887-BE4B-9809-C55DA93C11C8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9" name="Oval 668">
                  <a:extLst>
                    <a:ext uri="{FF2B5EF4-FFF2-40B4-BE49-F238E27FC236}">
                      <a16:creationId xmlns:a16="http://schemas.microsoft.com/office/drawing/2014/main" id="{CEFFE2ED-EA48-FEC6-53ED-1F40536578DD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0" name="Oval 669">
                  <a:extLst>
                    <a:ext uri="{FF2B5EF4-FFF2-40B4-BE49-F238E27FC236}">
                      <a16:creationId xmlns:a16="http://schemas.microsoft.com/office/drawing/2014/main" id="{C0F05943-48B3-D6E5-31FB-54E45FF6E1E6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1" name="Oval 670">
                  <a:extLst>
                    <a:ext uri="{FF2B5EF4-FFF2-40B4-BE49-F238E27FC236}">
                      <a16:creationId xmlns:a16="http://schemas.microsoft.com/office/drawing/2014/main" id="{D50ED77E-517E-F4B3-1BC9-03171B71FC04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2" name="Oval 671">
                  <a:extLst>
                    <a:ext uri="{FF2B5EF4-FFF2-40B4-BE49-F238E27FC236}">
                      <a16:creationId xmlns:a16="http://schemas.microsoft.com/office/drawing/2014/main" id="{4A7E1137-8E54-578B-1345-B1B4D5AA5F66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3" name="Oval 672">
                  <a:extLst>
                    <a:ext uri="{FF2B5EF4-FFF2-40B4-BE49-F238E27FC236}">
                      <a16:creationId xmlns:a16="http://schemas.microsoft.com/office/drawing/2014/main" id="{146F1111-9DCF-A957-8A43-6E7DF3226479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4" name="Oval 673">
                  <a:extLst>
                    <a:ext uri="{FF2B5EF4-FFF2-40B4-BE49-F238E27FC236}">
                      <a16:creationId xmlns:a16="http://schemas.microsoft.com/office/drawing/2014/main" id="{0464923F-D028-CC81-778F-497ABC0A99EA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5" name="Oval 674">
                  <a:extLst>
                    <a:ext uri="{FF2B5EF4-FFF2-40B4-BE49-F238E27FC236}">
                      <a16:creationId xmlns:a16="http://schemas.microsoft.com/office/drawing/2014/main" id="{8F1730DA-66FD-E071-0477-5FF32F8984FD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6" name="Oval 675">
                  <a:extLst>
                    <a:ext uri="{FF2B5EF4-FFF2-40B4-BE49-F238E27FC236}">
                      <a16:creationId xmlns:a16="http://schemas.microsoft.com/office/drawing/2014/main" id="{D3FC8A9C-ECEE-F085-1355-FA67119504C0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7" name="Oval 676">
                  <a:extLst>
                    <a:ext uri="{FF2B5EF4-FFF2-40B4-BE49-F238E27FC236}">
                      <a16:creationId xmlns:a16="http://schemas.microsoft.com/office/drawing/2014/main" id="{4CFBB925-3083-4AEA-33BC-322E6A2EA9FE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8" name="Oval 677">
                  <a:extLst>
                    <a:ext uri="{FF2B5EF4-FFF2-40B4-BE49-F238E27FC236}">
                      <a16:creationId xmlns:a16="http://schemas.microsoft.com/office/drawing/2014/main" id="{7C5098E9-F4A0-564D-0F50-F59821FD0F8E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9" name="Oval 678">
                  <a:extLst>
                    <a:ext uri="{FF2B5EF4-FFF2-40B4-BE49-F238E27FC236}">
                      <a16:creationId xmlns:a16="http://schemas.microsoft.com/office/drawing/2014/main" id="{33C72334-BA82-7C10-2BBE-128A40CE8FFA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0" name="Oval 679">
                  <a:extLst>
                    <a:ext uri="{FF2B5EF4-FFF2-40B4-BE49-F238E27FC236}">
                      <a16:creationId xmlns:a16="http://schemas.microsoft.com/office/drawing/2014/main" id="{1B6FF7EF-3150-5269-EC92-C99941D9A4FD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1" name="Oval 680">
                  <a:extLst>
                    <a:ext uri="{FF2B5EF4-FFF2-40B4-BE49-F238E27FC236}">
                      <a16:creationId xmlns:a16="http://schemas.microsoft.com/office/drawing/2014/main" id="{42BE9897-DBED-3E71-4ABE-455E7CE6BC4F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2" name="Oval 681">
                  <a:extLst>
                    <a:ext uri="{FF2B5EF4-FFF2-40B4-BE49-F238E27FC236}">
                      <a16:creationId xmlns:a16="http://schemas.microsoft.com/office/drawing/2014/main" id="{46582C85-6DD6-11B1-8489-24DC95C54DFD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3" name="Oval 682">
                  <a:extLst>
                    <a:ext uri="{FF2B5EF4-FFF2-40B4-BE49-F238E27FC236}">
                      <a16:creationId xmlns:a16="http://schemas.microsoft.com/office/drawing/2014/main" id="{653915FD-DE22-0752-0681-2E73EAE2A872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4" name="Oval 683">
                  <a:extLst>
                    <a:ext uri="{FF2B5EF4-FFF2-40B4-BE49-F238E27FC236}">
                      <a16:creationId xmlns:a16="http://schemas.microsoft.com/office/drawing/2014/main" id="{F993FEBB-6944-7CE3-4CDF-7465E8F63DDE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5" name="Oval 684">
                  <a:extLst>
                    <a:ext uri="{FF2B5EF4-FFF2-40B4-BE49-F238E27FC236}">
                      <a16:creationId xmlns:a16="http://schemas.microsoft.com/office/drawing/2014/main" id="{78A29D25-F07E-FDA2-31DA-61D6C6B89D40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6" name="Oval 685">
                  <a:extLst>
                    <a:ext uri="{FF2B5EF4-FFF2-40B4-BE49-F238E27FC236}">
                      <a16:creationId xmlns:a16="http://schemas.microsoft.com/office/drawing/2014/main" id="{97692560-0F79-88E2-342B-95B5A3B4F4D5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7" name="Oval 686">
                  <a:extLst>
                    <a:ext uri="{FF2B5EF4-FFF2-40B4-BE49-F238E27FC236}">
                      <a16:creationId xmlns:a16="http://schemas.microsoft.com/office/drawing/2014/main" id="{E2D70864-BB10-67BE-291D-0157FA316E33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8" name="Oval 687">
                  <a:extLst>
                    <a:ext uri="{FF2B5EF4-FFF2-40B4-BE49-F238E27FC236}">
                      <a16:creationId xmlns:a16="http://schemas.microsoft.com/office/drawing/2014/main" id="{FBE92EBD-2CAD-16BA-FD2A-C5D5A821B33B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9" name="Oval 688">
                  <a:extLst>
                    <a:ext uri="{FF2B5EF4-FFF2-40B4-BE49-F238E27FC236}">
                      <a16:creationId xmlns:a16="http://schemas.microsoft.com/office/drawing/2014/main" id="{B449E850-437C-B5D6-45D6-DC6E039861F4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0" name="Oval 689">
                  <a:extLst>
                    <a:ext uri="{FF2B5EF4-FFF2-40B4-BE49-F238E27FC236}">
                      <a16:creationId xmlns:a16="http://schemas.microsoft.com/office/drawing/2014/main" id="{CE7173C7-D6E7-81DD-064E-0D9E7909F03D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1" name="Oval 690">
                  <a:extLst>
                    <a:ext uri="{FF2B5EF4-FFF2-40B4-BE49-F238E27FC236}">
                      <a16:creationId xmlns:a16="http://schemas.microsoft.com/office/drawing/2014/main" id="{B8A05BF4-2A9C-9A3A-2719-A603C3AC60CB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2" name="Oval 691">
                  <a:extLst>
                    <a:ext uri="{FF2B5EF4-FFF2-40B4-BE49-F238E27FC236}">
                      <a16:creationId xmlns:a16="http://schemas.microsoft.com/office/drawing/2014/main" id="{2B8459C3-B08A-698F-882A-7C7D7C1E2552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3" name="Rectangle 692">
                  <a:extLst>
                    <a:ext uri="{FF2B5EF4-FFF2-40B4-BE49-F238E27FC236}">
                      <a16:creationId xmlns:a16="http://schemas.microsoft.com/office/drawing/2014/main" id="{DF6800FE-C517-D6FA-90D6-2E055FBEA435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4" name="Frame 693">
                  <a:extLst>
                    <a:ext uri="{FF2B5EF4-FFF2-40B4-BE49-F238E27FC236}">
                      <a16:creationId xmlns:a16="http://schemas.microsoft.com/office/drawing/2014/main" id="{8E7B32E2-7CA9-32C5-8806-1B1004D4A7B5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95" name="Group 694">
                <a:extLst>
                  <a:ext uri="{FF2B5EF4-FFF2-40B4-BE49-F238E27FC236}">
                    <a16:creationId xmlns:a16="http://schemas.microsoft.com/office/drawing/2014/main" id="{287141E3-4D2D-97A6-9DCC-3AC7E74272F7}"/>
                  </a:ext>
                </a:extLst>
              </p:cNvPr>
              <p:cNvGrpSpPr/>
              <p:nvPr/>
            </p:nvGrpSpPr>
            <p:grpSpPr>
              <a:xfrm>
                <a:off x="9807775" y="2050201"/>
                <a:ext cx="2122608" cy="2787613"/>
                <a:chOff x="1712944" y="2050201"/>
                <a:chExt cx="2122608" cy="2787613"/>
              </a:xfrm>
            </p:grpSpPr>
            <p:grpSp>
              <p:nvGrpSpPr>
                <p:cNvPr id="696" name="Group 695">
                  <a:extLst>
                    <a:ext uri="{FF2B5EF4-FFF2-40B4-BE49-F238E27FC236}">
                      <a16:creationId xmlns:a16="http://schemas.microsoft.com/office/drawing/2014/main" id="{F0A7156C-CCA9-8A7E-8A46-7AD57BFB945A}"/>
                    </a:ext>
                  </a:extLst>
                </p:cNvPr>
                <p:cNvGrpSpPr/>
                <p:nvPr/>
              </p:nvGrpSpPr>
              <p:grpSpPr>
                <a:xfrm>
                  <a:off x="1712944" y="2050201"/>
                  <a:ext cx="2122608" cy="702105"/>
                  <a:chOff x="1218944" y="3254677"/>
                  <a:chExt cx="2122608" cy="702105"/>
                </a:xfrm>
              </p:grpSpPr>
              <p:sp>
                <p:nvSpPr>
                  <p:cNvPr id="699" name="Isosceles Triangle 698">
                    <a:extLst>
                      <a:ext uri="{FF2B5EF4-FFF2-40B4-BE49-F238E27FC236}">
                        <a16:creationId xmlns:a16="http://schemas.microsoft.com/office/drawing/2014/main" id="{506E7971-0E42-7AED-CC49-067EF10331A0}"/>
                      </a:ext>
                    </a:extLst>
                  </p:cNvPr>
                  <p:cNvSpPr/>
                  <p:nvPr/>
                </p:nvSpPr>
                <p:spPr>
                  <a:xfrm>
                    <a:off x="1218944" y="3254677"/>
                    <a:ext cx="2122608" cy="701272"/>
                  </a:xfrm>
                  <a:prstGeom prst="triangle">
                    <a:avLst/>
                  </a:prstGeom>
                  <a:solidFill>
                    <a:srgbClr val="6C3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00" name="Isosceles Triangle 699">
                    <a:extLst>
                      <a:ext uri="{FF2B5EF4-FFF2-40B4-BE49-F238E27FC236}">
                        <a16:creationId xmlns:a16="http://schemas.microsoft.com/office/drawing/2014/main" id="{1B1A4345-AEDF-8735-07AB-BBCB301964E1}"/>
                      </a:ext>
                    </a:extLst>
                  </p:cNvPr>
                  <p:cNvSpPr/>
                  <p:nvPr/>
                </p:nvSpPr>
                <p:spPr>
                  <a:xfrm>
                    <a:off x="1449501" y="3407854"/>
                    <a:ext cx="1661494" cy="548928"/>
                  </a:xfrm>
                  <a:prstGeom prst="triangle">
                    <a:avLst/>
                  </a:prstGeom>
                  <a:solidFill>
                    <a:srgbClr val="8643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697" name="Rectangle 696">
                  <a:extLst>
                    <a:ext uri="{FF2B5EF4-FFF2-40B4-BE49-F238E27FC236}">
                      <a16:creationId xmlns:a16="http://schemas.microsoft.com/office/drawing/2014/main" id="{A94E007C-AD1B-BCFB-0FAC-98DE62CD79C7}"/>
                    </a:ext>
                  </a:extLst>
                </p:cNvPr>
                <p:cNvSpPr/>
                <p:nvPr/>
              </p:nvSpPr>
              <p:spPr>
                <a:xfrm>
                  <a:off x="1956391" y="27432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8" name="Rectangle 697">
                  <a:extLst>
                    <a:ext uri="{FF2B5EF4-FFF2-40B4-BE49-F238E27FC236}">
                      <a16:creationId xmlns:a16="http://schemas.microsoft.com/office/drawing/2014/main" id="{4EE70EDF-960C-0A7C-7DDC-EDCCAF3D5870}"/>
                    </a:ext>
                  </a:extLst>
                </p:cNvPr>
                <p:cNvSpPr/>
                <p:nvPr/>
              </p:nvSpPr>
              <p:spPr>
                <a:xfrm>
                  <a:off x="3442291" y="27305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355" name="Oval 354">
            <a:extLst>
              <a:ext uri="{FF2B5EF4-FFF2-40B4-BE49-F238E27FC236}">
                <a16:creationId xmlns:a16="http://schemas.microsoft.com/office/drawing/2014/main" id="{8658C377-722E-0B32-8414-BE5E68BFEA6C}"/>
              </a:ext>
            </a:extLst>
          </p:cNvPr>
          <p:cNvSpPr/>
          <p:nvPr/>
        </p:nvSpPr>
        <p:spPr>
          <a:xfrm>
            <a:off x="766551" y="5149832"/>
            <a:ext cx="1770944" cy="566988"/>
          </a:xfrm>
          <a:prstGeom prst="ellipse">
            <a:avLst/>
          </a:prstGeom>
          <a:solidFill>
            <a:schemeClr val="tx2">
              <a:lumMod val="60000"/>
              <a:lumOff val="40000"/>
              <a:alpha val="66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93" name="Far hind">
            <a:extLst>
              <a:ext uri="{FF2B5EF4-FFF2-40B4-BE49-F238E27FC236}">
                <a16:creationId xmlns:a16="http://schemas.microsoft.com/office/drawing/2014/main" id="{7CFD0DF5-5ED2-94D1-A24F-765027DB8644}"/>
              </a:ext>
            </a:extLst>
          </p:cNvPr>
          <p:cNvGrpSpPr/>
          <p:nvPr/>
        </p:nvGrpSpPr>
        <p:grpSpPr>
          <a:xfrm rot="900000">
            <a:off x="1361419" y="4083386"/>
            <a:ext cx="260941" cy="1320203"/>
            <a:chOff x="4179820" y="1716816"/>
            <a:chExt cx="568941" cy="2878506"/>
          </a:xfrm>
        </p:grpSpPr>
        <p:grpSp>
          <p:nvGrpSpPr>
            <p:cNvPr id="394" name="Group 393">
              <a:extLst>
                <a:ext uri="{FF2B5EF4-FFF2-40B4-BE49-F238E27FC236}">
                  <a16:creationId xmlns:a16="http://schemas.microsoft.com/office/drawing/2014/main" id="{69DAA279-8CDB-381B-2ED8-D35B164685D4}"/>
                </a:ext>
              </a:extLst>
            </p:cNvPr>
            <p:cNvGrpSpPr/>
            <p:nvPr/>
          </p:nvGrpSpPr>
          <p:grpSpPr>
            <a:xfrm>
              <a:off x="4179820" y="3156509"/>
              <a:ext cx="568940" cy="1438813"/>
              <a:chOff x="4179820" y="3156509"/>
              <a:chExt cx="568940" cy="1438813"/>
            </a:xfrm>
          </p:grpSpPr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BECC7EA4-A92C-E593-0158-AEEACC152937}"/>
                  </a:ext>
                </a:extLst>
              </p:cNvPr>
              <p:cNvSpPr/>
              <p:nvPr/>
            </p:nvSpPr>
            <p:spPr>
              <a:xfrm rot="20814706" flipH="1">
                <a:off x="4179820" y="3156509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F517B6F7-F11C-D94D-5245-4E236C65D5A5}"/>
                  </a:ext>
                </a:extLst>
              </p:cNvPr>
              <p:cNvSpPr/>
              <p:nvPr/>
            </p:nvSpPr>
            <p:spPr>
              <a:xfrm flipH="1">
                <a:off x="4315604" y="4317457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6F519481-5F52-876F-6D43-01E27F984E7A}"/>
                </a:ext>
              </a:extLst>
            </p:cNvPr>
            <p:cNvGrpSpPr/>
            <p:nvPr/>
          </p:nvGrpSpPr>
          <p:grpSpPr>
            <a:xfrm flipV="1">
              <a:off x="4179821" y="1716816"/>
              <a:ext cx="568940" cy="1438813"/>
              <a:chOff x="4179820" y="3156509"/>
              <a:chExt cx="568940" cy="1438813"/>
            </a:xfrm>
          </p:grpSpPr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13815F22-25D5-B260-9DB5-83BB79471104}"/>
                  </a:ext>
                </a:extLst>
              </p:cNvPr>
              <p:cNvSpPr/>
              <p:nvPr/>
            </p:nvSpPr>
            <p:spPr>
              <a:xfrm rot="20814706" flipH="1">
                <a:off x="4179820" y="3156509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6B139C51-850E-BCC1-D660-2B7F544199CA}"/>
                  </a:ext>
                </a:extLst>
              </p:cNvPr>
              <p:cNvSpPr/>
              <p:nvPr/>
            </p:nvSpPr>
            <p:spPr>
              <a:xfrm flipH="1">
                <a:off x="4315604" y="4317457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00" name="Near hind">
            <a:extLst>
              <a:ext uri="{FF2B5EF4-FFF2-40B4-BE49-F238E27FC236}">
                <a16:creationId xmlns:a16="http://schemas.microsoft.com/office/drawing/2014/main" id="{E250B098-045B-D039-4414-EB0B2BCE25DC}"/>
              </a:ext>
            </a:extLst>
          </p:cNvPr>
          <p:cNvGrpSpPr/>
          <p:nvPr/>
        </p:nvGrpSpPr>
        <p:grpSpPr>
          <a:xfrm rot="900000">
            <a:off x="1155962" y="4197059"/>
            <a:ext cx="260942" cy="1276605"/>
            <a:chOff x="3732013" y="1959002"/>
            <a:chExt cx="568941" cy="2783428"/>
          </a:xfrm>
        </p:grpSpPr>
        <p:grpSp>
          <p:nvGrpSpPr>
            <p:cNvPr id="401" name="Group 400">
              <a:extLst>
                <a:ext uri="{FF2B5EF4-FFF2-40B4-BE49-F238E27FC236}">
                  <a16:creationId xmlns:a16="http://schemas.microsoft.com/office/drawing/2014/main" id="{DCB5EF4D-8A7E-01B8-1F4C-D60408467AD4}"/>
                </a:ext>
              </a:extLst>
            </p:cNvPr>
            <p:cNvGrpSpPr/>
            <p:nvPr/>
          </p:nvGrpSpPr>
          <p:grpSpPr>
            <a:xfrm>
              <a:off x="3732013" y="3350480"/>
              <a:ext cx="568940" cy="1391950"/>
              <a:chOff x="3732013" y="3350480"/>
              <a:chExt cx="568940" cy="1391950"/>
            </a:xfrm>
          </p:grpSpPr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4D902CEF-FE5A-B035-8B77-1A4B809D5A26}"/>
                  </a:ext>
                </a:extLst>
              </p:cNvPr>
              <p:cNvSpPr/>
              <p:nvPr/>
            </p:nvSpPr>
            <p:spPr>
              <a:xfrm rot="20814706" flipH="1">
                <a:off x="3732013" y="3350480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77418EB1-2800-B72E-2FE1-C59469DBB406}"/>
                  </a:ext>
                </a:extLst>
              </p:cNvPr>
              <p:cNvSpPr/>
              <p:nvPr/>
            </p:nvSpPr>
            <p:spPr>
              <a:xfrm flipH="1">
                <a:off x="3851637" y="4464565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A9142CFF-09F4-A3E2-0F05-B38861E838AF}"/>
                </a:ext>
              </a:extLst>
            </p:cNvPr>
            <p:cNvGrpSpPr/>
            <p:nvPr/>
          </p:nvGrpSpPr>
          <p:grpSpPr>
            <a:xfrm flipV="1">
              <a:off x="3732014" y="1959002"/>
              <a:ext cx="568940" cy="1391950"/>
              <a:chOff x="3732013" y="3350480"/>
              <a:chExt cx="568940" cy="1391950"/>
            </a:xfrm>
          </p:grpSpPr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7239CB42-8670-2F49-21D3-3731CB172E40}"/>
                  </a:ext>
                </a:extLst>
              </p:cNvPr>
              <p:cNvSpPr/>
              <p:nvPr/>
            </p:nvSpPr>
            <p:spPr>
              <a:xfrm rot="20814706" flipH="1">
                <a:off x="3732013" y="3350480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1723445C-1F62-2FB2-7491-AD8C529E451A}"/>
                  </a:ext>
                </a:extLst>
              </p:cNvPr>
              <p:cNvSpPr/>
              <p:nvPr/>
            </p:nvSpPr>
            <p:spPr>
              <a:xfrm flipH="1">
                <a:off x="3851637" y="4464565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07" name="Far fore">
            <a:extLst>
              <a:ext uri="{FF2B5EF4-FFF2-40B4-BE49-F238E27FC236}">
                <a16:creationId xmlns:a16="http://schemas.microsoft.com/office/drawing/2014/main" id="{E92BB118-A728-BBD7-BA78-26AB2527AEDD}"/>
              </a:ext>
            </a:extLst>
          </p:cNvPr>
          <p:cNvGrpSpPr/>
          <p:nvPr/>
        </p:nvGrpSpPr>
        <p:grpSpPr>
          <a:xfrm rot="900000">
            <a:off x="2117474" y="4249797"/>
            <a:ext cx="188224" cy="1251325"/>
            <a:chOff x="5804973" y="2076987"/>
            <a:chExt cx="410393" cy="2728318"/>
          </a:xfrm>
        </p:grpSpPr>
        <p:grpSp>
          <p:nvGrpSpPr>
            <p:cNvPr id="408" name="Group 407">
              <a:extLst>
                <a:ext uri="{FF2B5EF4-FFF2-40B4-BE49-F238E27FC236}">
                  <a16:creationId xmlns:a16="http://schemas.microsoft.com/office/drawing/2014/main" id="{41C96C1F-A722-F4A5-7677-10AE849901DA}"/>
                </a:ext>
              </a:extLst>
            </p:cNvPr>
            <p:cNvGrpSpPr/>
            <p:nvPr/>
          </p:nvGrpSpPr>
          <p:grpSpPr>
            <a:xfrm>
              <a:off x="5804973" y="3438859"/>
              <a:ext cx="410392" cy="1366446"/>
              <a:chOff x="5804973" y="3438859"/>
              <a:chExt cx="410392" cy="1366446"/>
            </a:xfrm>
          </p:grpSpPr>
          <p:sp>
            <p:nvSpPr>
              <p:cNvPr id="412" name="Rectangle: Rounded Corners 13">
                <a:extLst>
                  <a:ext uri="{FF2B5EF4-FFF2-40B4-BE49-F238E27FC236}">
                    <a16:creationId xmlns:a16="http://schemas.microsoft.com/office/drawing/2014/main" id="{8F46DB15-CDC8-B3B9-A0A3-ABF40C1CDE0F}"/>
                  </a:ext>
                </a:extLst>
              </p:cNvPr>
              <p:cNvSpPr/>
              <p:nvPr/>
            </p:nvSpPr>
            <p:spPr>
              <a:xfrm flipH="1">
                <a:off x="5804973" y="3438859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623E7FA9-07F6-3A61-FFD0-371CD8A94741}"/>
                  </a:ext>
                </a:extLst>
              </p:cNvPr>
              <p:cNvSpPr/>
              <p:nvPr/>
            </p:nvSpPr>
            <p:spPr>
              <a:xfrm flipH="1">
                <a:off x="5838854" y="4527440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69C4AEF6-DD7B-9C3F-C8AC-F2E4558D0E39}"/>
                </a:ext>
              </a:extLst>
            </p:cNvPr>
            <p:cNvGrpSpPr/>
            <p:nvPr/>
          </p:nvGrpSpPr>
          <p:grpSpPr>
            <a:xfrm flipV="1">
              <a:off x="5804974" y="2076987"/>
              <a:ext cx="410392" cy="1366446"/>
              <a:chOff x="5804973" y="3438859"/>
              <a:chExt cx="410392" cy="1366446"/>
            </a:xfrm>
          </p:grpSpPr>
          <p:sp>
            <p:nvSpPr>
              <p:cNvPr id="410" name="Rectangle: Rounded Corners 13">
                <a:extLst>
                  <a:ext uri="{FF2B5EF4-FFF2-40B4-BE49-F238E27FC236}">
                    <a16:creationId xmlns:a16="http://schemas.microsoft.com/office/drawing/2014/main" id="{C9154D62-B3D5-6783-5AB1-3FD325E05607}"/>
                  </a:ext>
                </a:extLst>
              </p:cNvPr>
              <p:cNvSpPr/>
              <p:nvPr/>
            </p:nvSpPr>
            <p:spPr>
              <a:xfrm flipH="1">
                <a:off x="5804973" y="3438859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8DF2C072-28BD-23DD-7A8B-F5E8C1244EDE}"/>
                  </a:ext>
                </a:extLst>
              </p:cNvPr>
              <p:cNvSpPr/>
              <p:nvPr/>
            </p:nvSpPr>
            <p:spPr>
              <a:xfrm flipH="1">
                <a:off x="5838854" y="4527440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14" name="Near fore">
            <a:extLst>
              <a:ext uri="{FF2B5EF4-FFF2-40B4-BE49-F238E27FC236}">
                <a16:creationId xmlns:a16="http://schemas.microsoft.com/office/drawing/2014/main" id="{080D0FAB-12D1-4BBB-AC81-71C5514D2CB3}"/>
              </a:ext>
            </a:extLst>
          </p:cNvPr>
          <p:cNvGrpSpPr/>
          <p:nvPr/>
        </p:nvGrpSpPr>
        <p:grpSpPr>
          <a:xfrm rot="900000">
            <a:off x="2018783" y="4315125"/>
            <a:ext cx="174929" cy="1227643"/>
            <a:chOff x="5594748" y="2202657"/>
            <a:chExt cx="381408" cy="2676694"/>
          </a:xfrm>
        </p:grpSpPr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0AF21433-F985-DBE5-2331-65AD9DDCA8F2}"/>
                </a:ext>
              </a:extLst>
            </p:cNvPr>
            <p:cNvGrpSpPr/>
            <p:nvPr/>
          </p:nvGrpSpPr>
          <p:grpSpPr>
            <a:xfrm>
              <a:off x="5594748" y="3545074"/>
              <a:ext cx="381408" cy="1334277"/>
              <a:chOff x="5594748" y="3545074"/>
              <a:chExt cx="381408" cy="1334277"/>
            </a:xfrm>
          </p:grpSpPr>
          <p:sp>
            <p:nvSpPr>
              <p:cNvPr id="419" name="Rectangle: Rounded Corners 13">
                <a:extLst>
                  <a:ext uri="{FF2B5EF4-FFF2-40B4-BE49-F238E27FC236}">
                    <a16:creationId xmlns:a16="http://schemas.microsoft.com/office/drawing/2014/main" id="{4B9E6FD9-93DA-079C-8A74-0FE68A859E2B}"/>
                  </a:ext>
                </a:extLst>
              </p:cNvPr>
              <p:cNvSpPr/>
              <p:nvPr/>
            </p:nvSpPr>
            <p:spPr>
              <a:xfrm flipH="1">
                <a:off x="5594748" y="3545074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2757380E-28CF-61B2-5713-C0D2D01B9845}"/>
                  </a:ext>
                </a:extLst>
              </p:cNvPr>
              <p:cNvSpPr/>
              <p:nvPr/>
            </p:nvSpPr>
            <p:spPr>
              <a:xfrm flipH="1">
                <a:off x="5599645" y="4601486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91CE1299-2D2C-9EE4-B2F4-08233251EB27}"/>
                </a:ext>
              </a:extLst>
            </p:cNvPr>
            <p:cNvGrpSpPr/>
            <p:nvPr/>
          </p:nvGrpSpPr>
          <p:grpSpPr>
            <a:xfrm flipV="1">
              <a:off x="5594748" y="2202657"/>
              <a:ext cx="381408" cy="1334277"/>
              <a:chOff x="5594748" y="3545074"/>
              <a:chExt cx="381408" cy="1334277"/>
            </a:xfrm>
          </p:grpSpPr>
          <p:sp>
            <p:nvSpPr>
              <p:cNvPr id="417" name="Rectangle: Rounded Corners 13">
                <a:extLst>
                  <a:ext uri="{FF2B5EF4-FFF2-40B4-BE49-F238E27FC236}">
                    <a16:creationId xmlns:a16="http://schemas.microsoft.com/office/drawing/2014/main" id="{309F5930-5F53-55A9-4DA3-EFA3609E5C18}"/>
                  </a:ext>
                </a:extLst>
              </p:cNvPr>
              <p:cNvSpPr/>
              <p:nvPr/>
            </p:nvSpPr>
            <p:spPr>
              <a:xfrm flipH="1">
                <a:off x="5594748" y="3545074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C3D2C7B5-F22D-41C4-DA6E-EBD9F81F11ED}"/>
                  </a:ext>
                </a:extLst>
              </p:cNvPr>
              <p:cNvSpPr/>
              <p:nvPr/>
            </p:nvSpPr>
            <p:spPr>
              <a:xfrm flipH="1">
                <a:off x="5599645" y="4601486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21" name="Group 77">
            <a:extLst>
              <a:ext uri="{FF2B5EF4-FFF2-40B4-BE49-F238E27FC236}">
                <a16:creationId xmlns:a16="http://schemas.microsoft.com/office/drawing/2014/main" id="{70637827-61DE-B3A4-7E61-51407666074D}"/>
              </a:ext>
            </a:extLst>
          </p:cNvPr>
          <p:cNvGrpSpPr/>
          <p:nvPr/>
        </p:nvGrpSpPr>
        <p:grpSpPr>
          <a:xfrm>
            <a:off x="942709" y="3863168"/>
            <a:ext cx="2061618" cy="1187636"/>
            <a:chOff x="1438820" y="1888453"/>
            <a:chExt cx="2061618" cy="1187636"/>
          </a:xfrm>
        </p:grpSpPr>
        <p:sp>
          <p:nvSpPr>
            <p:cNvPr id="422" name="Cloud 3">
              <a:extLst>
                <a:ext uri="{FF2B5EF4-FFF2-40B4-BE49-F238E27FC236}">
                  <a16:creationId xmlns:a16="http://schemas.microsoft.com/office/drawing/2014/main" id="{E9F8A4BB-CC7E-17C3-1183-CCFD0C0E7427}"/>
                </a:ext>
              </a:extLst>
            </p:cNvPr>
            <p:cNvSpPr/>
            <p:nvPr/>
          </p:nvSpPr>
          <p:spPr>
            <a:xfrm rot="10196945" flipH="1">
              <a:off x="1438820" y="1888453"/>
              <a:ext cx="1595688" cy="1187636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30116 w 44810"/>
                <a:gd name="connsiteY4" fmla="*/ 36782 h 43219"/>
                <a:gd name="connsiteX5" fmla="*/ 30150 w 44810"/>
                <a:gd name="connsiteY5" fmla="*/ 36519 h 43219"/>
                <a:gd name="connsiteX6" fmla="*/ 38914 w 44810"/>
                <a:gd name="connsiteY6" fmla="*/ 29938 h 43219"/>
                <a:gd name="connsiteX7" fmla="*/ 38970 w 44810"/>
                <a:gd name="connsiteY7" fmla="*/ 29949 h 43219"/>
                <a:gd name="connsiteX8" fmla="*/ 43388 w 44810"/>
                <a:gd name="connsiteY8" fmla="*/ 15213 h 43219"/>
                <a:gd name="connsiteX9" fmla="*/ 42494 w 44810"/>
                <a:gd name="connsiteY9" fmla="*/ 16323 h 43219"/>
                <a:gd name="connsiteX10" fmla="*/ 39914 w 44810"/>
                <a:gd name="connsiteY10" fmla="*/ 5285 h 43219"/>
                <a:gd name="connsiteX11" fmla="*/ 39639 w 44810"/>
                <a:gd name="connsiteY11" fmla="*/ 5855 h 43219"/>
                <a:gd name="connsiteX12" fmla="*/ 31018 w 44810"/>
                <a:gd name="connsiteY12" fmla="*/ 2624 h 43219"/>
                <a:gd name="connsiteX13" fmla="*/ 31410 w 44810"/>
                <a:gd name="connsiteY13" fmla="*/ 2199 h 43219"/>
                <a:gd name="connsiteX14" fmla="*/ 24208 w 44810"/>
                <a:gd name="connsiteY14" fmla="*/ 3695 h 43219"/>
                <a:gd name="connsiteX15" fmla="*/ 24090 w 44810"/>
                <a:gd name="connsiteY15" fmla="*/ 3189 h 43219"/>
                <a:gd name="connsiteX16" fmla="*/ 15590 w 44810"/>
                <a:gd name="connsiteY16" fmla="*/ 5051 h 43219"/>
                <a:gd name="connsiteX17" fmla="*/ 15915 w 44810"/>
                <a:gd name="connsiteY17" fmla="*/ 5516 h 43219"/>
                <a:gd name="connsiteX18" fmla="*/ 5682 w 44810"/>
                <a:gd name="connsiteY18" fmla="*/ 14770 h 43219"/>
                <a:gd name="connsiteX19" fmla="*/ 5490 w 44810"/>
                <a:gd name="connsiteY19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30116 w 44810"/>
                <a:gd name="connsiteY2" fmla="*/ 36782 h 43219"/>
                <a:gd name="connsiteX3" fmla="*/ 30150 w 44810"/>
                <a:gd name="connsiteY3" fmla="*/ 36519 h 43219"/>
                <a:gd name="connsiteX4" fmla="*/ 38914 w 44810"/>
                <a:gd name="connsiteY4" fmla="*/ 29938 h 43219"/>
                <a:gd name="connsiteX5" fmla="*/ 38970 w 44810"/>
                <a:gd name="connsiteY5" fmla="*/ 29949 h 43219"/>
                <a:gd name="connsiteX6" fmla="*/ 43388 w 44810"/>
                <a:gd name="connsiteY6" fmla="*/ 15213 h 43219"/>
                <a:gd name="connsiteX7" fmla="*/ 42494 w 44810"/>
                <a:gd name="connsiteY7" fmla="*/ 16323 h 43219"/>
                <a:gd name="connsiteX8" fmla="*/ 39914 w 44810"/>
                <a:gd name="connsiteY8" fmla="*/ 5285 h 43219"/>
                <a:gd name="connsiteX9" fmla="*/ 39639 w 44810"/>
                <a:gd name="connsiteY9" fmla="*/ 5855 h 43219"/>
                <a:gd name="connsiteX10" fmla="*/ 31018 w 44810"/>
                <a:gd name="connsiteY10" fmla="*/ 2624 h 43219"/>
                <a:gd name="connsiteX11" fmla="*/ 31410 w 44810"/>
                <a:gd name="connsiteY11" fmla="*/ 2199 h 43219"/>
                <a:gd name="connsiteX12" fmla="*/ 24208 w 44810"/>
                <a:gd name="connsiteY12" fmla="*/ 3695 h 43219"/>
                <a:gd name="connsiteX13" fmla="*/ 24090 w 44810"/>
                <a:gd name="connsiteY13" fmla="*/ 3189 h 43219"/>
                <a:gd name="connsiteX14" fmla="*/ 15590 w 44810"/>
                <a:gd name="connsiteY14" fmla="*/ 5051 h 43219"/>
                <a:gd name="connsiteX15" fmla="*/ 15915 w 44810"/>
                <a:gd name="connsiteY15" fmla="*/ 5516 h 43219"/>
                <a:gd name="connsiteX16" fmla="*/ 5682 w 44810"/>
                <a:gd name="connsiteY16" fmla="*/ 14770 h 43219"/>
                <a:gd name="connsiteX17" fmla="*/ 5490 w 44810"/>
                <a:gd name="connsiteY17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14" fmla="*/ 5682 w 44810"/>
                <a:gd name="connsiteY14" fmla="*/ 14770 h 43219"/>
                <a:gd name="connsiteX15" fmla="*/ 5490 w 44810"/>
                <a:gd name="connsiteY15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810" h="43219">
                  <a:moveTo>
                    <a:pt x="5490" y="14229"/>
                  </a:moveTo>
                  <a:cubicBezTo>
                    <a:pt x="5219" y="11516"/>
                    <a:pt x="5851" y="8780"/>
                    <a:pt x="7213" y="6766"/>
                  </a:cubicBezTo>
                  <a:cubicBezTo>
                    <a:pt x="9365" y="3585"/>
                    <a:pt x="12854" y="2876"/>
                    <a:pt x="15595" y="5061"/>
                  </a:cubicBezTo>
                  <a:cubicBezTo>
                    <a:pt x="17268" y="768"/>
                    <a:pt x="21504" y="-119"/>
                    <a:pt x="24046" y="3291"/>
                  </a:cubicBezTo>
                  <a:cubicBezTo>
                    <a:pt x="24687" y="1542"/>
                    <a:pt x="25918" y="333"/>
                    <a:pt x="27339" y="59"/>
                  </a:cubicBezTo>
                  <a:cubicBezTo>
                    <a:pt x="28903" y="-243"/>
                    <a:pt x="30465" y="629"/>
                    <a:pt x="31423" y="2340"/>
                  </a:cubicBezTo>
                  <a:cubicBezTo>
                    <a:pt x="32805" y="126"/>
                    <a:pt x="35091" y="-601"/>
                    <a:pt x="37053" y="549"/>
                  </a:cubicBezTo>
                  <a:cubicBezTo>
                    <a:pt x="38548" y="1425"/>
                    <a:pt x="39620" y="3259"/>
                    <a:pt x="39908" y="5435"/>
                  </a:cubicBezTo>
                  <a:cubicBezTo>
                    <a:pt x="41636" y="6077"/>
                    <a:pt x="43012" y="7857"/>
                    <a:pt x="43572" y="10177"/>
                  </a:cubicBezTo>
                  <a:cubicBezTo>
                    <a:pt x="43979" y="11861"/>
                    <a:pt x="43921" y="13690"/>
                    <a:pt x="43408" y="15319"/>
                  </a:cubicBezTo>
                  <a:cubicBezTo>
                    <a:pt x="44669" y="17553"/>
                    <a:pt x="45110" y="20449"/>
                    <a:pt x="44606" y="23181"/>
                  </a:cubicBezTo>
                  <a:cubicBezTo>
                    <a:pt x="43936" y="26813"/>
                    <a:pt x="41718" y="29533"/>
                    <a:pt x="38994" y="30063"/>
                  </a:cubicBezTo>
                  <a:cubicBezTo>
                    <a:pt x="38981" y="32330"/>
                    <a:pt x="38248" y="34480"/>
                    <a:pt x="36985" y="35960"/>
                  </a:cubicBezTo>
                  <a:cubicBezTo>
                    <a:pt x="35066" y="38209"/>
                    <a:pt x="32294" y="38498"/>
                    <a:pt x="30145" y="36674"/>
                  </a:cubicBezTo>
                  <a:cubicBezTo>
                    <a:pt x="29450" y="39807"/>
                    <a:pt x="27589" y="42202"/>
                    <a:pt x="25257" y="42965"/>
                  </a:cubicBezTo>
                  <a:cubicBezTo>
                    <a:pt x="22509" y="43864"/>
                    <a:pt x="19641" y="42332"/>
                    <a:pt x="18070" y="39125"/>
                  </a:cubicBezTo>
                  <a:cubicBezTo>
                    <a:pt x="14362" y="42169"/>
                    <a:pt x="9546" y="40458"/>
                    <a:pt x="7394" y="35331"/>
                  </a:cubicBezTo>
                  <a:cubicBezTo>
                    <a:pt x="5280" y="35668"/>
                    <a:pt x="636" y="29430"/>
                    <a:pt x="41" y="26656"/>
                  </a:cubicBezTo>
                  <a:cubicBezTo>
                    <a:pt x="-390" y="24649"/>
                    <a:pt x="2650" y="26936"/>
                    <a:pt x="3703" y="25410"/>
                  </a:cubicBezTo>
                  <a:cubicBezTo>
                    <a:pt x="2209" y="24213"/>
                    <a:pt x="1377" y="21916"/>
                    <a:pt x="1585" y="19563"/>
                  </a:cubicBezTo>
                  <a:cubicBezTo>
                    <a:pt x="1829" y="16808"/>
                    <a:pt x="3435" y="14650"/>
                    <a:pt x="5453" y="14366"/>
                  </a:cubicBezTo>
                  <a:cubicBezTo>
                    <a:pt x="5465" y="14320"/>
                    <a:pt x="5478" y="14275"/>
                    <a:pt x="5490" y="14229"/>
                  </a:cubicBezTo>
                  <a:close/>
                </a:path>
                <a:path w="44810" h="43219" fill="none" extrusionOk="0">
                  <a:moveTo>
                    <a:pt x="30116" y="36782"/>
                  </a:moveTo>
                  <a:cubicBezTo>
                    <a:pt x="30077" y="37429"/>
                    <a:pt x="30288" y="35897"/>
                    <a:pt x="30150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FA8E3C1B-F3F3-6A57-1B76-7F66101725C9}"/>
                </a:ext>
              </a:extLst>
            </p:cNvPr>
            <p:cNvSpPr/>
            <p:nvPr/>
          </p:nvSpPr>
          <p:spPr>
            <a:xfrm flipH="1">
              <a:off x="2913072" y="2066425"/>
              <a:ext cx="587366" cy="635682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4" name="Cloud 5">
              <a:extLst>
                <a:ext uri="{FF2B5EF4-FFF2-40B4-BE49-F238E27FC236}">
                  <a16:creationId xmlns:a16="http://schemas.microsoft.com/office/drawing/2014/main" id="{90E803C0-809E-AEB0-C3E9-BE0E32BC29BE}"/>
                </a:ext>
              </a:extLst>
            </p:cNvPr>
            <p:cNvSpPr/>
            <p:nvPr/>
          </p:nvSpPr>
          <p:spPr>
            <a:xfrm rot="10196945" flipH="1">
              <a:off x="2821244" y="1889499"/>
              <a:ext cx="545580" cy="320360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32A92EEA-DF24-21FA-2AFD-17960354CFF1}"/>
                </a:ext>
              </a:extLst>
            </p:cNvPr>
            <p:cNvSpPr/>
            <p:nvPr/>
          </p:nvSpPr>
          <p:spPr>
            <a:xfrm flipH="1">
              <a:off x="2827368" y="2134291"/>
              <a:ext cx="280729" cy="120404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DD4978CB-A5D8-60B5-433C-8B8561E03D28}"/>
                </a:ext>
              </a:extLst>
            </p:cNvPr>
            <p:cNvSpPr/>
            <p:nvPr/>
          </p:nvSpPr>
          <p:spPr>
            <a:xfrm flipH="1">
              <a:off x="3144406" y="2230981"/>
              <a:ext cx="137019" cy="1370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609719F1-8500-8113-CBCA-93BF8103EF0D}"/>
                </a:ext>
              </a:extLst>
            </p:cNvPr>
            <p:cNvSpPr/>
            <p:nvPr/>
          </p:nvSpPr>
          <p:spPr>
            <a:xfrm flipH="1">
              <a:off x="3201482" y="2270811"/>
              <a:ext cx="72653" cy="72653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8" name="Isosceles Triangle 427">
              <a:extLst>
                <a:ext uri="{FF2B5EF4-FFF2-40B4-BE49-F238E27FC236}">
                  <a16:creationId xmlns:a16="http://schemas.microsoft.com/office/drawing/2014/main" id="{E8C0641F-F975-D968-6740-E086FD0AFA09}"/>
                </a:ext>
              </a:extLst>
            </p:cNvPr>
            <p:cNvSpPr/>
            <p:nvPr/>
          </p:nvSpPr>
          <p:spPr>
            <a:xfrm rot="16200000" flipH="1">
              <a:off x="3431218" y="2465740"/>
              <a:ext cx="43802" cy="90835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BD0748F2-A1B9-1A1E-6B3E-5DF51515C8AE}"/>
                </a:ext>
              </a:extLst>
            </p:cNvPr>
            <p:cNvSpPr/>
            <p:nvPr/>
          </p:nvSpPr>
          <p:spPr>
            <a:xfrm flipH="1">
              <a:off x="3326092" y="2615423"/>
              <a:ext cx="149812" cy="24744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  <a:gd name="connsiteX0" fmla="*/ 0 w 321150"/>
                <a:gd name="connsiteY0" fmla="*/ 53044 h 53044"/>
                <a:gd name="connsiteX1" fmla="*/ 222250 w 321150"/>
                <a:gd name="connsiteY1" fmla="*/ 11769 h 53044"/>
                <a:gd name="connsiteX2" fmla="*/ 321150 w 321150"/>
                <a:gd name="connsiteY2" fmla="*/ 0 h 5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1150" h="53044">
                  <a:moveTo>
                    <a:pt x="0" y="53044"/>
                  </a:moveTo>
                  <a:cubicBezTo>
                    <a:pt x="88900" y="41931"/>
                    <a:pt x="177800" y="30819"/>
                    <a:pt x="222250" y="11769"/>
                  </a:cubicBezTo>
                  <a:cubicBezTo>
                    <a:pt x="266700" y="-7281"/>
                    <a:pt x="321150" y="26987"/>
                    <a:pt x="321150" y="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0" name="Isosceles Triangle 319">
              <a:extLst>
                <a:ext uri="{FF2B5EF4-FFF2-40B4-BE49-F238E27FC236}">
                  <a16:creationId xmlns:a16="http://schemas.microsoft.com/office/drawing/2014/main" id="{137D72AC-5AFB-E57D-9F88-3CB76CB20171}"/>
                </a:ext>
              </a:extLst>
            </p:cNvPr>
            <p:cNvSpPr/>
            <p:nvPr/>
          </p:nvSpPr>
          <p:spPr>
            <a:xfrm rot="16200000" flipH="1">
              <a:off x="3210457" y="2201526"/>
              <a:ext cx="47049" cy="105808"/>
            </a:xfrm>
            <a:custGeom>
              <a:avLst/>
              <a:gdLst>
                <a:gd name="connsiteX0" fmla="*/ 0 w 51022"/>
                <a:gd name="connsiteY0" fmla="*/ 105808 h 105808"/>
                <a:gd name="connsiteX1" fmla="*/ 3997 w 51022"/>
                <a:gd name="connsiteY1" fmla="*/ 0 h 105808"/>
                <a:gd name="connsiteX2" fmla="*/ 51022 w 51022"/>
                <a:gd name="connsiteY2" fmla="*/ 105808 h 105808"/>
                <a:gd name="connsiteX3" fmla="*/ 0 w 51022"/>
                <a:gd name="connsiteY3" fmla="*/ 105808 h 105808"/>
                <a:gd name="connsiteX0" fmla="*/ 0 w 48641"/>
                <a:gd name="connsiteY0" fmla="*/ 98664 h 105808"/>
                <a:gd name="connsiteX1" fmla="*/ 1616 w 48641"/>
                <a:gd name="connsiteY1" fmla="*/ 0 h 105808"/>
                <a:gd name="connsiteX2" fmla="*/ 48641 w 48641"/>
                <a:gd name="connsiteY2" fmla="*/ 105808 h 105808"/>
                <a:gd name="connsiteX3" fmla="*/ 0 w 48641"/>
                <a:gd name="connsiteY3" fmla="*/ 98664 h 105808"/>
                <a:gd name="connsiteX0" fmla="*/ 7936 w 47049"/>
                <a:gd name="connsiteY0" fmla="*/ 98667 h 105808"/>
                <a:gd name="connsiteX1" fmla="*/ 24 w 47049"/>
                <a:gd name="connsiteY1" fmla="*/ 0 h 105808"/>
                <a:gd name="connsiteX2" fmla="*/ 47049 w 47049"/>
                <a:gd name="connsiteY2" fmla="*/ 105808 h 105808"/>
                <a:gd name="connsiteX3" fmla="*/ 7936 w 47049"/>
                <a:gd name="connsiteY3" fmla="*/ 98667 h 105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49" h="105808">
                  <a:moveTo>
                    <a:pt x="7936" y="98667"/>
                  </a:moveTo>
                  <a:cubicBezTo>
                    <a:pt x="8475" y="65779"/>
                    <a:pt x="-515" y="32888"/>
                    <a:pt x="24" y="0"/>
                  </a:cubicBezTo>
                  <a:lnTo>
                    <a:pt x="47049" y="105808"/>
                  </a:lnTo>
                  <a:lnTo>
                    <a:pt x="7936" y="9866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06" name="Rectangle: Rounded Corners 705">
            <a:extLst>
              <a:ext uri="{FF2B5EF4-FFF2-40B4-BE49-F238E27FC236}">
                <a16:creationId xmlns:a16="http://schemas.microsoft.com/office/drawing/2014/main" id="{84ACD270-7CE1-2507-ECBA-491085871BF0}"/>
              </a:ext>
            </a:extLst>
          </p:cNvPr>
          <p:cNvSpPr/>
          <p:nvPr/>
        </p:nvSpPr>
        <p:spPr>
          <a:xfrm>
            <a:off x="578390" y="5654202"/>
            <a:ext cx="9251004" cy="933855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Humbug the sheep hates Christmas. All the lights and decorations annoy her. </a:t>
            </a:r>
          </a:p>
        </p:txBody>
      </p:sp>
    </p:spTree>
    <p:extLst>
      <p:ext uri="{BB962C8B-B14F-4D97-AF65-F5344CB8AC3E}">
        <p14:creationId xmlns:p14="http://schemas.microsoft.com/office/powerpoint/2010/main" val="243752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750">
        <p:fade/>
      </p:transition>
    </mc:Choice>
    <mc:Fallback>
      <p:transition spd="med" advClick="0" advTm="97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59935 -2.59259E-6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59934 3.33333E-6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022E-16 L 0.59935 1.11022E-16 " pathEditMode="relative" rAng="0" ptsTypes="AA">
                                      <p:cBhvr>
                                        <p:cTn id="10" dur="10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7 L 0.59935 3.7037E-7 " pathEditMode="relative" rAng="0" ptsTypes="AA">
                                      <p:cBhvr>
                                        <p:cTn id="12" dur="10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0.59935 1.48148E-6 " pathEditMode="relative" rAng="0" ptsTypes="AA">
                                      <p:cBhvr>
                                        <p:cTn id="14" dur="10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7000" decel="7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0.59935 1.48148E-6 " pathEditMode="relative" rAng="0" ptsTypes="AA">
                                      <p:cBhvr>
                                        <p:cTn id="16" dur="10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800000">
                                      <p:cBhvr>
                                        <p:cTn id="18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800000">
                                      <p:cBhvr>
                                        <p:cTn id="20" dur="1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800000">
                                      <p:cBhvr>
                                        <p:cTn id="22" dur="1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autoRev="1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800000">
                                      <p:cBhvr>
                                        <p:cTn id="24" dur="1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DF9A56-6AE2-4DD2-7563-228B3C6D1711}"/>
              </a:ext>
            </a:extLst>
          </p:cNvPr>
          <p:cNvSpPr/>
          <p:nvPr/>
        </p:nvSpPr>
        <p:spPr>
          <a:xfrm>
            <a:off x="-7029583" y="4481425"/>
            <a:ext cx="19366306" cy="238088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44" name="Group 1143">
            <a:extLst>
              <a:ext uri="{FF2B5EF4-FFF2-40B4-BE49-F238E27FC236}">
                <a16:creationId xmlns:a16="http://schemas.microsoft.com/office/drawing/2014/main" id="{01DB4647-CF37-286F-5549-95FEC72F140D}"/>
              </a:ext>
            </a:extLst>
          </p:cNvPr>
          <p:cNvGrpSpPr/>
          <p:nvPr/>
        </p:nvGrpSpPr>
        <p:grpSpPr>
          <a:xfrm>
            <a:off x="-7292448" y="-841125"/>
            <a:ext cx="19819762" cy="5686073"/>
            <a:chOff x="-282048" y="-841125"/>
            <a:chExt cx="19819762" cy="5686073"/>
          </a:xfrm>
        </p:grpSpPr>
        <p:grpSp>
          <p:nvGrpSpPr>
            <p:cNvPr id="1145" name="Group 1144">
              <a:extLst>
                <a:ext uri="{FF2B5EF4-FFF2-40B4-BE49-F238E27FC236}">
                  <a16:creationId xmlns:a16="http://schemas.microsoft.com/office/drawing/2014/main" id="{B1F896C3-CCF8-3C17-A369-C28CB62BA8F8}"/>
                </a:ext>
              </a:extLst>
            </p:cNvPr>
            <p:cNvGrpSpPr/>
            <p:nvPr/>
          </p:nvGrpSpPr>
          <p:grpSpPr>
            <a:xfrm>
              <a:off x="4396902" y="-635824"/>
              <a:ext cx="4747098" cy="5473638"/>
              <a:chOff x="4396902" y="-635824"/>
              <a:chExt cx="4747098" cy="5473638"/>
            </a:xfrm>
          </p:grpSpPr>
          <p:sp>
            <p:nvSpPr>
              <p:cNvPr id="1511" name="Rectangle 1510">
                <a:extLst>
                  <a:ext uri="{FF2B5EF4-FFF2-40B4-BE49-F238E27FC236}">
                    <a16:creationId xmlns:a16="http://schemas.microsoft.com/office/drawing/2014/main" id="{D4B22042-7CA3-0D15-2EDC-9BBA26394383}"/>
                  </a:ext>
                </a:extLst>
              </p:cNvPr>
              <p:cNvSpPr/>
              <p:nvPr/>
            </p:nvSpPr>
            <p:spPr>
              <a:xfrm>
                <a:off x="4396902" y="0"/>
                <a:ext cx="4747098" cy="4778275"/>
              </a:xfrm>
              <a:prstGeom prst="rect">
                <a:avLst/>
              </a:prstGeom>
              <a:solidFill>
                <a:srgbClr val="677E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2" name="Rectangle 1511">
                <a:extLst>
                  <a:ext uri="{FF2B5EF4-FFF2-40B4-BE49-F238E27FC236}">
                    <a16:creationId xmlns:a16="http://schemas.microsoft.com/office/drawing/2014/main" id="{F7561067-D8C6-B869-1617-2FB9CDB9E08A}"/>
                  </a:ext>
                </a:extLst>
              </p:cNvPr>
              <p:cNvSpPr/>
              <p:nvPr/>
            </p:nvSpPr>
            <p:spPr>
              <a:xfrm>
                <a:off x="5291841" y="2677101"/>
                <a:ext cx="1196502" cy="2101172"/>
              </a:xfrm>
              <a:prstGeom prst="rect">
                <a:avLst/>
              </a:prstGeom>
              <a:solidFill>
                <a:srgbClr val="3F62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3" name="Rectangle 1512">
                <a:extLst>
                  <a:ext uri="{FF2B5EF4-FFF2-40B4-BE49-F238E27FC236}">
                    <a16:creationId xmlns:a16="http://schemas.microsoft.com/office/drawing/2014/main" id="{DFA58026-47BE-344E-DCE8-58D852B1F4A9}"/>
                  </a:ext>
                </a:extLst>
              </p:cNvPr>
              <p:cNvSpPr/>
              <p:nvPr/>
            </p:nvSpPr>
            <p:spPr>
              <a:xfrm rot="10800000">
                <a:off x="5982505" y="3893058"/>
                <a:ext cx="323850" cy="719137"/>
              </a:xfrm>
              <a:prstGeom prst="rect">
                <a:avLst/>
              </a:prstGeom>
              <a:solidFill>
                <a:srgbClr val="456A2C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4" name="Rectangle 1513">
                <a:extLst>
                  <a:ext uri="{FF2B5EF4-FFF2-40B4-BE49-F238E27FC236}">
                    <a16:creationId xmlns:a16="http://schemas.microsoft.com/office/drawing/2014/main" id="{4C03C0CE-586D-6385-F547-D7721FA07C18}"/>
                  </a:ext>
                </a:extLst>
              </p:cNvPr>
              <p:cNvSpPr/>
              <p:nvPr/>
            </p:nvSpPr>
            <p:spPr>
              <a:xfrm rot="10800000">
                <a:off x="5476666" y="3893058"/>
                <a:ext cx="323850" cy="719137"/>
              </a:xfrm>
              <a:prstGeom prst="rect">
                <a:avLst/>
              </a:prstGeom>
              <a:solidFill>
                <a:srgbClr val="456A2C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5" name="Rectangle 1514">
                <a:extLst>
                  <a:ext uri="{FF2B5EF4-FFF2-40B4-BE49-F238E27FC236}">
                    <a16:creationId xmlns:a16="http://schemas.microsoft.com/office/drawing/2014/main" id="{EB8EE5D1-B5CD-0EF8-6A8D-AE40BE7C0ACE}"/>
                  </a:ext>
                </a:extLst>
              </p:cNvPr>
              <p:cNvSpPr/>
              <p:nvPr/>
            </p:nvSpPr>
            <p:spPr>
              <a:xfrm rot="10800000">
                <a:off x="5476666" y="2878645"/>
                <a:ext cx="323850" cy="808409"/>
              </a:xfrm>
              <a:prstGeom prst="rect">
                <a:avLst/>
              </a:prstGeom>
              <a:solidFill>
                <a:srgbClr val="456A2C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6" name="Rectangle 1515">
                <a:extLst>
                  <a:ext uri="{FF2B5EF4-FFF2-40B4-BE49-F238E27FC236}">
                    <a16:creationId xmlns:a16="http://schemas.microsoft.com/office/drawing/2014/main" id="{188D3678-7483-FE37-FD37-89352FD5E39F}"/>
                  </a:ext>
                </a:extLst>
              </p:cNvPr>
              <p:cNvSpPr/>
              <p:nvPr/>
            </p:nvSpPr>
            <p:spPr>
              <a:xfrm rot="10800000">
                <a:off x="5982505" y="2878645"/>
                <a:ext cx="323850" cy="808409"/>
              </a:xfrm>
              <a:prstGeom prst="rect">
                <a:avLst/>
              </a:prstGeom>
              <a:solidFill>
                <a:srgbClr val="456A2C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7" name="Oval 1516">
                <a:extLst>
                  <a:ext uri="{FF2B5EF4-FFF2-40B4-BE49-F238E27FC236}">
                    <a16:creationId xmlns:a16="http://schemas.microsoft.com/office/drawing/2014/main" id="{5597C7AD-662F-8AA9-7841-61C38BA3E108}"/>
                  </a:ext>
                </a:extLst>
              </p:cNvPr>
              <p:cNvSpPr/>
              <p:nvPr/>
            </p:nvSpPr>
            <p:spPr>
              <a:xfrm>
                <a:off x="6256101" y="3709247"/>
                <a:ext cx="161618" cy="16161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plastic">
                <a:bevelB w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8" name="Circle: Hollow 1517">
                <a:extLst>
                  <a:ext uri="{FF2B5EF4-FFF2-40B4-BE49-F238E27FC236}">
                    <a16:creationId xmlns:a16="http://schemas.microsoft.com/office/drawing/2014/main" id="{1E4F03F4-B250-6EAF-EE68-AB72C1013746}"/>
                  </a:ext>
                </a:extLst>
              </p:cNvPr>
              <p:cNvSpPr/>
              <p:nvPr/>
            </p:nvSpPr>
            <p:spPr>
              <a:xfrm>
                <a:off x="5623391" y="2907575"/>
                <a:ext cx="536239" cy="536239"/>
              </a:xfrm>
              <a:prstGeom prst="donut">
                <a:avLst/>
              </a:prstGeom>
              <a:solidFill>
                <a:schemeClr val="accent6">
                  <a:lumMod val="50000"/>
                </a:schemeClr>
              </a:solidFill>
              <a:ln w="6350">
                <a:solidFill>
                  <a:srgbClr val="283F19"/>
                </a:solidFill>
              </a:ln>
              <a:scene3d>
                <a:camera prst="orthographicFront"/>
                <a:lightRig rig="threeP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519" name="Oval 1518">
                <a:extLst>
                  <a:ext uri="{FF2B5EF4-FFF2-40B4-BE49-F238E27FC236}">
                    <a16:creationId xmlns:a16="http://schemas.microsoft.com/office/drawing/2014/main" id="{6B139390-A830-EF32-6D8A-0253A86DCD83}"/>
                  </a:ext>
                </a:extLst>
              </p:cNvPr>
              <p:cNvSpPr/>
              <p:nvPr/>
            </p:nvSpPr>
            <p:spPr>
              <a:xfrm>
                <a:off x="5894627" y="292424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0" name="Oval 1519">
                <a:extLst>
                  <a:ext uri="{FF2B5EF4-FFF2-40B4-BE49-F238E27FC236}">
                    <a16:creationId xmlns:a16="http://schemas.microsoft.com/office/drawing/2014/main" id="{6E54BA7E-B7DA-2BF7-1C2A-590DAAA704A4}"/>
                  </a:ext>
                </a:extLst>
              </p:cNvPr>
              <p:cNvSpPr/>
              <p:nvPr/>
            </p:nvSpPr>
            <p:spPr>
              <a:xfrm>
                <a:off x="5988738" y="295522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1" name="Oval 1520">
                <a:extLst>
                  <a:ext uri="{FF2B5EF4-FFF2-40B4-BE49-F238E27FC236}">
                    <a16:creationId xmlns:a16="http://schemas.microsoft.com/office/drawing/2014/main" id="{8CAB4200-6A87-E8FA-EC02-2F66B29EFDE7}"/>
                  </a:ext>
                </a:extLst>
              </p:cNvPr>
              <p:cNvSpPr/>
              <p:nvPr/>
            </p:nvSpPr>
            <p:spPr>
              <a:xfrm>
                <a:off x="6011688" y="304070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2" name="Oval 1521">
                <a:extLst>
                  <a:ext uri="{FF2B5EF4-FFF2-40B4-BE49-F238E27FC236}">
                    <a16:creationId xmlns:a16="http://schemas.microsoft.com/office/drawing/2014/main" id="{9A3FA446-C640-C9C0-B7EB-8FA77514B6CF}"/>
                  </a:ext>
                </a:extLst>
              </p:cNvPr>
              <p:cNvSpPr/>
              <p:nvPr/>
            </p:nvSpPr>
            <p:spPr>
              <a:xfrm>
                <a:off x="6085659" y="312307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3" name="Oval 1522">
                <a:extLst>
                  <a:ext uri="{FF2B5EF4-FFF2-40B4-BE49-F238E27FC236}">
                    <a16:creationId xmlns:a16="http://schemas.microsoft.com/office/drawing/2014/main" id="{D5AE0C81-5CE6-4D9C-E380-93855DC44E14}"/>
                  </a:ext>
                </a:extLst>
              </p:cNvPr>
              <p:cNvSpPr/>
              <p:nvPr/>
            </p:nvSpPr>
            <p:spPr>
              <a:xfrm>
                <a:off x="6067925" y="3226080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4" name="Oval 1523">
                <a:extLst>
                  <a:ext uri="{FF2B5EF4-FFF2-40B4-BE49-F238E27FC236}">
                    <a16:creationId xmlns:a16="http://schemas.microsoft.com/office/drawing/2014/main" id="{4B111B9A-E6A8-D2EA-76BA-EC4E47EBCF8F}"/>
                  </a:ext>
                </a:extLst>
              </p:cNvPr>
              <p:cNvSpPr/>
              <p:nvPr/>
            </p:nvSpPr>
            <p:spPr>
              <a:xfrm>
                <a:off x="6011687" y="326348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5" name="Oval 1524">
                <a:extLst>
                  <a:ext uri="{FF2B5EF4-FFF2-40B4-BE49-F238E27FC236}">
                    <a16:creationId xmlns:a16="http://schemas.microsoft.com/office/drawing/2014/main" id="{FDAF852B-99AC-7EEE-691C-0EBD39052970}"/>
                  </a:ext>
                </a:extLst>
              </p:cNvPr>
              <p:cNvSpPr/>
              <p:nvPr/>
            </p:nvSpPr>
            <p:spPr>
              <a:xfrm>
                <a:off x="5932700" y="334054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6" name="Oval 1525">
                <a:extLst>
                  <a:ext uri="{FF2B5EF4-FFF2-40B4-BE49-F238E27FC236}">
                    <a16:creationId xmlns:a16="http://schemas.microsoft.com/office/drawing/2014/main" id="{6E5593FD-F488-4B9F-67BA-83050A6F82AC}"/>
                  </a:ext>
                </a:extLst>
              </p:cNvPr>
              <p:cNvSpPr/>
              <p:nvPr/>
            </p:nvSpPr>
            <p:spPr>
              <a:xfrm>
                <a:off x="5847571" y="331346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7" name="Oval 1526">
                <a:extLst>
                  <a:ext uri="{FF2B5EF4-FFF2-40B4-BE49-F238E27FC236}">
                    <a16:creationId xmlns:a16="http://schemas.microsoft.com/office/drawing/2014/main" id="{624E8D16-229E-335B-98A8-F713E22556D5}"/>
                  </a:ext>
                </a:extLst>
              </p:cNvPr>
              <p:cNvSpPr/>
              <p:nvPr/>
            </p:nvSpPr>
            <p:spPr>
              <a:xfrm>
                <a:off x="5762442" y="333977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8" name="Oval 1527">
                <a:extLst>
                  <a:ext uri="{FF2B5EF4-FFF2-40B4-BE49-F238E27FC236}">
                    <a16:creationId xmlns:a16="http://schemas.microsoft.com/office/drawing/2014/main" id="{F30DCFD5-2638-8833-348D-AECC86AD45CB}"/>
                  </a:ext>
                </a:extLst>
              </p:cNvPr>
              <p:cNvSpPr/>
              <p:nvPr/>
            </p:nvSpPr>
            <p:spPr>
              <a:xfrm>
                <a:off x="5721593" y="327269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9" name="Oval 1528">
                <a:extLst>
                  <a:ext uri="{FF2B5EF4-FFF2-40B4-BE49-F238E27FC236}">
                    <a16:creationId xmlns:a16="http://schemas.microsoft.com/office/drawing/2014/main" id="{E739812A-20E4-C052-AE05-4B3CF49C9289}"/>
                  </a:ext>
                </a:extLst>
              </p:cNvPr>
              <p:cNvSpPr/>
              <p:nvPr/>
            </p:nvSpPr>
            <p:spPr>
              <a:xfrm>
                <a:off x="5642667" y="320177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0" name="Oval 1529">
                <a:extLst>
                  <a:ext uri="{FF2B5EF4-FFF2-40B4-BE49-F238E27FC236}">
                    <a16:creationId xmlns:a16="http://schemas.microsoft.com/office/drawing/2014/main" id="{91B9B9FB-270A-C899-72DC-7CB9FEEDBA15}"/>
                  </a:ext>
                </a:extLst>
              </p:cNvPr>
              <p:cNvSpPr/>
              <p:nvPr/>
            </p:nvSpPr>
            <p:spPr>
              <a:xfrm>
                <a:off x="5668974" y="3104410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1" name="Oval 1530">
                <a:extLst>
                  <a:ext uri="{FF2B5EF4-FFF2-40B4-BE49-F238E27FC236}">
                    <a16:creationId xmlns:a16="http://schemas.microsoft.com/office/drawing/2014/main" id="{8C0E827D-CFD9-3CDA-C314-C0829FBA1A9A}"/>
                  </a:ext>
                </a:extLst>
              </p:cNvPr>
              <p:cNvSpPr/>
              <p:nvPr/>
            </p:nvSpPr>
            <p:spPr>
              <a:xfrm>
                <a:off x="5721589" y="302548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2" name="Oval 1531">
                <a:extLst>
                  <a:ext uri="{FF2B5EF4-FFF2-40B4-BE49-F238E27FC236}">
                    <a16:creationId xmlns:a16="http://schemas.microsoft.com/office/drawing/2014/main" id="{C73EF7D0-A7F0-7D41-88FA-695BA335B2FE}"/>
                  </a:ext>
                </a:extLst>
              </p:cNvPr>
              <p:cNvSpPr/>
              <p:nvPr/>
            </p:nvSpPr>
            <p:spPr>
              <a:xfrm>
                <a:off x="5736134" y="295522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533" name="Group 1532">
                <a:extLst>
                  <a:ext uri="{FF2B5EF4-FFF2-40B4-BE49-F238E27FC236}">
                    <a16:creationId xmlns:a16="http://schemas.microsoft.com/office/drawing/2014/main" id="{657BA119-FB2F-390E-024B-4449ECFB46A7}"/>
                  </a:ext>
                </a:extLst>
              </p:cNvPr>
              <p:cNvGrpSpPr/>
              <p:nvPr/>
            </p:nvGrpSpPr>
            <p:grpSpPr>
              <a:xfrm>
                <a:off x="4678950" y="-624648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595" name="Rectangle 1594">
                  <a:extLst>
                    <a:ext uri="{FF2B5EF4-FFF2-40B4-BE49-F238E27FC236}">
                      <a16:creationId xmlns:a16="http://schemas.microsoft.com/office/drawing/2014/main" id="{37F53EAD-FFF6-92DA-2980-DA5CE6E119D4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6" name="Oval 1595">
                  <a:extLst>
                    <a:ext uri="{FF2B5EF4-FFF2-40B4-BE49-F238E27FC236}">
                      <a16:creationId xmlns:a16="http://schemas.microsoft.com/office/drawing/2014/main" id="{83280F08-B16A-9706-712B-6986A1F01140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7" name="Oval 1596">
                  <a:extLst>
                    <a:ext uri="{FF2B5EF4-FFF2-40B4-BE49-F238E27FC236}">
                      <a16:creationId xmlns:a16="http://schemas.microsoft.com/office/drawing/2014/main" id="{10A354CD-DB6A-3AB1-4312-8D879614A5CB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8" name="Oval 1597">
                  <a:extLst>
                    <a:ext uri="{FF2B5EF4-FFF2-40B4-BE49-F238E27FC236}">
                      <a16:creationId xmlns:a16="http://schemas.microsoft.com/office/drawing/2014/main" id="{E9A15C45-DAA3-98AE-1F44-23551DE1A93C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9" name="Oval 1598">
                  <a:extLst>
                    <a:ext uri="{FF2B5EF4-FFF2-40B4-BE49-F238E27FC236}">
                      <a16:creationId xmlns:a16="http://schemas.microsoft.com/office/drawing/2014/main" id="{F34FC9B4-670B-546F-86BC-5D9ADCB42EFE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0" name="Oval 1599">
                  <a:extLst>
                    <a:ext uri="{FF2B5EF4-FFF2-40B4-BE49-F238E27FC236}">
                      <a16:creationId xmlns:a16="http://schemas.microsoft.com/office/drawing/2014/main" id="{313B332D-FEDA-AFF9-7A42-0A5CBA5DCF7E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1" name="Oval 1600">
                  <a:extLst>
                    <a:ext uri="{FF2B5EF4-FFF2-40B4-BE49-F238E27FC236}">
                      <a16:creationId xmlns:a16="http://schemas.microsoft.com/office/drawing/2014/main" id="{76E72436-A00C-E335-B206-F5FBA13D68B4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2" name="Oval 1601">
                  <a:extLst>
                    <a:ext uri="{FF2B5EF4-FFF2-40B4-BE49-F238E27FC236}">
                      <a16:creationId xmlns:a16="http://schemas.microsoft.com/office/drawing/2014/main" id="{886E76E8-9D45-6DA3-0637-C6B6FBD721D6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3" name="Oval 1602">
                  <a:extLst>
                    <a:ext uri="{FF2B5EF4-FFF2-40B4-BE49-F238E27FC236}">
                      <a16:creationId xmlns:a16="http://schemas.microsoft.com/office/drawing/2014/main" id="{1DF57943-8392-40DD-E6FC-0FCAE07D3A49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4" name="Oval 1603">
                  <a:extLst>
                    <a:ext uri="{FF2B5EF4-FFF2-40B4-BE49-F238E27FC236}">
                      <a16:creationId xmlns:a16="http://schemas.microsoft.com/office/drawing/2014/main" id="{B8F652E8-43CA-8BA7-AC2D-600248661A45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5" name="Oval 1604">
                  <a:extLst>
                    <a:ext uri="{FF2B5EF4-FFF2-40B4-BE49-F238E27FC236}">
                      <a16:creationId xmlns:a16="http://schemas.microsoft.com/office/drawing/2014/main" id="{D5D58E32-831B-1B63-6834-ED0BD66B1C3C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6" name="Oval 1605">
                  <a:extLst>
                    <a:ext uri="{FF2B5EF4-FFF2-40B4-BE49-F238E27FC236}">
                      <a16:creationId xmlns:a16="http://schemas.microsoft.com/office/drawing/2014/main" id="{67F392C9-1DD1-358A-66BC-19EAB7849BD2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7" name="Oval 1606">
                  <a:extLst>
                    <a:ext uri="{FF2B5EF4-FFF2-40B4-BE49-F238E27FC236}">
                      <a16:creationId xmlns:a16="http://schemas.microsoft.com/office/drawing/2014/main" id="{0B97687D-F964-812E-44E0-6C408F6E25F7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8" name="Oval 1607">
                  <a:extLst>
                    <a:ext uri="{FF2B5EF4-FFF2-40B4-BE49-F238E27FC236}">
                      <a16:creationId xmlns:a16="http://schemas.microsoft.com/office/drawing/2014/main" id="{238A3E8E-3F2A-3C80-8279-D8AB33495C03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9" name="Oval 1608">
                  <a:extLst>
                    <a:ext uri="{FF2B5EF4-FFF2-40B4-BE49-F238E27FC236}">
                      <a16:creationId xmlns:a16="http://schemas.microsoft.com/office/drawing/2014/main" id="{047365D6-AA2F-4A11-9372-653D19EB8311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0" name="Oval 1609">
                  <a:extLst>
                    <a:ext uri="{FF2B5EF4-FFF2-40B4-BE49-F238E27FC236}">
                      <a16:creationId xmlns:a16="http://schemas.microsoft.com/office/drawing/2014/main" id="{674DF554-21BE-483F-E52C-388609D29F71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1" name="Oval 1610">
                  <a:extLst>
                    <a:ext uri="{FF2B5EF4-FFF2-40B4-BE49-F238E27FC236}">
                      <a16:creationId xmlns:a16="http://schemas.microsoft.com/office/drawing/2014/main" id="{83EBDBFE-575B-986C-4B07-C615DB9864F8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2" name="Oval 1611">
                  <a:extLst>
                    <a:ext uri="{FF2B5EF4-FFF2-40B4-BE49-F238E27FC236}">
                      <a16:creationId xmlns:a16="http://schemas.microsoft.com/office/drawing/2014/main" id="{4C79562B-66D1-2690-E019-C5528E58A3BF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3" name="Oval 1612">
                  <a:extLst>
                    <a:ext uri="{FF2B5EF4-FFF2-40B4-BE49-F238E27FC236}">
                      <a16:creationId xmlns:a16="http://schemas.microsoft.com/office/drawing/2014/main" id="{488F8756-31FE-67B1-F5BA-417AFDA57614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4" name="Oval 1613">
                  <a:extLst>
                    <a:ext uri="{FF2B5EF4-FFF2-40B4-BE49-F238E27FC236}">
                      <a16:creationId xmlns:a16="http://schemas.microsoft.com/office/drawing/2014/main" id="{16F30786-24DA-4497-EE8A-C24AC0DFFD17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5" name="Oval 1614">
                  <a:extLst>
                    <a:ext uri="{FF2B5EF4-FFF2-40B4-BE49-F238E27FC236}">
                      <a16:creationId xmlns:a16="http://schemas.microsoft.com/office/drawing/2014/main" id="{5EBDD9CE-54EA-7D49-6882-DF6592A48C56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6" name="Oval 1615">
                  <a:extLst>
                    <a:ext uri="{FF2B5EF4-FFF2-40B4-BE49-F238E27FC236}">
                      <a16:creationId xmlns:a16="http://schemas.microsoft.com/office/drawing/2014/main" id="{69BB70CD-4EAD-B373-836F-E8AAFDD7DAA4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7" name="Oval 1616">
                  <a:extLst>
                    <a:ext uri="{FF2B5EF4-FFF2-40B4-BE49-F238E27FC236}">
                      <a16:creationId xmlns:a16="http://schemas.microsoft.com/office/drawing/2014/main" id="{7D84BFE2-73D2-D774-E9C5-EDD591C8093C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8" name="Oval 1617">
                  <a:extLst>
                    <a:ext uri="{FF2B5EF4-FFF2-40B4-BE49-F238E27FC236}">
                      <a16:creationId xmlns:a16="http://schemas.microsoft.com/office/drawing/2014/main" id="{FADA5901-1D6E-29F2-AD26-47BB1745BBB8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9" name="Oval 1618">
                  <a:extLst>
                    <a:ext uri="{FF2B5EF4-FFF2-40B4-BE49-F238E27FC236}">
                      <a16:creationId xmlns:a16="http://schemas.microsoft.com/office/drawing/2014/main" id="{7A26565B-A58C-B084-DDE1-CAECF0714580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0" name="Oval 1619">
                  <a:extLst>
                    <a:ext uri="{FF2B5EF4-FFF2-40B4-BE49-F238E27FC236}">
                      <a16:creationId xmlns:a16="http://schemas.microsoft.com/office/drawing/2014/main" id="{1F9886E7-A8DC-05E9-CC65-7B386F9EC233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1" name="Oval 1620">
                  <a:extLst>
                    <a:ext uri="{FF2B5EF4-FFF2-40B4-BE49-F238E27FC236}">
                      <a16:creationId xmlns:a16="http://schemas.microsoft.com/office/drawing/2014/main" id="{16C7CEC6-AA72-0413-D1DB-27E61576A34D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2" name="Oval 1621">
                  <a:extLst>
                    <a:ext uri="{FF2B5EF4-FFF2-40B4-BE49-F238E27FC236}">
                      <a16:creationId xmlns:a16="http://schemas.microsoft.com/office/drawing/2014/main" id="{AEA8FA58-3D1D-D832-4F86-BD25DA3F9CE3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3" name="Oval 1622">
                  <a:extLst>
                    <a:ext uri="{FF2B5EF4-FFF2-40B4-BE49-F238E27FC236}">
                      <a16:creationId xmlns:a16="http://schemas.microsoft.com/office/drawing/2014/main" id="{308EB2B5-4633-12B9-A3A5-20D91B5A3788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4" name="Rectangle 1623">
                  <a:extLst>
                    <a:ext uri="{FF2B5EF4-FFF2-40B4-BE49-F238E27FC236}">
                      <a16:creationId xmlns:a16="http://schemas.microsoft.com/office/drawing/2014/main" id="{659CCD27-294C-514A-7606-9C8B3E98A041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5" name="Frame 1624">
                  <a:extLst>
                    <a:ext uri="{FF2B5EF4-FFF2-40B4-BE49-F238E27FC236}">
                      <a16:creationId xmlns:a16="http://schemas.microsoft.com/office/drawing/2014/main" id="{E2F03E91-D50C-6A49-D76E-BD71630813B4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34" name="Group 1533">
                <a:extLst>
                  <a:ext uri="{FF2B5EF4-FFF2-40B4-BE49-F238E27FC236}">
                    <a16:creationId xmlns:a16="http://schemas.microsoft.com/office/drawing/2014/main" id="{A142F6D6-E133-FE25-CAB2-6463B4E6E06C}"/>
                  </a:ext>
                </a:extLst>
              </p:cNvPr>
              <p:cNvGrpSpPr/>
              <p:nvPr/>
            </p:nvGrpSpPr>
            <p:grpSpPr>
              <a:xfrm>
                <a:off x="7033475" y="-635824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564" name="Rectangle 1563">
                  <a:extLst>
                    <a:ext uri="{FF2B5EF4-FFF2-40B4-BE49-F238E27FC236}">
                      <a16:creationId xmlns:a16="http://schemas.microsoft.com/office/drawing/2014/main" id="{652A5814-349D-0AEC-9DDD-36C09DAD82A3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5" name="Oval 1564">
                  <a:extLst>
                    <a:ext uri="{FF2B5EF4-FFF2-40B4-BE49-F238E27FC236}">
                      <a16:creationId xmlns:a16="http://schemas.microsoft.com/office/drawing/2014/main" id="{EC373F4B-2C1D-0EAE-C956-F47D5A2C5512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6" name="Oval 1565">
                  <a:extLst>
                    <a:ext uri="{FF2B5EF4-FFF2-40B4-BE49-F238E27FC236}">
                      <a16:creationId xmlns:a16="http://schemas.microsoft.com/office/drawing/2014/main" id="{96C79ADB-0786-E537-DF61-15B95FD30E80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7" name="Oval 1566">
                  <a:extLst>
                    <a:ext uri="{FF2B5EF4-FFF2-40B4-BE49-F238E27FC236}">
                      <a16:creationId xmlns:a16="http://schemas.microsoft.com/office/drawing/2014/main" id="{5F0F831D-540E-FE6C-A832-790868A790B6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8" name="Oval 1567">
                  <a:extLst>
                    <a:ext uri="{FF2B5EF4-FFF2-40B4-BE49-F238E27FC236}">
                      <a16:creationId xmlns:a16="http://schemas.microsoft.com/office/drawing/2014/main" id="{4D4B22E1-6A2C-4EB6-9663-08D6A81AC471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9" name="Oval 1568">
                  <a:extLst>
                    <a:ext uri="{FF2B5EF4-FFF2-40B4-BE49-F238E27FC236}">
                      <a16:creationId xmlns:a16="http://schemas.microsoft.com/office/drawing/2014/main" id="{0B4470F7-3EBB-AFBC-A81D-A1141F7978DF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0" name="Oval 1569">
                  <a:extLst>
                    <a:ext uri="{FF2B5EF4-FFF2-40B4-BE49-F238E27FC236}">
                      <a16:creationId xmlns:a16="http://schemas.microsoft.com/office/drawing/2014/main" id="{C638E7A7-9E95-1F60-DF4B-145797ADB689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1" name="Oval 1570">
                  <a:extLst>
                    <a:ext uri="{FF2B5EF4-FFF2-40B4-BE49-F238E27FC236}">
                      <a16:creationId xmlns:a16="http://schemas.microsoft.com/office/drawing/2014/main" id="{9F1B789B-DC2A-6B51-7709-C98F2076F4B3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2" name="Oval 1571">
                  <a:extLst>
                    <a:ext uri="{FF2B5EF4-FFF2-40B4-BE49-F238E27FC236}">
                      <a16:creationId xmlns:a16="http://schemas.microsoft.com/office/drawing/2014/main" id="{9FFED735-3FC2-839E-2F89-2402FA7CB01C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3" name="Oval 1572">
                  <a:extLst>
                    <a:ext uri="{FF2B5EF4-FFF2-40B4-BE49-F238E27FC236}">
                      <a16:creationId xmlns:a16="http://schemas.microsoft.com/office/drawing/2014/main" id="{E31B6FA9-A8B5-D57B-BB86-A69BD137DBC9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4" name="Oval 1573">
                  <a:extLst>
                    <a:ext uri="{FF2B5EF4-FFF2-40B4-BE49-F238E27FC236}">
                      <a16:creationId xmlns:a16="http://schemas.microsoft.com/office/drawing/2014/main" id="{91BBD8E4-E9AD-80E1-8254-BB6C0701D2F9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5" name="Oval 1574">
                  <a:extLst>
                    <a:ext uri="{FF2B5EF4-FFF2-40B4-BE49-F238E27FC236}">
                      <a16:creationId xmlns:a16="http://schemas.microsoft.com/office/drawing/2014/main" id="{4B08AA68-FA1C-FBD2-B464-CDA9C2007E7E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6" name="Oval 1575">
                  <a:extLst>
                    <a:ext uri="{FF2B5EF4-FFF2-40B4-BE49-F238E27FC236}">
                      <a16:creationId xmlns:a16="http://schemas.microsoft.com/office/drawing/2014/main" id="{FBE7C849-7C38-9EC4-FAB5-158E4F04AEC2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7" name="Oval 1576">
                  <a:extLst>
                    <a:ext uri="{FF2B5EF4-FFF2-40B4-BE49-F238E27FC236}">
                      <a16:creationId xmlns:a16="http://schemas.microsoft.com/office/drawing/2014/main" id="{DC0D24E8-720C-E38F-84E0-561EC2F8CAFB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8" name="Oval 1577">
                  <a:extLst>
                    <a:ext uri="{FF2B5EF4-FFF2-40B4-BE49-F238E27FC236}">
                      <a16:creationId xmlns:a16="http://schemas.microsoft.com/office/drawing/2014/main" id="{7B8E5E14-6E37-2B02-0932-904F45F10D73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9" name="Oval 1578">
                  <a:extLst>
                    <a:ext uri="{FF2B5EF4-FFF2-40B4-BE49-F238E27FC236}">
                      <a16:creationId xmlns:a16="http://schemas.microsoft.com/office/drawing/2014/main" id="{72249F64-25F7-90D3-6189-F4BCBDCA539F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0" name="Oval 1579">
                  <a:extLst>
                    <a:ext uri="{FF2B5EF4-FFF2-40B4-BE49-F238E27FC236}">
                      <a16:creationId xmlns:a16="http://schemas.microsoft.com/office/drawing/2014/main" id="{C56B7DE1-BF39-E76C-CCD8-A9CBF2CAEF45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1" name="Oval 1580">
                  <a:extLst>
                    <a:ext uri="{FF2B5EF4-FFF2-40B4-BE49-F238E27FC236}">
                      <a16:creationId xmlns:a16="http://schemas.microsoft.com/office/drawing/2014/main" id="{C7A1A215-FAE1-EA4E-942D-BBA8DCEF870F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2" name="Oval 1581">
                  <a:extLst>
                    <a:ext uri="{FF2B5EF4-FFF2-40B4-BE49-F238E27FC236}">
                      <a16:creationId xmlns:a16="http://schemas.microsoft.com/office/drawing/2014/main" id="{CEACF5CE-D517-0E11-40C1-A9D5BBC8BECB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3" name="Oval 1582">
                  <a:extLst>
                    <a:ext uri="{FF2B5EF4-FFF2-40B4-BE49-F238E27FC236}">
                      <a16:creationId xmlns:a16="http://schemas.microsoft.com/office/drawing/2014/main" id="{63EC4A13-EDFB-DE3D-0A89-DC213B903E1A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4" name="Oval 1583">
                  <a:extLst>
                    <a:ext uri="{FF2B5EF4-FFF2-40B4-BE49-F238E27FC236}">
                      <a16:creationId xmlns:a16="http://schemas.microsoft.com/office/drawing/2014/main" id="{B5768C11-9B94-6860-1AEB-E5E107A8A69C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5" name="Oval 1584">
                  <a:extLst>
                    <a:ext uri="{FF2B5EF4-FFF2-40B4-BE49-F238E27FC236}">
                      <a16:creationId xmlns:a16="http://schemas.microsoft.com/office/drawing/2014/main" id="{C8927184-9F52-EA7B-97AE-34297C03EECF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6" name="Oval 1585">
                  <a:extLst>
                    <a:ext uri="{FF2B5EF4-FFF2-40B4-BE49-F238E27FC236}">
                      <a16:creationId xmlns:a16="http://schemas.microsoft.com/office/drawing/2014/main" id="{1FD4DCF8-624B-415D-BD7A-F730E42C2AB3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7" name="Oval 1586">
                  <a:extLst>
                    <a:ext uri="{FF2B5EF4-FFF2-40B4-BE49-F238E27FC236}">
                      <a16:creationId xmlns:a16="http://schemas.microsoft.com/office/drawing/2014/main" id="{3690C435-F431-BBFB-7489-416E67338B03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8" name="Oval 1587">
                  <a:extLst>
                    <a:ext uri="{FF2B5EF4-FFF2-40B4-BE49-F238E27FC236}">
                      <a16:creationId xmlns:a16="http://schemas.microsoft.com/office/drawing/2014/main" id="{705F3B21-E3B7-953F-2B27-686FF854B221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9" name="Oval 1588">
                  <a:extLst>
                    <a:ext uri="{FF2B5EF4-FFF2-40B4-BE49-F238E27FC236}">
                      <a16:creationId xmlns:a16="http://schemas.microsoft.com/office/drawing/2014/main" id="{8ADADB06-1B0A-829A-5F7D-DB1702D53C46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0" name="Oval 1589">
                  <a:extLst>
                    <a:ext uri="{FF2B5EF4-FFF2-40B4-BE49-F238E27FC236}">
                      <a16:creationId xmlns:a16="http://schemas.microsoft.com/office/drawing/2014/main" id="{33E46965-4A9E-9D93-467F-325637D53A08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1" name="Oval 1590">
                  <a:extLst>
                    <a:ext uri="{FF2B5EF4-FFF2-40B4-BE49-F238E27FC236}">
                      <a16:creationId xmlns:a16="http://schemas.microsoft.com/office/drawing/2014/main" id="{FE21A938-BE05-750C-3BB5-F410E26538C2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2" name="Oval 1591">
                  <a:extLst>
                    <a:ext uri="{FF2B5EF4-FFF2-40B4-BE49-F238E27FC236}">
                      <a16:creationId xmlns:a16="http://schemas.microsoft.com/office/drawing/2014/main" id="{DBF0A8F3-1AE4-B2CE-6E4D-CA9F82366399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3" name="Rectangle 1592">
                  <a:extLst>
                    <a:ext uri="{FF2B5EF4-FFF2-40B4-BE49-F238E27FC236}">
                      <a16:creationId xmlns:a16="http://schemas.microsoft.com/office/drawing/2014/main" id="{841A8E59-0B49-DE7B-19E6-655E46F1694F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4" name="Frame 1593">
                  <a:extLst>
                    <a:ext uri="{FF2B5EF4-FFF2-40B4-BE49-F238E27FC236}">
                      <a16:creationId xmlns:a16="http://schemas.microsoft.com/office/drawing/2014/main" id="{C268DDEA-FF29-739C-221A-EE23D54658FF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535" name="Rectangle 1534">
                <a:extLst>
                  <a:ext uri="{FF2B5EF4-FFF2-40B4-BE49-F238E27FC236}">
                    <a16:creationId xmlns:a16="http://schemas.microsoft.com/office/drawing/2014/main" id="{2DC161BD-5D8A-38E0-9933-628CBFADD9B3}"/>
                  </a:ext>
                </a:extLst>
              </p:cNvPr>
              <p:cNvSpPr/>
              <p:nvPr/>
            </p:nvSpPr>
            <p:spPr>
              <a:xfrm>
                <a:off x="7169597" y="2652604"/>
                <a:ext cx="1747978" cy="170676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6" name="Freeform: Shape 1535">
                <a:extLst>
                  <a:ext uri="{FF2B5EF4-FFF2-40B4-BE49-F238E27FC236}">
                    <a16:creationId xmlns:a16="http://schemas.microsoft.com/office/drawing/2014/main" id="{3E23ECAA-A758-4459-AF01-48059631FB02}"/>
                  </a:ext>
                </a:extLst>
              </p:cNvPr>
              <p:cNvSpPr/>
              <p:nvPr/>
            </p:nvSpPr>
            <p:spPr>
              <a:xfrm>
                <a:off x="7316328" y="2955224"/>
                <a:ext cx="946506" cy="1360430"/>
              </a:xfrm>
              <a:custGeom>
                <a:avLst/>
                <a:gdLst>
                  <a:gd name="connsiteX0" fmla="*/ 473253 w 946506"/>
                  <a:gd name="connsiteY0" fmla="*/ 0 h 1360430"/>
                  <a:gd name="connsiteX1" fmla="*/ 834656 w 946506"/>
                  <a:gd name="connsiteY1" fmla="*/ 722807 h 1360430"/>
                  <a:gd name="connsiteX2" fmla="*/ 714458 w 946506"/>
                  <a:gd name="connsiteY2" fmla="*/ 722807 h 1360430"/>
                  <a:gd name="connsiteX3" fmla="*/ 946506 w 946506"/>
                  <a:gd name="connsiteY3" fmla="*/ 1186904 h 1360430"/>
                  <a:gd name="connsiteX4" fmla="*/ 777806 w 946506"/>
                  <a:gd name="connsiteY4" fmla="*/ 1186904 h 1360430"/>
                  <a:gd name="connsiteX5" fmla="*/ 864569 w 946506"/>
                  <a:gd name="connsiteY5" fmla="*/ 1360430 h 1360430"/>
                  <a:gd name="connsiteX6" fmla="*/ 81937 w 946506"/>
                  <a:gd name="connsiteY6" fmla="*/ 1360430 h 1360430"/>
                  <a:gd name="connsiteX7" fmla="*/ 168700 w 946506"/>
                  <a:gd name="connsiteY7" fmla="*/ 1186904 h 1360430"/>
                  <a:gd name="connsiteX8" fmla="*/ 0 w 946506"/>
                  <a:gd name="connsiteY8" fmla="*/ 1186904 h 1360430"/>
                  <a:gd name="connsiteX9" fmla="*/ 232049 w 946506"/>
                  <a:gd name="connsiteY9" fmla="*/ 722807 h 1360430"/>
                  <a:gd name="connsiteX10" fmla="*/ 111849 w 946506"/>
                  <a:gd name="connsiteY10" fmla="*/ 722807 h 1360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46506" h="1360430">
                    <a:moveTo>
                      <a:pt x="473253" y="0"/>
                    </a:moveTo>
                    <a:lnTo>
                      <a:pt x="834656" y="722807"/>
                    </a:lnTo>
                    <a:lnTo>
                      <a:pt x="714458" y="722807"/>
                    </a:lnTo>
                    <a:lnTo>
                      <a:pt x="946506" y="1186904"/>
                    </a:lnTo>
                    <a:lnTo>
                      <a:pt x="777806" y="1186904"/>
                    </a:lnTo>
                    <a:lnTo>
                      <a:pt x="864569" y="1360430"/>
                    </a:lnTo>
                    <a:lnTo>
                      <a:pt x="81937" y="1360430"/>
                    </a:lnTo>
                    <a:lnTo>
                      <a:pt x="168700" y="1186904"/>
                    </a:lnTo>
                    <a:lnTo>
                      <a:pt x="0" y="1186904"/>
                    </a:lnTo>
                    <a:lnTo>
                      <a:pt x="232049" y="722807"/>
                    </a:lnTo>
                    <a:lnTo>
                      <a:pt x="111849" y="722807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37" name="Oval 1536">
                <a:extLst>
                  <a:ext uri="{FF2B5EF4-FFF2-40B4-BE49-F238E27FC236}">
                    <a16:creationId xmlns:a16="http://schemas.microsoft.com/office/drawing/2014/main" id="{A8443A2F-D2DA-4956-7E8A-3B6B771F9D85}"/>
                  </a:ext>
                </a:extLst>
              </p:cNvPr>
              <p:cNvSpPr/>
              <p:nvPr/>
            </p:nvSpPr>
            <p:spPr>
              <a:xfrm>
                <a:off x="7848962" y="3104964"/>
                <a:ext cx="75897" cy="7589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8" name="Oval 1537">
                <a:extLst>
                  <a:ext uri="{FF2B5EF4-FFF2-40B4-BE49-F238E27FC236}">
                    <a16:creationId xmlns:a16="http://schemas.microsoft.com/office/drawing/2014/main" id="{4C8712E9-8A23-4F65-915F-944AE08CF7B5}"/>
                  </a:ext>
                </a:extLst>
              </p:cNvPr>
              <p:cNvSpPr/>
              <p:nvPr/>
            </p:nvSpPr>
            <p:spPr>
              <a:xfrm>
                <a:off x="7758759" y="3181807"/>
                <a:ext cx="75897" cy="7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9" name="Oval 1538">
                <a:extLst>
                  <a:ext uri="{FF2B5EF4-FFF2-40B4-BE49-F238E27FC236}">
                    <a16:creationId xmlns:a16="http://schemas.microsoft.com/office/drawing/2014/main" id="{3AB06B05-958E-4D0D-37FF-70FF8D42EBD4}"/>
                  </a:ext>
                </a:extLst>
              </p:cNvPr>
              <p:cNvSpPr/>
              <p:nvPr/>
            </p:nvSpPr>
            <p:spPr>
              <a:xfrm>
                <a:off x="7630636" y="3250523"/>
                <a:ext cx="75897" cy="7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0" name="Oval 1539">
                <a:extLst>
                  <a:ext uri="{FF2B5EF4-FFF2-40B4-BE49-F238E27FC236}">
                    <a16:creationId xmlns:a16="http://schemas.microsoft.com/office/drawing/2014/main" id="{2FEA88A0-2CEB-6CE1-F570-8B9DF52EAE28}"/>
                  </a:ext>
                </a:extLst>
              </p:cNvPr>
              <p:cNvSpPr/>
              <p:nvPr/>
            </p:nvSpPr>
            <p:spPr>
              <a:xfrm>
                <a:off x="7531933" y="3388976"/>
                <a:ext cx="75897" cy="758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1" name="Oval 1540">
                <a:extLst>
                  <a:ext uri="{FF2B5EF4-FFF2-40B4-BE49-F238E27FC236}">
                    <a16:creationId xmlns:a16="http://schemas.microsoft.com/office/drawing/2014/main" id="{328511AB-2D11-4B5E-FF38-A11161D18DB2}"/>
                  </a:ext>
                </a:extLst>
              </p:cNvPr>
              <p:cNvSpPr/>
              <p:nvPr/>
            </p:nvSpPr>
            <p:spPr>
              <a:xfrm>
                <a:off x="7698715" y="4202282"/>
                <a:ext cx="75897" cy="7589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2" name="Oval 1541">
                <a:extLst>
                  <a:ext uri="{FF2B5EF4-FFF2-40B4-BE49-F238E27FC236}">
                    <a16:creationId xmlns:a16="http://schemas.microsoft.com/office/drawing/2014/main" id="{AA7C661C-04DF-D7FB-3F47-F4414D374D9C}"/>
                  </a:ext>
                </a:extLst>
              </p:cNvPr>
              <p:cNvSpPr/>
              <p:nvPr/>
            </p:nvSpPr>
            <p:spPr>
              <a:xfrm>
                <a:off x="7893890" y="4124953"/>
                <a:ext cx="75897" cy="7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3" name="Oval 1542">
                <a:extLst>
                  <a:ext uri="{FF2B5EF4-FFF2-40B4-BE49-F238E27FC236}">
                    <a16:creationId xmlns:a16="http://schemas.microsoft.com/office/drawing/2014/main" id="{EA50024A-5FF9-00D4-8201-9BCC4955B711}"/>
                  </a:ext>
                </a:extLst>
              </p:cNvPr>
              <p:cNvSpPr/>
              <p:nvPr/>
            </p:nvSpPr>
            <p:spPr>
              <a:xfrm>
                <a:off x="8039094" y="4083228"/>
                <a:ext cx="75897" cy="7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4" name="Oval 1543">
                <a:extLst>
                  <a:ext uri="{FF2B5EF4-FFF2-40B4-BE49-F238E27FC236}">
                    <a16:creationId xmlns:a16="http://schemas.microsoft.com/office/drawing/2014/main" id="{866F7487-D7FA-CE4C-B061-8258EA1938C4}"/>
                  </a:ext>
                </a:extLst>
              </p:cNvPr>
              <p:cNvSpPr/>
              <p:nvPr/>
            </p:nvSpPr>
            <p:spPr>
              <a:xfrm>
                <a:off x="7926311" y="3404947"/>
                <a:ext cx="75897" cy="7589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5" name="Oval 1544">
                <a:extLst>
                  <a:ext uri="{FF2B5EF4-FFF2-40B4-BE49-F238E27FC236}">
                    <a16:creationId xmlns:a16="http://schemas.microsoft.com/office/drawing/2014/main" id="{ECBC86BA-7314-9AF2-FDC8-D109B9685781}"/>
                  </a:ext>
                </a:extLst>
              </p:cNvPr>
              <p:cNvSpPr/>
              <p:nvPr/>
            </p:nvSpPr>
            <p:spPr>
              <a:xfrm>
                <a:off x="8058725" y="3465820"/>
                <a:ext cx="75897" cy="758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6" name="Oval 1545">
                <a:extLst>
                  <a:ext uri="{FF2B5EF4-FFF2-40B4-BE49-F238E27FC236}">
                    <a16:creationId xmlns:a16="http://schemas.microsoft.com/office/drawing/2014/main" id="{ECD350CC-24FD-7508-EDAF-9D7D61774095}"/>
                  </a:ext>
                </a:extLst>
              </p:cNvPr>
              <p:cNvSpPr/>
              <p:nvPr/>
            </p:nvSpPr>
            <p:spPr>
              <a:xfrm>
                <a:off x="7790033" y="3478277"/>
                <a:ext cx="75897" cy="7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7" name="Oval 1546">
                <a:extLst>
                  <a:ext uri="{FF2B5EF4-FFF2-40B4-BE49-F238E27FC236}">
                    <a16:creationId xmlns:a16="http://schemas.microsoft.com/office/drawing/2014/main" id="{356A93BD-BF69-50AA-77CF-858FE824E054}"/>
                  </a:ext>
                </a:extLst>
              </p:cNvPr>
              <p:cNvSpPr/>
              <p:nvPr/>
            </p:nvSpPr>
            <p:spPr>
              <a:xfrm>
                <a:off x="7664488" y="3572406"/>
                <a:ext cx="75897" cy="7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8" name="Oval 1547">
                <a:extLst>
                  <a:ext uri="{FF2B5EF4-FFF2-40B4-BE49-F238E27FC236}">
                    <a16:creationId xmlns:a16="http://schemas.microsoft.com/office/drawing/2014/main" id="{F0B8E9D4-573D-6EEE-FD61-3359A93996A3}"/>
                  </a:ext>
                </a:extLst>
              </p:cNvPr>
              <p:cNvSpPr/>
              <p:nvPr/>
            </p:nvSpPr>
            <p:spPr>
              <a:xfrm>
                <a:off x="7531933" y="3649105"/>
                <a:ext cx="75897" cy="758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9" name="Oval 1548">
                <a:extLst>
                  <a:ext uri="{FF2B5EF4-FFF2-40B4-BE49-F238E27FC236}">
                    <a16:creationId xmlns:a16="http://schemas.microsoft.com/office/drawing/2014/main" id="{528D8A95-5A25-05D3-034E-029EA53419BA}"/>
                  </a:ext>
                </a:extLst>
              </p:cNvPr>
              <p:cNvSpPr/>
              <p:nvPr/>
            </p:nvSpPr>
            <p:spPr>
              <a:xfrm>
                <a:off x="7332680" y="4079195"/>
                <a:ext cx="75897" cy="7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0" name="Oval 1549">
                <a:extLst>
                  <a:ext uri="{FF2B5EF4-FFF2-40B4-BE49-F238E27FC236}">
                    <a16:creationId xmlns:a16="http://schemas.microsoft.com/office/drawing/2014/main" id="{1C4C5605-39AE-6ADF-E068-E4C0AC6379D2}"/>
                  </a:ext>
                </a:extLst>
              </p:cNvPr>
              <p:cNvSpPr/>
              <p:nvPr/>
            </p:nvSpPr>
            <p:spPr>
              <a:xfrm>
                <a:off x="7477183" y="4030577"/>
                <a:ext cx="75897" cy="758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1" name="Oval 1550">
                <a:extLst>
                  <a:ext uri="{FF2B5EF4-FFF2-40B4-BE49-F238E27FC236}">
                    <a16:creationId xmlns:a16="http://schemas.microsoft.com/office/drawing/2014/main" id="{015734CB-9CB5-946B-3BCE-EB52E329E02E}"/>
                  </a:ext>
                </a:extLst>
              </p:cNvPr>
              <p:cNvSpPr/>
              <p:nvPr/>
            </p:nvSpPr>
            <p:spPr>
              <a:xfrm>
                <a:off x="7623672" y="3964808"/>
                <a:ext cx="75897" cy="7589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2" name="Oval 1551">
                <a:extLst>
                  <a:ext uri="{FF2B5EF4-FFF2-40B4-BE49-F238E27FC236}">
                    <a16:creationId xmlns:a16="http://schemas.microsoft.com/office/drawing/2014/main" id="{C87AA3F8-B827-408A-B1D7-BAF33E8D581A}"/>
                  </a:ext>
                </a:extLst>
              </p:cNvPr>
              <p:cNvSpPr/>
              <p:nvPr/>
            </p:nvSpPr>
            <p:spPr>
              <a:xfrm>
                <a:off x="7989201" y="3603969"/>
                <a:ext cx="75897" cy="758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3" name="Oval 1552">
                <a:extLst>
                  <a:ext uri="{FF2B5EF4-FFF2-40B4-BE49-F238E27FC236}">
                    <a16:creationId xmlns:a16="http://schemas.microsoft.com/office/drawing/2014/main" id="{1A3BAC32-CD90-43CF-40D1-35AB25238872}"/>
                  </a:ext>
                </a:extLst>
              </p:cNvPr>
              <p:cNvSpPr/>
              <p:nvPr/>
            </p:nvSpPr>
            <p:spPr>
              <a:xfrm>
                <a:off x="7749380" y="3866719"/>
                <a:ext cx="75897" cy="7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4" name="Oval 1553">
                <a:extLst>
                  <a:ext uri="{FF2B5EF4-FFF2-40B4-BE49-F238E27FC236}">
                    <a16:creationId xmlns:a16="http://schemas.microsoft.com/office/drawing/2014/main" id="{6122CCF2-9E29-577C-8F10-19C3D45C641E}"/>
                  </a:ext>
                </a:extLst>
              </p:cNvPr>
              <p:cNvSpPr/>
              <p:nvPr/>
            </p:nvSpPr>
            <p:spPr>
              <a:xfrm>
                <a:off x="7891098" y="3745414"/>
                <a:ext cx="75897" cy="7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5" name="Rectangle 1554">
                <a:extLst>
                  <a:ext uri="{FF2B5EF4-FFF2-40B4-BE49-F238E27FC236}">
                    <a16:creationId xmlns:a16="http://schemas.microsoft.com/office/drawing/2014/main" id="{2BB8E144-B8D6-15DA-BB72-108ED4A7B744}"/>
                  </a:ext>
                </a:extLst>
              </p:cNvPr>
              <p:cNvSpPr/>
              <p:nvPr/>
            </p:nvSpPr>
            <p:spPr>
              <a:xfrm>
                <a:off x="7972579" y="2785533"/>
                <a:ext cx="133030" cy="1440910"/>
              </a:xfrm>
              <a:prstGeom prst="rect">
                <a:avLst/>
              </a:prstGeom>
              <a:solidFill>
                <a:srgbClr val="6C3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6" name="Star: 5 Points 1555">
                <a:extLst>
                  <a:ext uri="{FF2B5EF4-FFF2-40B4-BE49-F238E27FC236}">
                    <a16:creationId xmlns:a16="http://schemas.microsoft.com/office/drawing/2014/main" id="{F7351DAD-86BC-203A-99FA-12067DAF1AF6}"/>
                  </a:ext>
                </a:extLst>
              </p:cNvPr>
              <p:cNvSpPr/>
              <p:nvPr/>
            </p:nvSpPr>
            <p:spPr>
              <a:xfrm>
                <a:off x="7649328" y="2797393"/>
                <a:ext cx="275999" cy="275999"/>
              </a:xfrm>
              <a:prstGeom prst="star5">
                <a:avLst/>
              </a:prstGeom>
              <a:solidFill>
                <a:schemeClr val="accent4"/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557" name="Group 1556">
                <a:extLst>
                  <a:ext uri="{FF2B5EF4-FFF2-40B4-BE49-F238E27FC236}">
                    <a16:creationId xmlns:a16="http://schemas.microsoft.com/office/drawing/2014/main" id="{694499E4-B5ED-2F90-0ACA-15B3F6A98AC9}"/>
                  </a:ext>
                </a:extLst>
              </p:cNvPr>
              <p:cNvGrpSpPr/>
              <p:nvPr/>
            </p:nvGrpSpPr>
            <p:grpSpPr>
              <a:xfrm>
                <a:off x="4846669" y="2050201"/>
                <a:ext cx="2122608" cy="2787613"/>
                <a:chOff x="1712944" y="2050201"/>
                <a:chExt cx="2122608" cy="2787613"/>
              </a:xfrm>
            </p:grpSpPr>
            <p:grpSp>
              <p:nvGrpSpPr>
                <p:cNvPr id="1559" name="Group 1558">
                  <a:extLst>
                    <a:ext uri="{FF2B5EF4-FFF2-40B4-BE49-F238E27FC236}">
                      <a16:creationId xmlns:a16="http://schemas.microsoft.com/office/drawing/2014/main" id="{7D947E61-0BBC-357A-A0AB-D0E667980674}"/>
                    </a:ext>
                  </a:extLst>
                </p:cNvPr>
                <p:cNvGrpSpPr/>
                <p:nvPr/>
              </p:nvGrpSpPr>
              <p:grpSpPr>
                <a:xfrm>
                  <a:off x="1712944" y="2050201"/>
                  <a:ext cx="2122608" cy="702105"/>
                  <a:chOff x="1218944" y="3254677"/>
                  <a:chExt cx="2122608" cy="702105"/>
                </a:xfrm>
              </p:grpSpPr>
              <p:sp>
                <p:nvSpPr>
                  <p:cNvPr id="1562" name="Isosceles Triangle 1561">
                    <a:extLst>
                      <a:ext uri="{FF2B5EF4-FFF2-40B4-BE49-F238E27FC236}">
                        <a16:creationId xmlns:a16="http://schemas.microsoft.com/office/drawing/2014/main" id="{9ED49004-6818-F9D6-D004-157DCD2F7478}"/>
                      </a:ext>
                    </a:extLst>
                  </p:cNvPr>
                  <p:cNvSpPr/>
                  <p:nvPr/>
                </p:nvSpPr>
                <p:spPr>
                  <a:xfrm>
                    <a:off x="1218944" y="3254677"/>
                    <a:ext cx="2122608" cy="701272"/>
                  </a:xfrm>
                  <a:prstGeom prst="triangle">
                    <a:avLst/>
                  </a:prstGeom>
                  <a:solidFill>
                    <a:srgbClr val="6C3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3" name="Isosceles Triangle 1562">
                    <a:extLst>
                      <a:ext uri="{FF2B5EF4-FFF2-40B4-BE49-F238E27FC236}">
                        <a16:creationId xmlns:a16="http://schemas.microsoft.com/office/drawing/2014/main" id="{A237D515-3E68-2D9F-368B-104D00CEB765}"/>
                      </a:ext>
                    </a:extLst>
                  </p:cNvPr>
                  <p:cNvSpPr/>
                  <p:nvPr/>
                </p:nvSpPr>
                <p:spPr>
                  <a:xfrm>
                    <a:off x="1449501" y="3407854"/>
                    <a:ext cx="1661494" cy="548928"/>
                  </a:xfrm>
                  <a:prstGeom prst="triangle">
                    <a:avLst/>
                  </a:prstGeom>
                  <a:solidFill>
                    <a:srgbClr val="8643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1560" name="Rectangle 1559">
                  <a:extLst>
                    <a:ext uri="{FF2B5EF4-FFF2-40B4-BE49-F238E27FC236}">
                      <a16:creationId xmlns:a16="http://schemas.microsoft.com/office/drawing/2014/main" id="{E5E8F5A2-497F-D64A-C514-3C70BEC7497B}"/>
                    </a:ext>
                  </a:extLst>
                </p:cNvPr>
                <p:cNvSpPr/>
                <p:nvPr/>
              </p:nvSpPr>
              <p:spPr>
                <a:xfrm>
                  <a:off x="1956391" y="27432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1" name="Rectangle 1560">
                  <a:extLst>
                    <a:ext uri="{FF2B5EF4-FFF2-40B4-BE49-F238E27FC236}">
                      <a16:creationId xmlns:a16="http://schemas.microsoft.com/office/drawing/2014/main" id="{025CC56D-C515-4BBC-A63C-72A4E9C1C3A6}"/>
                    </a:ext>
                  </a:extLst>
                </p:cNvPr>
                <p:cNvSpPr/>
                <p:nvPr/>
              </p:nvSpPr>
              <p:spPr>
                <a:xfrm>
                  <a:off x="3442291" y="27305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558" name="Frame 1557">
                <a:extLst>
                  <a:ext uri="{FF2B5EF4-FFF2-40B4-BE49-F238E27FC236}">
                    <a16:creationId xmlns:a16="http://schemas.microsoft.com/office/drawing/2014/main" id="{12377B47-2E68-26CE-9B97-1423EA6960F2}"/>
                  </a:ext>
                </a:extLst>
              </p:cNvPr>
              <p:cNvSpPr/>
              <p:nvPr/>
            </p:nvSpPr>
            <p:spPr>
              <a:xfrm>
                <a:off x="7159706" y="2652604"/>
                <a:ext cx="1758777" cy="1706769"/>
              </a:xfrm>
              <a:prstGeom prst="frame">
                <a:avLst>
                  <a:gd name="adj1" fmla="val 7940"/>
                </a:avLst>
              </a:prstGeom>
              <a:solidFill>
                <a:srgbClr val="864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46" name="Group 1145">
              <a:extLst>
                <a:ext uri="{FF2B5EF4-FFF2-40B4-BE49-F238E27FC236}">
                  <a16:creationId xmlns:a16="http://schemas.microsoft.com/office/drawing/2014/main" id="{59025F88-3A92-27ED-8647-6BBD43A96D81}"/>
                </a:ext>
              </a:extLst>
            </p:cNvPr>
            <p:cNvGrpSpPr/>
            <p:nvPr/>
          </p:nvGrpSpPr>
          <p:grpSpPr>
            <a:xfrm>
              <a:off x="-282048" y="-841125"/>
              <a:ext cx="4678950" cy="5678939"/>
              <a:chOff x="-282048" y="-841125"/>
              <a:chExt cx="4678950" cy="5678939"/>
            </a:xfrm>
          </p:grpSpPr>
          <p:sp>
            <p:nvSpPr>
              <p:cNvPr id="1419" name="Rectangle 1418">
                <a:extLst>
                  <a:ext uri="{FF2B5EF4-FFF2-40B4-BE49-F238E27FC236}">
                    <a16:creationId xmlns:a16="http://schemas.microsoft.com/office/drawing/2014/main" id="{F131B2B5-7294-F2D6-8ED7-C48580D9918B}"/>
                  </a:ext>
                </a:extLst>
              </p:cNvPr>
              <p:cNvSpPr/>
              <p:nvPr/>
            </p:nvSpPr>
            <p:spPr>
              <a:xfrm>
                <a:off x="0" y="0"/>
                <a:ext cx="4396902" cy="4778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0" name="Rectangle 1419">
                <a:extLst>
                  <a:ext uri="{FF2B5EF4-FFF2-40B4-BE49-F238E27FC236}">
                    <a16:creationId xmlns:a16="http://schemas.microsoft.com/office/drawing/2014/main" id="{8F175759-1E2E-D10C-65C2-D0641689C6B1}"/>
                  </a:ext>
                </a:extLst>
              </p:cNvPr>
              <p:cNvSpPr/>
              <p:nvPr/>
            </p:nvSpPr>
            <p:spPr>
              <a:xfrm>
                <a:off x="2163166" y="2677101"/>
                <a:ext cx="1196502" cy="2101172"/>
              </a:xfrm>
              <a:prstGeom prst="rect">
                <a:avLst/>
              </a:prstGeom>
              <a:solidFill>
                <a:srgbClr val="C4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1" name="Rectangle 1420">
                <a:extLst>
                  <a:ext uri="{FF2B5EF4-FFF2-40B4-BE49-F238E27FC236}">
                    <a16:creationId xmlns:a16="http://schemas.microsoft.com/office/drawing/2014/main" id="{3E722809-1FA6-B009-7946-7018FA281F81}"/>
                  </a:ext>
                </a:extLst>
              </p:cNvPr>
              <p:cNvSpPr/>
              <p:nvPr/>
            </p:nvSpPr>
            <p:spPr>
              <a:xfrm rot="10800000">
                <a:off x="2347991" y="2878645"/>
                <a:ext cx="323850" cy="808409"/>
              </a:xfrm>
              <a:prstGeom prst="rect">
                <a:avLst/>
              </a:prstGeom>
              <a:solidFill>
                <a:srgbClr val="D20000"/>
              </a:solidFill>
              <a:ln>
                <a:solidFill>
                  <a:srgbClr val="A2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2" name="Rectangle 1421">
                <a:extLst>
                  <a:ext uri="{FF2B5EF4-FFF2-40B4-BE49-F238E27FC236}">
                    <a16:creationId xmlns:a16="http://schemas.microsoft.com/office/drawing/2014/main" id="{7783B14F-B1BA-2C0A-8569-9E18E7F366C8}"/>
                  </a:ext>
                </a:extLst>
              </p:cNvPr>
              <p:cNvSpPr/>
              <p:nvPr/>
            </p:nvSpPr>
            <p:spPr>
              <a:xfrm rot="10800000">
                <a:off x="2853830" y="2878645"/>
                <a:ext cx="323850" cy="808409"/>
              </a:xfrm>
              <a:prstGeom prst="rect">
                <a:avLst/>
              </a:prstGeom>
              <a:solidFill>
                <a:srgbClr val="D20000"/>
              </a:solidFill>
              <a:ln>
                <a:solidFill>
                  <a:srgbClr val="A2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3" name="Circle: Hollow 1422">
                <a:extLst>
                  <a:ext uri="{FF2B5EF4-FFF2-40B4-BE49-F238E27FC236}">
                    <a16:creationId xmlns:a16="http://schemas.microsoft.com/office/drawing/2014/main" id="{51066B9E-24AA-548F-9560-3AB040C61190}"/>
                  </a:ext>
                </a:extLst>
              </p:cNvPr>
              <p:cNvSpPr/>
              <p:nvPr/>
            </p:nvSpPr>
            <p:spPr>
              <a:xfrm>
                <a:off x="2494716" y="2907575"/>
                <a:ext cx="536239" cy="536239"/>
              </a:xfrm>
              <a:prstGeom prst="donu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424" name="Oval 1423">
                <a:extLst>
                  <a:ext uri="{FF2B5EF4-FFF2-40B4-BE49-F238E27FC236}">
                    <a16:creationId xmlns:a16="http://schemas.microsoft.com/office/drawing/2014/main" id="{2141A99A-5E23-EFF0-2845-05D2FFF6444E}"/>
                  </a:ext>
                </a:extLst>
              </p:cNvPr>
              <p:cNvSpPr/>
              <p:nvPr/>
            </p:nvSpPr>
            <p:spPr>
              <a:xfrm>
                <a:off x="2765952" y="292424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5" name="Oval 1424">
                <a:extLst>
                  <a:ext uri="{FF2B5EF4-FFF2-40B4-BE49-F238E27FC236}">
                    <a16:creationId xmlns:a16="http://schemas.microsoft.com/office/drawing/2014/main" id="{E0CB9480-3678-9125-82F0-8DD74563847A}"/>
                  </a:ext>
                </a:extLst>
              </p:cNvPr>
              <p:cNvSpPr/>
              <p:nvPr/>
            </p:nvSpPr>
            <p:spPr>
              <a:xfrm>
                <a:off x="2860063" y="295522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6" name="Oval 1425">
                <a:extLst>
                  <a:ext uri="{FF2B5EF4-FFF2-40B4-BE49-F238E27FC236}">
                    <a16:creationId xmlns:a16="http://schemas.microsoft.com/office/drawing/2014/main" id="{C35CA048-B7BF-50F9-C994-D9458F3040D1}"/>
                  </a:ext>
                </a:extLst>
              </p:cNvPr>
              <p:cNvSpPr/>
              <p:nvPr/>
            </p:nvSpPr>
            <p:spPr>
              <a:xfrm>
                <a:off x="2883013" y="304070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7" name="Oval 1426">
                <a:extLst>
                  <a:ext uri="{FF2B5EF4-FFF2-40B4-BE49-F238E27FC236}">
                    <a16:creationId xmlns:a16="http://schemas.microsoft.com/office/drawing/2014/main" id="{33E29403-7FCF-F7DA-47C7-A906EDF1F1D3}"/>
                  </a:ext>
                </a:extLst>
              </p:cNvPr>
              <p:cNvSpPr/>
              <p:nvPr/>
            </p:nvSpPr>
            <p:spPr>
              <a:xfrm>
                <a:off x="2956984" y="312307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8" name="Oval 1427">
                <a:extLst>
                  <a:ext uri="{FF2B5EF4-FFF2-40B4-BE49-F238E27FC236}">
                    <a16:creationId xmlns:a16="http://schemas.microsoft.com/office/drawing/2014/main" id="{5537EEA8-3243-C8A6-2D1F-670E2024EE2D}"/>
                  </a:ext>
                </a:extLst>
              </p:cNvPr>
              <p:cNvSpPr/>
              <p:nvPr/>
            </p:nvSpPr>
            <p:spPr>
              <a:xfrm>
                <a:off x="2939250" y="3226080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9" name="Oval 1428">
                <a:extLst>
                  <a:ext uri="{FF2B5EF4-FFF2-40B4-BE49-F238E27FC236}">
                    <a16:creationId xmlns:a16="http://schemas.microsoft.com/office/drawing/2014/main" id="{A7BA927C-651E-3BCB-49BC-BFC32E604F5F}"/>
                  </a:ext>
                </a:extLst>
              </p:cNvPr>
              <p:cNvSpPr/>
              <p:nvPr/>
            </p:nvSpPr>
            <p:spPr>
              <a:xfrm>
                <a:off x="2883012" y="326348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0" name="Oval 1429">
                <a:extLst>
                  <a:ext uri="{FF2B5EF4-FFF2-40B4-BE49-F238E27FC236}">
                    <a16:creationId xmlns:a16="http://schemas.microsoft.com/office/drawing/2014/main" id="{4B5DC7E9-984E-3DC1-2843-77D6B8161ABB}"/>
                  </a:ext>
                </a:extLst>
              </p:cNvPr>
              <p:cNvSpPr/>
              <p:nvPr/>
            </p:nvSpPr>
            <p:spPr>
              <a:xfrm>
                <a:off x="2804025" y="334054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1" name="Oval 1430">
                <a:extLst>
                  <a:ext uri="{FF2B5EF4-FFF2-40B4-BE49-F238E27FC236}">
                    <a16:creationId xmlns:a16="http://schemas.microsoft.com/office/drawing/2014/main" id="{D5E816CA-45D6-18CA-9FE9-CA1670BA4801}"/>
                  </a:ext>
                </a:extLst>
              </p:cNvPr>
              <p:cNvSpPr/>
              <p:nvPr/>
            </p:nvSpPr>
            <p:spPr>
              <a:xfrm>
                <a:off x="2718896" y="331346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2" name="Oval 1431">
                <a:extLst>
                  <a:ext uri="{FF2B5EF4-FFF2-40B4-BE49-F238E27FC236}">
                    <a16:creationId xmlns:a16="http://schemas.microsoft.com/office/drawing/2014/main" id="{E48DB7E5-2A99-5F64-22CD-85EA09AA9981}"/>
                  </a:ext>
                </a:extLst>
              </p:cNvPr>
              <p:cNvSpPr/>
              <p:nvPr/>
            </p:nvSpPr>
            <p:spPr>
              <a:xfrm>
                <a:off x="2633767" y="333977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3" name="Oval 1432">
                <a:extLst>
                  <a:ext uri="{FF2B5EF4-FFF2-40B4-BE49-F238E27FC236}">
                    <a16:creationId xmlns:a16="http://schemas.microsoft.com/office/drawing/2014/main" id="{4C1C674F-B698-F0C8-AD9E-EDC528C9E60E}"/>
                  </a:ext>
                </a:extLst>
              </p:cNvPr>
              <p:cNvSpPr/>
              <p:nvPr/>
            </p:nvSpPr>
            <p:spPr>
              <a:xfrm>
                <a:off x="2592918" y="327269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4" name="Oval 1433">
                <a:extLst>
                  <a:ext uri="{FF2B5EF4-FFF2-40B4-BE49-F238E27FC236}">
                    <a16:creationId xmlns:a16="http://schemas.microsoft.com/office/drawing/2014/main" id="{CA4915D2-041C-A1FF-335E-992751CCCA00}"/>
                  </a:ext>
                </a:extLst>
              </p:cNvPr>
              <p:cNvSpPr/>
              <p:nvPr/>
            </p:nvSpPr>
            <p:spPr>
              <a:xfrm>
                <a:off x="2513992" y="320177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5" name="Oval 1434">
                <a:extLst>
                  <a:ext uri="{FF2B5EF4-FFF2-40B4-BE49-F238E27FC236}">
                    <a16:creationId xmlns:a16="http://schemas.microsoft.com/office/drawing/2014/main" id="{8F635A8B-80C1-F936-0B36-5E988049C77B}"/>
                  </a:ext>
                </a:extLst>
              </p:cNvPr>
              <p:cNvSpPr/>
              <p:nvPr/>
            </p:nvSpPr>
            <p:spPr>
              <a:xfrm>
                <a:off x="2540299" y="3104410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6" name="Oval 1435">
                <a:extLst>
                  <a:ext uri="{FF2B5EF4-FFF2-40B4-BE49-F238E27FC236}">
                    <a16:creationId xmlns:a16="http://schemas.microsoft.com/office/drawing/2014/main" id="{F0E4AD39-2036-9E3B-E51A-1B274D7EFFA2}"/>
                  </a:ext>
                </a:extLst>
              </p:cNvPr>
              <p:cNvSpPr/>
              <p:nvPr/>
            </p:nvSpPr>
            <p:spPr>
              <a:xfrm>
                <a:off x="2592914" y="302548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7" name="Oval 1436">
                <a:extLst>
                  <a:ext uri="{FF2B5EF4-FFF2-40B4-BE49-F238E27FC236}">
                    <a16:creationId xmlns:a16="http://schemas.microsoft.com/office/drawing/2014/main" id="{6C5E9FB2-B56A-1CE8-25BF-3D3069114992}"/>
                  </a:ext>
                </a:extLst>
              </p:cNvPr>
              <p:cNvSpPr/>
              <p:nvPr/>
            </p:nvSpPr>
            <p:spPr>
              <a:xfrm>
                <a:off x="2607459" y="2955225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438" name="Group 1437">
                <a:extLst>
                  <a:ext uri="{FF2B5EF4-FFF2-40B4-BE49-F238E27FC236}">
                    <a16:creationId xmlns:a16="http://schemas.microsoft.com/office/drawing/2014/main" id="{3EDD0F20-7040-4DBC-7A5D-C67DB23CEA6B}"/>
                  </a:ext>
                </a:extLst>
              </p:cNvPr>
              <p:cNvGrpSpPr/>
              <p:nvPr/>
            </p:nvGrpSpPr>
            <p:grpSpPr>
              <a:xfrm>
                <a:off x="-282048" y="2390570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480" name="Rectangle 1479">
                  <a:extLst>
                    <a:ext uri="{FF2B5EF4-FFF2-40B4-BE49-F238E27FC236}">
                      <a16:creationId xmlns:a16="http://schemas.microsoft.com/office/drawing/2014/main" id="{6010B18C-67FB-6F54-3D32-155A76AC370D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1" name="Oval 1480">
                  <a:extLst>
                    <a:ext uri="{FF2B5EF4-FFF2-40B4-BE49-F238E27FC236}">
                      <a16:creationId xmlns:a16="http://schemas.microsoft.com/office/drawing/2014/main" id="{4B3D0CA9-36F0-A6F0-588F-8D4C931D8DB9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2" name="Oval 1481">
                  <a:extLst>
                    <a:ext uri="{FF2B5EF4-FFF2-40B4-BE49-F238E27FC236}">
                      <a16:creationId xmlns:a16="http://schemas.microsoft.com/office/drawing/2014/main" id="{153A77D1-29EF-AA6D-B1CF-CB6870B96BCD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3" name="Oval 1482">
                  <a:extLst>
                    <a:ext uri="{FF2B5EF4-FFF2-40B4-BE49-F238E27FC236}">
                      <a16:creationId xmlns:a16="http://schemas.microsoft.com/office/drawing/2014/main" id="{3D2D6CBA-B3DD-E99E-2CF2-C91D429E4A5E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4" name="Oval 1483">
                  <a:extLst>
                    <a:ext uri="{FF2B5EF4-FFF2-40B4-BE49-F238E27FC236}">
                      <a16:creationId xmlns:a16="http://schemas.microsoft.com/office/drawing/2014/main" id="{7920BB4C-4019-CAA5-E55E-973633A34EB1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5" name="Oval 1484">
                  <a:extLst>
                    <a:ext uri="{FF2B5EF4-FFF2-40B4-BE49-F238E27FC236}">
                      <a16:creationId xmlns:a16="http://schemas.microsoft.com/office/drawing/2014/main" id="{1B57199A-C159-EE53-49D6-A56CB6F63569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6" name="Oval 1485">
                  <a:extLst>
                    <a:ext uri="{FF2B5EF4-FFF2-40B4-BE49-F238E27FC236}">
                      <a16:creationId xmlns:a16="http://schemas.microsoft.com/office/drawing/2014/main" id="{C1AE3ACE-3BD5-B26A-413A-5542CC5598E3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7" name="Oval 1486">
                  <a:extLst>
                    <a:ext uri="{FF2B5EF4-FFF2-40B4-BE49-F238E27FC236}">
                      <a16:creationId xmlns:a16="http://schemas.microsoft.com/office/drawing/2014/main" id="{57776D04-82A9-9376-3B76-F120A3515879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8" name="Oval 1487">
                  <a:extLst>
                    <a:ext uri="{FF2B5EF4-FFF2-40B4-BE49-F238E27FC236}">
                      <a16:creationId xmlns:a16="http://schemas.microsoft.com/office/drawing/2014/main" id="{4881B3A5-C654-F37F-2441-181CBCA36780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9" name="Oval 1488">
                  <a:extLst>
                    <a:ext uri="{FF2B5EF4-FFF2-40B4-BE49-F238E27FC236}">
                      <a16:creationId xmlns:a16="http://schemas.microsoft.com/office/drawing/2014/main" id="{8C7303B0-369F-0BA2-FB7B-95413577BEDE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0" name="Oval 1489">
                  <a:extLst>
                    <a:ext uri="{FF2B5EF4-FFF2-40B4-BE49-F238E27FC236}">
                      <a16:creationId xmlns:a16="http://schemas.microsoft.com/office/drawing/2014/main" id="{26B7797D-77CE-D7E1-4423-EEC8CE89DB5D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1" name="Oval 1490">
                  <a:extLst>
                    <a:ext uri="{FF2B5EF4-FFF2-40B4-BE49-F238E27FC236}">
                      <a16:creationId xmlns:a16="http://schemas.microsoft.com/office/drawing/2014/main" id="{8C37F644-5665-E2E1-5F28-66850EA59F26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2" name="Oval 1491">
                  <a:extLst>
                    <a:ext uri="{FF2B5EF4-FFF2-40B4-BE49-F238E27FC236}">
                      <a16:creationId xmlns:a16="http://schemas.microsoft.com/office/drawing/2014/main" id="{60BDE084-A91B-A3FB-486A-58A1AE4BBCA7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3" name="Oval 1492">
                  <a:extLst>
                    <a:ext uri="{FF2B5EF4-FFF2-40B4-BE49-F238E27FC236}">
                      <a16:creationId xmlns:a16="http://schemas.microsoft.com/office/drawing/2014/main" id="{70837627-57FA-C1D2-5113-3EC6F36907C9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4" name="Oval 1493">
                  <a:extLst>
                    <a:ext uri="{FF2B5EF4-FFF2-40B4-BE49-F238E27FC236}">
                      <a16:creationId xmlns:a16="http://schemas.microsoft.com/office/drawing/2014/main" id="{7DC7BF06-E510-D127-F4C2-F757256005F4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5" name="Oval 1494">
                  <a:extLst>
                    <a:ext uri="{FF2B5EF4-FFF2-40B4-BE49-F238E27FC236}">
                      <a16:creationId xmlns:a16="http://schemas.microsoft.com/office/drawing/2014/main" id="{B8B5EF1E-83D3-9D25-EA38-161D7AFABDEF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6" name="Oval 1495">
                  <a:extLst>
                    <a:ext uri="{FF2B5EF4-FFF2-40B4-BE49-F238E27FC236}">
                      <a16:creationId xmlns:a16="http://schemas.microsoft.com/office/drawing/2014/main" id="{DE361BB0-2942-4C9C-D232-F526111789BB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7" name="Oval 1496">
                  <a:extLst>
                    <a:ext uri="{FF2B5EF4-FFF2-40B4-BE49-F238E27FC236}">
                      <a16:creationId xmlns:a16="http://schemas.microsoft.com/office/drawing/2014/main" id="{5B8A0BA8-0586-F963-8D57-83BA54D0A659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8" name="Oval 1497">
                  <a:extLst>
                    <a:ext uri="{FF2B5EF4-FFF2-40B4-BE49-F238E27FC236}">
                      <a16:creationId xmlns:a16="http://schemas.microsoft.com/office/drawing/2014/main" id="{B7124724-1C4E-8291-A2A2-5A1794B2DD5F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9" name="Oval 1498">
                  <a:extLst>
                    <a:ext uri="{FF2B5EF4-FFF2-40B4-BE49-F238E27FC236}">
                      <a16:creationId xmlns:a16="http://schemas.microsoft.com/office/drawing/2014/main" id="{F7CF2B11-D24B-2E97-D773-FEB41876F00C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0" name="Oval 1499">
                  <a:extLst>
                    <a:ext uri="{FF2B5EF4-FFF2-40B4-BE49-F238E27FC236}">
                      <a16:creationId xmlns:a16="http://schemas.microsoft.com/office/drawing/2014/main" id="{B7106D85-78D8-141D-0274-C53B67BF8C9D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1" name="Oval 1500">
                  <a:extLst>
                    <a:ext uri="{FF2B5EF4-FFF2-40B4-BE49-F238E27FC236}">
                      <a16:creationId xmlns:a16="http://schemas.microsoft.com/office/drawing/2014/main" id="{9A007406-B538-57C8-EC2B-0248B94A9B8B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2" name="Oval 1501">
                  <a:extLst>
                    <a:ext uri="{FF2B5EF4-FFF2-40B4-BE49-F238E27FC236}">
                      <a16:creationId xmlns:a16="http://schemas.microsoft.com/office/drawing/2014/main" id="{80AA15F8-D87E-50A5-285E-6BCFF33844E5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3" name="Oval 1502">
                  <a:extLst>
                    <a:ext uri="{FF2B5EF4-FFF2-40B4-BE49-F238E27FC236}">
                      <a16:creationId xmlns:a16="http://schemas.microsoft.com/office/drawing/2014/main" id="{AA05EFBF-05DC-E1A3-D1C7-CAC96DCD9E1A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4" name="Oval 1503">
                  <a:extLst>
                    <a:ext uri="{FF2B5EF4-FFF2-40B4-BE49-F238E27FC236}">
                      <a16:creationId xmlns:a16="http://schemas.microsoft.com/office/drawing/2014/main" id="{962ECD90-02DA-7189-4BC0-0F6F7DD8CC29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5" name="Oval 1504">
                  <a:extLst>
                    <a:ext uri="{FF2B5EF4-FFF2-40B4-BE49-F238E27FC236}">
                      <a16:creationId xmlns:a16="http://schemas.microsoft.com/office/drawing/2014/main" id="{D400CEA8-8EC1-AAA7-D0D6-504C428544C7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6" name="Oval 1505">
                  <a:extLst>
                    <a:ext uri="{FF2B5EF4-FFF2-40B4-BE49-F238E27FC236}">
                      <a16:creationId xmlns:a16="http://schemas.microsoft.com/office/drawing/2014/main" id="{4C2F08B1-0AE7-DE4E-FE97-46A5CD18D250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7" name="Oval 1506">
                  <a:extLst>
                    <a:ext uri="{FF2B5EF4-FFF2-40B4-BE49-F238E27FC236}">
                      <a16:creationId xmlns:a16="http://schemas.microsoft.com/office/drawing/2014/main" id="{8D75C34F-ECE2-31B3-C4C2-7ECBDA9527B5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8" name="Oval 1507">
                  <a:extLst>
                    <a:ext uri="{FF2B5EF4-FFF2-40B4-BE49-F238E27FC236}">
                      <a16:creationId xmlns:a16="http://schemas.microsoft.com/office/drawing/2014/main" id="{CA34739B-3295-B0E0-EC58-9B744F26F9F2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9" name="Rectangle 1508">
                  <a:extLst>
                    <a:ext uri="{FF2B5EF4-FFF2-40B4-BE49-F238E27FC236}">
                      <a16:creationId xmlns:a16="http://schemas.microsoft.com/office/drawing/2014/main" id="{48B7B05B-6EC3-214E-86C2-5C22C0B45481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0" name="Frame 1509">
                  <a:extLst>
                    <a:ext uri="{FF2B5EF4-FFF2-40B4-BE49-F238E27FC236}">
                      <a16:creationId xmlns:a16="http://schemas.microsoft.com/office/drawing/2014/main" id="{638714EC-0B4E-1E5C-6D41-5237F83D2D9D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39" name="Group 1438">
                <a:extLst>
                  <a:ext uri="{FF2B5EF4-FFF2-40B4-BE49-F238E27FC236}">
                    <a16:creationId xmlns:a16="http://schemas.microsoft.com/office/drawing/2014/main" id="{67495F55-D4DF-EBC7-C2F1-D5B09A19E7A6}"/>
                  </a:ext>
                </a:extLst>
              </p:cNvPr>
              <p:cNvGrpSpPr/>
              <p:nvPr/>
            </p:nvGrpSpPr>
            <p:grpSpPr>
              <a:xfrm>
                <a:off x="541849" y="-841125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449" name="Rectangle 1448">
                  <a:extLst>
                    <a:ext uri="{FF2B5EF4-FFF2-40B4-BE49-F238E27FC236}">
                      <a16:creationId xmlns:a16="http://schemas.microsoft.com/office/drawing/2014/main" id="{67C41400-5318-F695-1F25-987FEA906BDC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0" name="Oval 1449">
                  <a:extLst>
                    <a:ext uri="{FF2B5EF4-FFF2-40B4-BE49-F238E27FC236}">
                      <a16:creationId xmlns:a16="http://schemas.microsoft.com/office/drawing/2014/main" id="{A22FD3ED-A2F6-8660-0932-A12079A21F45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1" name="Oval 1450">
                  <a:extLst>
                    <a:ext uri="{FF2B5EF4-FFF2-40B4-BE49-F238E27FC236}">
                      <a16:creationId xmlns:a16="http://schemas.microsoft.com/office/drawing/2014/main" id="{B03DD604-7023-19AA-2A4D-35CCB1FC42C6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2" name="Oval 1451">
                  <a:extLst>
                    <a:ext uri="{FF2B5EF4-FFF2-40B4-BE49-F238E27FC236}">
                      <a16:creationId xmlns:a16="http://schemas.microsoft.com/office/drawing/2014/main" id="{6CEC333B-3473-DFE8-ED3D-6856915E1FBB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3" name="Oval 1452">
                  <a:extLst>
                    <a:ext uri="{FF2B5EF4-FFF2-40B4-BE49-F238E27FC236}">
                      <a16:creationId xmlns:a16="http://schemas.microsoft.com/office/drawing/2014/main" id="{42EE05AB-D2E6-BB50-CCF7-98D0080F9396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4" name="Oval 1453">
                  <a:extLst>
                    <a:ext uri="{FF2B5EF4-FFF2-40B4-BE49-F238E27FC236}">
                      <a16:creationId xmlns:a16="http://schemas.microsoft.com/office/drawing/2014/main" id="{2F3F4616-857D-8212-AD14-75BCD851041E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5" name="Oval 1454">
                  <a:extLst>
                    <a:ext uri="{FF2B5EF4-FFF2-40B4-BE49-F238E27FC236}">
                      <a16:creationId xmlns:a16="http://schemas.microsoft.com/office/drawing/2014/main" id="{AA332859-6758-CC6B-CFE4-32D54CCF0D96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6" name="Oval 1455">
                  <a:extLst>
                    <a:ext uri="{FF2B5EF4-FFF2-40B4-BE49-F238E27FC236}">
                      <a16:creationId xmlns:a16="http://schemas.microsoft.com/office/drawing/2014/main" id="{12DDB1AB-8183-5E6C-1022-3889CE4C8E00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7" name="Oval 1456">
                  <a:extLst>
                    <a:ext uri="{FF2B5EF4-FFF2-40B4-BE49-F238E27FC236}">
                      <a16:creationId xmlns:a16="http://schemas.microsoft.com/office/drawing/2014/main" id="{4527502D-0CA4-6C3F-3414-E83D776E0263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8" name="Oval 1457">
                  <a:extLst>
                    <a:ext uri="{FF2B5EF4-FFF2-40B4-BE49-F238E27FC236}">
                      <a16:creationId xmlns:a16="http://schemas.microsoft.com/office/drawing/2014/main" id="{45CD0B3F-F2B0-84B4-BC73-CBAF878A6918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9" name="Oval 1458">
                  <a:extLst>
                    <a:ext uri="{FF2B5EF4-FFF2-40B4-BE49-F238E27FC236}">
                      <a16:creationId xmlns:a16="http://schemas.microsoft.com/office/drawing/2014/main" id="{5422B903-FDA4-5D00-91A4-22876475458F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0" name="Oval 1459">
                  <a:extLst>
                    <a:ext uri="{FF2B5EF4-FFF2-40B4-BE49-F238E27FC236}">
                      <a16:creationId xmlns:a16="http://schemas.microsoft.com/office/drawing/2014/main" id="{AB798944-A705-D2FD-F953-633275F6B3F0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1" name="Oval 1460">
                  <a:extLst>
                    <a:ext uri="{FF2B5EF4-FFF2-40B4-BE49-F238E27FC236}">
                      <a16:creationId xmlns:a16="http://schemas.microsoft.com/office/drawing/2014/main" id="{05EF3044-EDB7-18A3-8FD0-EFAFB341E368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2" name="Oval 1461">
                  <a:extLst>
                    <a:ext uri="{FF2B5EF4-FFF2-40B4-BE49-F238E27FC236}">
                      <a16:creationId xmlns:a16="http://schemas.microsoft.com/office/drawing/2014/main" id="{30F05591-77EA-4498-28EF-D4659B975FB0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3" name="Oval 1462">
                  <a:extLst>
                    <a:ext uri="{FF2B5EF4-FFF2-40B4-BE49-F238E27FC236}">
                      <a16:creationId xmlns:a16="http://schemas.microsoft.com/office/drawing/2014/main" id="{33CEAD4F-3F0E-134A-A22C-2160302438A9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4" name="Oval 1463">
                  <a:extLst>
                    <a:ext uri="{FF2B5EF4-FFF2-40B4-BE49-F238E27FC236}">
                      <a16:creationId xmlns:a16="http://schemas.microsoft.com/office/drawing/2014/main" id="{0993E71E-82CE-32F5-D65E-A38E07AF970B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5" name="Oval 1464">
                  <a:extLst>
                    <a:ext uri="{FF2B5EF4-FFF2-40B4-BE49-F238E27FC236}">
                      <a16:creationId xmlns:a16="http://schemas.microsoft.com/office/drawing/2014/main" id="{0B5CCF7D-0FBB-8F02-BE4D-BA8A9C64598B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6" name="Oval 1465">
                  <a:extLst>
                    <a:ext uri="{FF2B5EF4-FFF2-40B4-BE49-F238E27FC236}">
                      <a16:creationId xmlns:a16="http://schemas.microsoft.com/office/drawing/2014/main" id="{EE5F24B8-3FC8-0013-CB1C-4F52CDF8AC1A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7" name="Oval 1466">
                  <a:extLst>
                    <a:ext uri="{FF2B5EF4-FFF2-40B4-BE49-F238E27FC236}">
                      <a16:creationId xmlns:a16="http://schemas.microsoft.com/office/drawing/2014/main" id="{42447F8F-12CA-8C8D-BDC7-6A5E4E8B08A5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8" name="Oval 1467">
                  <a:extLst>
                    <a:ext uri="{FF2B5EF4-FFF2-40B4-BE49-F238E27FC236}">
                      <a16:creationId xmlns:a16="http://schemas.microsoft.com/office/drawing/2014/main" id="{72F05C41-F7B8-E0D8-528D-A6E3AE3F7A31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9" name="Oval 1468">
                  <a:extLst>
                    <a:ext uri="{FF2B5EF4-FFF2-40B4-BE49-F238E27FC236}">
                      <a16:creationId xmlns:a16="http://schemas.microsoft.com/office/drawing/2014/main" id="{7DB886C6-D20A-7D7D-5D86-5C72EF2477FA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0" name="Oval 1469">
                  <a:extLst>
                    <a:ext uri="{FF2B5EF4-FFF2-40B4-BE49-F238E27FC236}">
                      <a16:creationId xmlns:a16="http://schemas.microsoft.com/office/drawing/2014/main" id="{BD8B7533-BBB5-4144-C5F8-7654CE8EBC5A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1" name="Oval 1470">
                  <a:extLst>
                    <a:ext uri="{FF2B5EF4-FFF2-40B4-BE49-F238E27FC236}">
                      <a16:creationId xmlns:a16="http://schemas.microsoft.com/office/drawing/2014/main" id="{847D64A9-D683-565E-B7E1-C2D601027E27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2" name="Oval 1471">
                  <a:extLst>
                    <a:ext uri="{FF2B5EF4-FFF2-40B4-BE49-F238E27FC236}">
                      <a16:creationId xmlns:a16="http://schemas.microsoft.com/office/drawing/2014/main" id="{BBC8D404-68E4-9F2B-E1DE-C9D37A5BC8AE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3" name="Oval 1472">
                  <a:extLst>
                    <a:ext uri="{FF2B5EF4-FFF2-40B4-BE49-F238E27FC236}">
                      <a16:creationId xmlns:a16="http://schemas.microsoft.com/office/drawing/2014/main" id="{1C3FF5FF-1DA2-78D4-99D0-10847C34C876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4" name="Oval 1473">
                  <a:extLst>
                    <a:ext uri="{FF2B5EF4-FFF2-40B4-BE49-F238E27FC236}">
                      <a16:creationId xmlns:a16="http://schemas.microsoft.com/office/drawing/2014/main" id="{9E8FC541-71D1-7DA3-7DEB-D63A3DFD8999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5" name="Oval 1474">
                  <a:extLst>
                    <a:ext uri="{FF2B5EF4-FFF2-40B4-BE49-F238E27FC236}">
                      <a16:creationId xmlns:a16="http://schemas.microsoft.com/office/drawing/2014/main" id="{BCF74F2F-FB63-08F5-AFF1-B072EA071E75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6" name="Oval 1475">
                  <a:extLst>
                    <a:ext uri="{FF2B5EF4-FFF2-40B4-BE49-F238E27FC236}">
                      <a16:creationId xmlns:a16="http://schemas.microsoft.com/office/drawing/2014/main" id="{F7F5AC10-B2BE-5E2B-C853-238FF225B464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7" name="Oval 1476">
                  <a:extLst>
                    <a:ext uri="{FF2B5EF4-FFF2-40B4-BE49-F238E27FC236}">
                      <a16:creationId xmlns:a16="http://schemas.microsoft.com/office/drawing/2014/main" id="{CB501089-DA5E-0802-9714-A702FE50D4B8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8" name="Rectangle 1477">
                  <a:extLst>
                    <a:ext uri="{FF2B5EF4-FFF2-40B4-BE49-F238E27FC236}">
                      <a16:creationId xmlns:a16="http://schemas.microsoft.com/office/drawing/2014/main" id="{6FCCF3C8-ED2A-70E5-B0A8-CA3B6A63A8B5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9" name="Frame 1478">
                  <a:extLst>
                    <a:ext uri="{FF2B5EF4-FFF2-40B4-BE49-F238E27FC236}">
                      <a16:creationId xmlns:a16="http://schemas.microsoft.com/office/drawing/2014/main" id="{0AF1BD6E-8EEC-F688-1DFF-AC3AA51E98C6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40" name="Group 1439">
                <a:extLst>
                  <a:ext uri="{FF2B5EF4-FFF2-40B4-BE49-F238E27FC236}">
                    <a16:creationId xmlns:a16="http://schemas.microsoft.com/office/drawing/2014/main" id="{1DEE3006-91C4-7FF3-0851-CBF08F27A4EA}"/>
                  </a:ext>
                </a:extLst>
              </p:cNvPr>
              <p:cNvGrpSpPr/>
              <p:nvPr/>
            </p:nvGrpSpPr>
            <p:grpSpPr>
              <a:xfrm>
                <a:off x="1712944" y="2050201"/>
                <a:ext cx="2122608" cy="2787613"/>
                <a:chOff x="1712944" y="2050201"/>
                <a:chExt cx="2122608" cy="2787613"/>
              </a:xfrm>
            </p:grpSpPr>
            <p:grpSp>
              <p:nvGrpSpPr>
                <p:cNvPr id="1444" name="Group 1443">
                  <a:extLst>
                    <a:ext uri="{FF2B5EF4-FFF2-40B4-BE49-F238E27FC236}">
                      <a16:creationId xmlns:a16="http://schemas.microsoft.com/office/drawing/2014/main" id="{620ECDA7-FD93-48BE-2C9C-700DCD15630C}"/>
                    </a:ext>
                  </a:extLst>
                </p:cNvPr>
                <p:cNvGrpSpPr/>
                <p:nvPr/>
              </p:nvGrpSpPr>
              <p:grpSpPr>
                <a:xfrm>
                  <a:off x="1712944" y="2050201"/>
                  <a:ext cx="2122608" cy="702105"/>
                  <a:chOff x="1218944" y="3254677"/>
                  <a:chExt cx="2122608" cy="702105"/>
                </a:xfrm>
              </p:grpSpPr>
              <p:sp>
                <p:nvSpPr>
                  <p:cNvPr id="1447" name="Isosceles Triangle 1446">
                    <a:extLst>
                      <a:ext uri="{FF2B5EF4-FFF2-40B4-BE49-F238E27FC236}">
                        <a16:creationId xmlns:a16="http://schemas.microsoft.com/office/drawing/2014/main" id="{64D337EB-CBAB-AAC9-3495-7BFB9CE7FB13}"/>
                      </a:ext>
                    </a:extLst>
                  </p:cNvPr>
                  <p:cNvSpPr/>
                  <p:nvPr/>
                </p:nvSpPr>
                <p:spPr>
                  <a:xfrm>
                    <a:off x="1218944" y="3254677"/>
                    <a:ext cx="2122608" cy="701272"/>
                  </a:xfrm>
                  <a:prstGeom prst="triangle">
                    <a:avLst/>
                  </a:prstGeom>
                  <a:solidFill>
                    <a:srgbClr val="6C3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48" name="Isosceles Triangle 1447">
                    <a:extLst>
                      <a:ext uri="{FF2B5EF4-FFF2-40B4-BE49-F238E27FC236}">
                        <a16:creationId xmlns:a16="http://schemas.microsoft.com/office/drawing/2014/main" id="{F050138B-1EF6-BD32-9C4A-E936B631A70F}"/>
                      </a:ext>
                    </a:extLst>
                  </p:cNvPr>
                  <p:cNvSpPr/>
                  <p:nvPr/>
                </p:nvSpPr>
                <p:spPr>
                  <a:xfrm>
                    <a:off x="1449501" y="3407854"/>
                    <a:ext cx="1661494" cy="548928"/>
                  </a:xfrm>
                  <a:prstGeom prst="triangle">
                    <a:avLst/>
                  </a:prstGeom>
                  <a:solidFill>
                    <a:srgbClr val="8643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1445" name="Rectangle 1444">
                  <a:extLst>
                    <a:ext uri="{FF2B5EF4-FFF2-40B4-BE49-F238E27FC236}">
                      <a16:creationId xmlns:a16="http://schemas.microsoft.com/office/drawing/2014/main" id="{DFF55871-A55A-1918-0DAB-1E4A95D00EA6}"/>
                    </a:ext>
                  </a:extLst>
                </p:cNvPr>
                <p:cNvSpPr/>
                <p:nvPr/>
              </p:nvSpPr>
              <p:spPr>
                <a:xfrm>
                  <a:off x="1956391" y="27432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6" name="Rectangle 1445">
                  <a:extLst>
                    <a:ext uri="{FF2B5EF4-FFF2-40B4-BE49-F238E27FC236}">
                      <a16:creationId xmlns:a16="http://schemas.microsoft.com/office/drawing/2014/main" id="{5A7F1AB9-8F1C-5497-5CA2-647A34F070A9}"/>
                    </a:ext>
                  </a:extLst>
                </p:cNvPr>
                <p:cNvSpPr/>
                <p:nvPr/>
              </p:nvSpPr>
              <p:spPr>
                <a:xfrm>
                  <a:off x="3442291" y="27305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441" name="Rectangle 1440">
                <a:extLst>
                  <a:ext uri="{FF2B5EF4-FFF2-40B4-BE49-F238E27FC236}">
                    <a16:creationId xmlns:a16="http://schemas.microsoft.com/office/drawing/2014/main" id="{F1D105C7-776F-FF6F-0045-770B41F3EED2}"/>
                  </a:ext>
                </a:extLst>
              </p:cNvPr>
              <p:cNvSpPr/>
              <p:nvPr/>
            </p:nvSpPr>
            <p:spPr>
              <a:xfrm rot="10800000">
                <a:off x="2853830" y="3893058"/>
                <a:ext cx="323850" cy="719137"/>
              </a:xfrm>
              <a:prstGeom prst="rect">
                <a:avLst/>
              </a:prstGeom>
              <a:solidFill>
                <a:srgbClr val="D20000"/>
              </a:solidFill>
              <a:ln>
                <a:solidFill>
                  <a:srgbClr val="A2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2" name="Rectangle 1441">
                <a:extLst>
                  <a:ext uri="{FF2B5EF4-FFF2-40B4-BE49-F238E27FC236}">
                    <a16:creationId xmlns:a16="http://schemas.microsoft.com/office/drawing/2014/main" id="{655F6B27-1252-4077-491F-E980117658F2}"/>
                  </a:ext>
                </a:extLst>
              </p:cNvPr>
              <p:cNvSpPr/>
              <p:nvPr/>
            </p:nvSpPr>
            <p:spPr>
              <a:xfrm rot="10800000">
                <a:off x="2347991" y="3893058"/>
                <a:ext cx="323850" cy="719137"/>
              </a:xfrm>
              <a:prstGeom prst="rect">
                <a:avLst/>
              </a:prstGeom>
              <a:solidFill>
                <a:srgbClr val="D20000"/>
              </a:solidFill>
              <a:ln>
                <a:solidFill>
                  <a:srgbClr val="A2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3" name="Oval 1442">
                <a:extLst>
                  <a:ext uri="{FF2B5EF4-FFF2-40B4-BE49-F238E27FC236}">
                    <a16:creationId xmlns:a16="http://schemas.microsoft.com/office/drawing/2014/main" id="{FFB633B1-69A4-1953-4F5B-1C83B4115926}"/>
                  </a:ext>
                </a:extLst>
              </p:cNvPr>
              <p:cNvSpPr/>
              <p:nvPr/>
            </p:nvSpPr>
            <p:spPr>
              <a:xfrm>
                <a:off x="3127426" y="3709247"/>
                <a:ext cx="161618" cy="16161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47" name="Group 1146">
              <a:extLst>
                <a:ext uri="{FF2B5EF4-FFF2-40B4-BE49-F238E27FC236}">
                  <a16:creationId xmlns:a16="http://schemas.microsoft.com/office/drawing/2014/main" id="{37A4818A-1847-5303-CDBB-AC64E9FA29EC}"/>
                </a:ext>
              </a:extLst>
            </p:cNvPr>
            <p:cNvGrpSpPr/>
            <p:nvPr/>
          </p:nvGrpSpPr>
          <p:grpSpPr>
            <a:xfrm>
              <a:off x="15208679" y="-267934"/>
              <a:ext cx="4329035" cy="5112882"/>
              <a:chOff x="15208679" y="-267934"/>
              <a:chExt cx="4329035" cy="5112882"/>
            </a:xfrm>
          </p:grpSpPr>
          <p:sp>
            <p:nvSpPr>
              <p:cNvPr id="1326" name="Rectangle 1325">
                <a:extLst>
                  <a:ext uri="{FF2B5EF4-FFF2-40B4-BE49-F238E27FC236}">
                    <a16:creationId xmlns:a16="http://schemas.microsoft.com/office/drawing/2014/main" id="{85EAAAD9-2041-A59D-9AFA-BED549FF51F5}"/>
                  </a:ext>
                </a:extLst>
              </p:cNvPr>
              <p:cNvSpPr/>
              <p:nvPr/>
            </p:nvSpPr>
            <p:spPr>
              <a:xfrm>
                <a:off x="15208679" y="7134"/>
                <a:ext cx="4138864" cy="4778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327" name="Group 1326">
                <a:extLst>
                  <a:ext uri="{FF2B5EF4-FFF2-40B4-BE49-F238E27FC236}">
                    <a16:creationId xmlns:a16="http://schemas.microsoft.com/office/drawing/2014/main" id="{81DFD207-6035-D81D-25F3-A963B1E07B0C}"/>
                  </a:ext>
                </a:extLst>
              </p:cNvPr>
              <p:cNvGrpSpPr/>
              <p:nvPr/>
            </p:nvGrpSpPr>
            <p:grpSpPr>
              <a:xfrm>
                <a:off x="15550745" y="2278762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388" name="Rectangle 1387">
                  <a:extLst>
                    <a:ext uri="{FF2B5EF4-FFF2-40B4-BE49-F238E27FC236}">
                      <a16:creationId xmlns:a16="http://schemas.microsoft.com/office/drawing/2014/main" id="{704D15A5-560F-D69B-01FF-CD12A4FC69F9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9" name="Oval 1388">
                  <a:extLst>
                    <a:ext uri="{FF2B5EF4-FFF2-40B4-BE49-F238E27FC236}">
                      <a16:creationId xmlns:a16="http://schemas.microsoft.com/office/drawing/2014/main" id="{FED42515-B45E-C408-189E-DBC8BC12870B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0" name="Oval 1389">
                  <a:extLst>
                    <a:ext uri="{FF2B5EF4-FFF2-40B4-BE49-F238E27FC236}">
                      <a16:creationId xmlns:a16="http://schemas.microsoft.com/office/drawing/2014/main" id="{5AA125B7-3249-AFCE-550C-FD8074FD4BED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1" name="Oval 1390">
                  <a:extLst>
                    <a:ext uri="{FF2B5EF4-FFF2-40B4-BE49-F238E27FC236}">
                      <a16:creationId xmlns:a16="http://schemas.microsoft.com/office/drawing/2014/main" id="{2440DE4C-49D8-3F8F-AA40-D884D4CD0483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2" name="Oval 1391">
                  <a:extLst>
                    <a:ext uri="{FF2B5EF4-FFF2-40B4-BE49-F238E27FC236}">
                      <a16:creationId xmlns:a16="http://schemas.microsoft.com/office/drawing/2014/main" id="{1CFA743D-C458-BA87-0022-7A9C3B358013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3" name="Oval 1392">
                  <a:extLst>
                    <a:ext uri="{FF2B5EF4-FFF2-40B4-BE49-F238E27FC236}">
                      <a16:creationId xmlns:a16="http://schemas.microsoft.com/office/drawing/2014/main" id="{AF4C4E1E-FD09-8206-AF03-D118CC270750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4" name="Oval 1393">
                  <a:extLst>
                    <a:ext uri="{FF2B5EF4-FFF2-40B4-BE49-F238E27FC236}">
                      <a16:creationId xmlns:a16="http://schemas.microsoft.com/office/drawing/2014/main" id="{D8F18539-D981-A8BF-F98C-7B39C10F16A3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5" name="Oval 1394">
                  <a:extLst>
                    <a:ext uri="{FF2B5EF4-FFF2-40B4-BE49-F238E27FC236}">
                      <a16:creationId xmlns:a16="http://schemas.microsoft.com/office/drawing/2014/main" id="{76742E97-2725-4E35-6196-42655711B14C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6" name="Oval 1395">
                  <a:extLst>
                    <a:ext uri="{FF2B5EF4-FFF2-40B4-BE49-F238E27FC236}">
                      <a16:creationId xmlns:a16="http://schemas.microsoft.com/office/drawing/2014/main" id="{0FA81E46-3771-A00B-F0E5-425D11A8B64A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7" name="Oval 1396">
                  <a:extLst>
                    <a:ext uri="{FF2B5EF4-FFF2-40B4-BE49-F238E27FC236}">
                      <a16:creationId xmlns:a16="http://schemas.microsoft.com/office/drawing/2014/main" id="{2B958CC8-13F7-74D1-BBFE-EC7B7A84F61F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8" name="Oval 1397">
                  <a:extLst>
                    <a:ext uri="{FF2B5EF4-FFF2-40B4-BE49-F238E27FC236}">
                      <a16:creationId xmlns:a16="http://schemas.microsoft.com/office/drawing/2014/main" id="{779F9346-35C3-E4C7-DE25-C1FC6EF6C2D4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9" name="Oval 1398">
                  <a:extLst>
                    <a:ext uri="{FF2B5EF4-FFF2-40B4-BE49-F238E27FC236}">
                      <a16:creationId xmlns:a16="http://schemas.microsoft.com/office/drawing/2014/main" id="{077086CC-A000-03A0-90B9-4B650CA634EE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0" name="Oval 1399">
                  <a:extLst>
                    <a:ext uri="{FF2B5EF4-FFF2-40B4-BE49-F238E27FC236}">
                      <a16:creationId xmlns:a16="http://schemas.microsoft.com/office/drawing/2014/main" id="{636A0E34-C5DD-5D42-8C85-CD94EABFE71E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1" name="Oval 1400">
                  <a:extLst>
                    <a:ext uri="{FF2B5EF4-FFF2-40B4-BE49-F238E27FC236}">
                      <a16:creationId xmlns:a16="http://schemas.microsoft.com/office/drawing/2014/main" id="{FD727B83-558C-F53B-ED02-BED3B2705012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2" name="Oval 1401">
                  <a:extLst>
                    <a:ext uri="{FF2B5EF4-FFF2-40B4-BE49-F238E27FC236}">
                      <a16:creationId xmlns:a16="http://schemas.microsoft.com/office/drawing/2014/main" id="{3C04CB7C-9670-7E56-4713-8F6F0C30BB2A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3" name="Oval 1402">
                  <a:extLst>
                    <a:ext uri="{FF2B5EF4-FFF2-40B4-BE49-F238E27FC236}">
                      <a16:creationId xmlns:a16="http://schemas.microsoft.com/office/drawing/2014/main" id="{02F96D8E-7734-D25D-1535-92701C911EA7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4" name="Oval 1403">
                  <a:extLst>
                    <a:ext uri="{FF2B5EF4-FFF2-40B4-BE49-F238E27FC236}">
                      <a16:creationId xmlns:a16="http://schemas.microsoft.com/office/drawing/2014/main" id="{669FFF56-E9C5-EAB4-E8CA-3B4857EC26AB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5" name="Oval 1404">
                  <a:extLst>
                    <a:ext uri="{FF2B5EF4-FFF2-40B4-BE49-F238E27FC236}">
                      <a16:creationId xmlns:a16="http://schemas.microsoft.com/office/drawing/2014/main" id="{E3749072-1269-A3C5-B765-751A751BAEB1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6" name="Oval 1405">
                  <a:extLst>
                    <a:ext uri="{FF2B5EF4-FFF2-40B4-BE49-F238E27FC236}">
                      <a16:creationId xmlns:a16="http://schemas.microsoft.com/office/drawing/2014/main" id="{BE446669-5D7A-4327-163D-ACC0D6447F8D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7" name="Oval 1406">
                  <a:extLst>
                    <a:ext uri="{FF2B5EF4-FFF2-40B4-BE49-F238E27FC236}">
                      <a16:creationId xmlns:a16="http://schemas.microsoft.com/office/drawing/2014/main" id="{D1F5C81A-51ED-64B4-3D2C-543B25563625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8" name="Oval 1407">
                  <a:extLst>
                    <a:ext uri="{FF2B5EF4-FFF2-40B4-BE49-F238E27FC236}">
                      <a16:creationId xmlns:a16="http://schemas.microsoft.com/office/drawing/2014/main" id="{18D8D36C-6136-9F70-C11C-46BD33E575CB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9" name="Oval 1408">
                  <a:extLst>
                    <a:ext uri="{FF2B5EF4-FFF2-40B4-BE49-F238E27FC236}">
                      <a16:creationId xmlns:a16="http://schemas.microsoft.com/office/drawing/2014/main" id="{92B9CD4A-EAC6-C56A-AF27-6B1808EEF4E5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0" name="Oval 1409">
                  <a:extLst>
                    <a:ext uri="{FF2B5EF4-FFF2-40B4-BE49-F238E27FC236}">
                      <a16:creationId xmlns:a16="http://schemas.microsoft.com/office/drawing/2014/main" id="{CCBBFC27-1313-21BB-909F-D69B48015D92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1" name="Oval 1410">
                  <a:extLst>
                    <a:ext uri="{FF2B5EF4-FFF2-40B4-BE49-F238E27FC236}">
                      <a16:creationId xmlns:a16="http://schemas.microsoft.com/office/drawing/2014/main" id="{70C3C464-95FB-ED2F-5209-DEC05B5AB899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2" name="Oval 1411">
                  <a:extLst>
                    <a:ext uri="{FF2B5EF4-FFF2-40B4-BE49-F238E27FC236}">
                      <a16:creationId xmlns:a16="http://schemas.microsoft.com/office/drawing/2014/main" id="{D0293EE8-C142-D326-A1F1-1AA5C25F230B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3" name="Oval 1412">
                  <a:extLst>
                    <a:ext uri="{FF2B5EF4-FFF2-40B4-BE49-F238E27FC236}">
                      <a16:creationId xmlns:a16="http://schemas.microsoft.com/office/drawing/2014/main" id="{D3BEE483-F557-4EE9-39D3-14BE822ECB9F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4" name="Oval 1413">
                  <a:extLst>
                    <a:ext uri="{FF2B5EF4-FFF2-40B4-BE49-F238E27FC236}">
                      <a16:creationId xmlns:a16="http://schemas.microsoft.com/office/drawing/2014/main" id="{C8A5FA5E-91EC-CC8A-E09B-8DDC7AADBB42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5" name="Oval 1414">
                  <a:extLst>
                    <a:ext uri="{FF2B5EF4-FFF2-40B4-BE49-F238E27FC236}">
                      <a16:creationId xmlns:a16="http://schemas.microsoft.com/office/drawing/2014/main" id="{CE712078-ADCA-244E-6283-1C1AB1F1467F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6" name="Oval 1415">
                  <a:extLst>
                    <a:ext uri="{FF2B5EF4-FFF2-40B4-BE49-F238E27FC236}">
                      <a16:creationId xmlns:a16="http://schemas.microsoft.com/office/drawing/2014/main" id="{9E1D5912-322B-B782-B9EC-B0E4223403AD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7" name="Rectangle 1416">
                  <a:extLst>
                    <a:ext uri="{FF2B5EF4-FFF2-40B4-BE49-F238E27FC236}">
                      <a16:creationId xmlns:a16="http://schemas.microsoft.com/office/drawing/2014/main" id="{E1590B37-A318-E329-72D0-B0A797AECAC5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8" name="Frame 1417">
                  <a:extLst>
                    <a:ext uri="{FF2B5EF4-FFF2-40B4-BE49-F238E27FC236}">
                      <a16:creationId xmlns:a16="http://schemas.microsoft.com/office/drawing/2014/main" id="{1315A98E-9E7D-118F-A097-B7463BE656A6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28" name="Group 1327">
                <a:extLst>
                  <a:ext uri="{FF2B5EF4-FFF2-40B4-BE49-F238E27FC236}">
                    <a16:creationId xmlns:a16="http://schemas.microsoft.com/office/drawing/2014/main" id="{837DAAC9-D413-9064-A8D8-E1E9E083B1B0}"/>
                  </a:ext>
                </a:extLst>
              </p:cNvPr>
              <p:cNvGrpSpPr/>
              <p:nvPr/>
            </p:nvGrpSpPr>
            <p:grpSpPr>
              <a:xfrm>
                <a:off x="16490757" y="-267934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357" name="Rectangle 1356">
                  <a:extLst>
                    <a:ext uri="{FF2B5EF4-FFF2-40B4-BE49-F238E27FC236}">
                      <a16:creationId xmlns:a16="http://schemas.microsoft.com/office/drawing/2014/main" id="{77B45826-63C7-ED0B-C189-D66E8172C45B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8" name="Oval 1357">
                  <a:extLst>
                    <a:ext uri="{FF2B5EF4-FFF2-40B4-BE49-F238E27FC236}">
                      <a16:creationId xmlns:a16="http://schemas.microsoft.com/office/drawing/2014/main" id="{24EB6E2E-D6B1-3647-8EAB-0C718725D581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9" name="Oval 1358">
                  <a:extLst>
                    <a:ext uri="{FF2B5EF4-FFF2-40B4-BE49-F238E27FC236}">
                      <a16:creationId xmlns:a16="http://schemas.microsoft.com/office/drawing/2014/main" id="{C7B2A556-A9BA-7FD8-4F37-80DC9693333F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0" name="Oval 1359">
                  <a:extLst>
                    <a:ext uri="{FF2B5EF4-FFF2-40B4-BE49-F238E27FC236}">
                      <a16:creationId xmlns:a16="http://schemas.microsoft.com/office/drawing/2014/main" id="{8063197A-7D7A-F214-C801-9A37D409C3F8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1" name="Oval 1360">
                  <a:extLst>
                    <a:ext uri="{FF2B5EF4-FFF2-40B4-BE49-F238E27FC236}">
                      <a16:creationId xmlns:a16="http://schemas.microsoft.com/office/drawing/2014/main" id="{E8F9EEE6-D25B-8159-C5DD-53C5A9FA706E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2" name="Oval 1361">
                  <a:extLst>
                    <a:ext uri="{FF2B5EF4-FFF2-40B4-BE49-F238E27FC236}">
                      <a16:creationId xmlns:a16="http://schemas.microsoft.com/office/drawing/2014/main" id="{1D8225F1-F339-88C9-61A8-F5306EBF8E95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3" name="Oval 1362">
                  <a:extLst>
                    <a:ext uri="{FF2B5EF4-FFF2-40B4-BE49-F238E27FC236}">
                      <a16:creationId xmlns:a16="http://schemas.microsoft.com/office/drawing/2014/main" id="{1AA76AFB-0405-8681-CC65-E81260664081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4" name="Oval 1363">
                  <a:extLst>
                    <a:ext uri="{FF2B5EF4-FFF2-40B4-BE49-F238E27FC236}">
                      <a16:creationId xmlns:a16="http://schemas.microsoft.com/office/drawing/2014/main" id="{0CDBB6D5-1DFA-FB8E-30B4-236A4BFEA00C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5" name="Oval 1364">
                  <a:extLst>
                    <a:ext uri="{FF2B5EF4-FFF2-40B4-BE49-F238E27FC236}">
                      <a16:creationId xmlns:a16="http://schemas.microsoft.com/office/drawing/2014/main" id="{1A1E407C-30DD-003F-4EB8-6BF8E642011D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6" name="Oval 1365">
                  <a:extLst>
                    <a:ext uri="{FF2B5EF4-FFF2-40B4-BE49-F238E27FC236}">
                      <a16:creationId xmlns:a16="http://schemas.microsoft.com/office/drawing/2014/main" id="{6311576A-B1B4-A996-4ED5-E5FC3F07EE71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7" name="Oval 1366">
                  <a:extLst>
                    <a:ext uri="{FF2B5EF4-FFF2-40B4-BE49-F238E27FC236}">
                      <a16:creationId xmlns:a16="http://schemas.microsoft.com/office/drawing/2014/main" id="{6742D8B2-56DA-5BFD-FC14-A448656482E7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8" name="Oval 1367">
                  <a:extLst>
                    <a:ext uri="{FF2B5EF4-FFF2-40B4-BE49-F238E27FC236}">
                      <a16:creationId xmlns:a16="http://schemas.microsoft.com/office/drawing/2014/main" id="{57160680-9137-54EC-B9BE-20E7A56037B3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9" name="Oval 1368">
                  <a:extLst>
                    <a:ext uri="{FF2B5EF4-FFF2-40B4-BE49-F238E27FC236}">
                      <a16:creationId xmlns:a16="http://schemas.microsoft.com/office/drawing/2014/main" id="{08A87140-8AF2-E701-F41C-7DABDB7AAF9A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0" name="Oval 1369">
                  <a:extLst>
                    <a:ext uri="{FF2B5EF4-FFF2-40B4-BE49-F238E27FC236}">
                      <a16:creationId xmlns:a16="http://schemas.microsoft.com/office/drawing/2014/main" id="{4C369583-A922-1F45-706D-44AE84A6EA1F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1" name="Oval 1370">
                  <a:extLst>
                    <a:ext uri="{FF2B5EF4-FFF2-40B4-BE49-F238E27FC236}">
                      <a16:creationId xmlns:a16="http://schemas.microsoft.com/office/drawing/2014/main" id="{C1C4BA7B-941F-D806-596B-74D56D83F0F5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2" name="Oval 1371">
                  <a:extLst>
                    <a:ext uri="{FF2B5EF4-FFF2-40B4-BE49-F238E27FC236}">
                      <a16:creationId xmlns:a16="http://schemas.microsoft.com/office/drawing/2014/main" id="{D968999E-F617-AF0A-85AF-91E9A8B4BACC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3" name="Oval 1372">
                  <a:extLst>
                    <a:ext uri="{FF2B5EF4-FFF2-40B4-BE49-F238E27FC236}">
                      <a16:creationId xmlns:a16="http://schemas.microsoft.com/office/drawing/2014/main" id="{1296A652-9818-F7CB-11DF-8498F3F477FD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4" name="Oval 1373">
                  <a:extLst>
                    <a:ext uri="{FF2B5EF4-FFF2-40B4-BE49-F238E27FC236}">
                      <a16:creationId xmlns:a16="http://schemas.microsoft.com/office/drawing/2014/main" id="{B8D809E1-77CE-A7A1-6AEA-D7FACDD7B6B8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5" name="Oval 1374">
                  <a:extLst>
                    <a:ext uri="{FF2B5EF4-FFF2-40B4-BE49-F238E27FC236}">
                      <a16:creationId xmlns:a16="http://schemas.microsoft.com/office/drawing/2014/main" id="{FF6F7A11-A9EC-3213-426A-78FFC9DB65D0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6" name="Oval 1375">
                  <a:extLst>
                    <a:ext uri="{FF2B5EF4-FFF2-40B4-BE49-F238E27FC236}">
                      <a16:creationId xmlns:a16="http://schemas.microsoft.com/office/drawing/2014/main" id="{D514821E-1307-1AD5-8C1D-35B4EE004BEC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7" name="Oval 1376">
                  <a:extLst>
                    <a:ext uri="{FF2B5EF4-FFF2-40B4-BE49-F238E27FC236}">
                      <a16:creationId xmlns:a16="http://schemas.microsoft.com/office/drawing/2014/main" id="{03165B20-F085-BB13-0283-CA3B85273284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8" name="Oval 1377">
                  <a:extLst>
                    <a:ext uri="{FF2B5EF4-FFF2-40B4-BE49-F238E27FC236}">
                      <a16:creationId xmlns:a16="http://schemas.microsoft.com/office/drawing/2014/main" id="{020D2926-CD66-6271-5491-D7270B2FF803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9" name="Oval 1378">
                  <a:extLst>
                    <a:ext uri="{FF2B5EF4-FFF2-40B4-BE49-F238E27FC236}">
                      <a16:creationId xmlns:a16="http://schemas.microsoft.com/office/drawing/2014/main" id="{34E259BF-2678-8194-B554-F0DE47CEA55A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0" name="Oval 1379">
                  <a:extLst>
                    <a:ext uri="{FF2B5EF4-FFF2-40B4-BE49-F238E27FC236}">
                      <a16:creationId xmlns:a16="http://schemas.microsoft.com/office/drawing/2014/main" id="{D795663E-5B1D-3277-B4C9-DB79AABBDB8B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1" name="Oval 1380">
                  <a:extLst>
                    <a:ext uri="{FF2B5EF4-FFF2-40B4-BE49-F238E27FC236}">
                      <a16:creationId xmlns:a16="http://schemas.microsoft.com/office/drawing/2014/main" id="{EE8A6F0C-307E-447B-8A7B-2F60914E3F79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2" name="Oval 1381">
                  <a:extLst>
                    <a:ext uri="{FF2B5EF4-FFF2-40B4-BE49-F238E27FC236}">
                      <a16:creationId xmlns:a16="http://schemas.microsoft.com/office/drawing/2014/main" id="{3FDE2EB5-7D57-B2CF-EEF1-474EC0DD2AA8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3" name="Oval 1382">
                  <a:extLst>
                    <a:ext uri="{FF2B5EF4-FFF2-40B4-BE49-F238E27FC236}">
                      <a16:creationId xmlns:a16="http://schemas.microsoft.com/office/drawing/2014/main" id="{87CB372D-8985-2F7F-DB83-ED6ABFE3DE2F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4" name="Oval 1383">
                  <a:extLst>
                    <a:ext uri="{FF2B5EF4-FFF2-40B4-BE49-F238E27FC236}">
                      <a16:creationId xmlns:a16="http://schemas.microsoft.com/office/drawing/2014/main" id="{1F5297FE-DD42-BA70-7C16-8015731EC1D6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5" name="Oval 1384">
                  <a:extLst>
                    <a:ext uri="{FF2B5EF4-FFF2-40B4-BE49-F238E27FC236}">
                      <a16:creationId xmlns:a16="http://schemas.microsoft.com/office/drawing/2014/main" id="{9A20790A-BEB4-9173-DA98-9D8216812CCD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6" name="Rectangle 1385">
                  <a:extLst>
                    <a:ext uri="{FF2B5EF4-FFF2-40B4-BE49-F238E27FC236}">
                      <a16:creationId xmlns:a16="http://schemas.microsoft.com/office/drawing/2014/main" id="{DDEAC2CE-9A94-3658-7EAE-6B2210A7640A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7" name="Frame 1386">
                  <a:extLst>
                    <a:ext uri="{FF2B5EF4-FFF2-40B4-BE49-F238E27FC236}">
                      <a16:creationId xmlns:a16="http://schemas.microsoft.com/office/drawing/2014/main" id="{3C7DDECD-BF4A-3217-9470-BEE57A61887B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29" name="Group 1328">
                <a:extLst>
                  <a:ext uri="{FF2B5EF4-FFF2-40B4-BE49-F238E27FC236}">
                    <a16:creationId xmlns:a16="http://schemas.microsoft.com/office/drawing/2014/main" id="{55E829B3-710E-9471-D2FB-B0EAF708803A}"/>
                  </a:ext>
                </a:extLst>
              </p:cNvPr>
              <p:cNvGrpSpPr/>
              <p:nvPr/>
            </p:nvGrpSpPr>
            <p:grpSpPr>
              <a:xfrm>
                <a:off x="17415106" y="2057335"/>
                <a:ext cx="2122608" cy="2787613"/>
                <a:chOff x="9766080" y="2057335"/>
                <a:chExt cx="2122608" cy="2787613"/>
              </a:xfrm>
            </p:grpSpPr>
            <p:sp>
              <p:nvSpPr>
                <p:cNvPr id="1330" name="Rectangle 1329">
                  <a:extLst>
                    <a:ext uri="{FF2B5EF4-FFF2-40B4-BE49-F238E27FC236}">
                      <a16:creationId xmlns:a16="http://schemas.microsoft.com/office/drawing/2014/main" id="{963AE65B-695D-80C4-DFE0-8DDD54CE0966}"/>
                    </a:ext>
                  </a:extLst>
                </p:cNvPr>
                <p:cNvSpPr/>
                <p:nvPr/>
              </p:nvSpPr>
              <p:spPr>
                <a:xfrm>
                  <a:off x="10216302" y="2684235"/>
                  <a:ext cx="1196502" cy="2101172"/>
                </a:xfrm>
                <a:prstGeom prst="rect">
                  <a:avLst/>
                </a:prstGeom>
                <a:solidFill>
                  <a:srgbClr val="C4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1" name="Rectangle 1330">
                  <a:extLst>
                    <a:ext uri="{FF2B5EF4-FFF2-40B4-BE49-F238E27FC236}">
                      <a16:creationId xmlns:a16="http://schemas.microsoft.com/office/drawing/2014/main" id="{73388977-88AF-C0A4-6342-E6AEE4ACC3F5}"/>
                    </a:ext>
                  </a:extLst>
                </p:cNvPr>
                <p:cNvSpPr/>
                <p:nvPr/>
              </p:nvSpPr>
              <p:spPr>
                <a:xfrm rot="10800000">
                  <a:off x="10401127" y="2885779"/>
                  <a:ext cx="323850" cy="808409"/>
                </a:xfrm>
                <a:prstGeom prst="rect">
                  <a:avLst/>
                </a:prstGeom>
                <a:solidFill>
                  <a:srgbClr val="D20000"/>
                </a:solidFill>
                <a:ln>
                  <a:solidFill>
                    <a:srgbClr val="A2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2" name="Rectangle 1331">
                  <a:extLst>
                    <a:ext uri="{FF2B5EF4-FFF2-40B4-BE49-F238E27FC236}">
                      <a16:creationId xmlns:a16="http://schemas.microsoft.com/office/drawing/2014/main" id="{59564CE2-D65E-A16A-0B74-32332A7E0F4F}"/>
                    </a:ext>
                  </a:extLst>
                </p:cNvPr>
                <p:cNvSpPr/>
                <p:nvPr/>
              </p:nvSpPr>
              <p:spPr>
                <a:xfrm rot="10800000">
                  <a:off x="10906966" y="2885779"/>
                  <a:ext cx="323850" cy="808409"/>
                </a:xfrm>
                <a:prstGeom prst="rect">
                  <a:avLst/>
                </a:prstGeom>
                <a:solidFill>
                  <a:srgbClr val="D20000"/>
                </a:solidFill>
                <a:ln>
                  <a:solidFill>
                    <a:srgbClr val="A2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3" name="Circle: Hollow 1332">
                  <a:extLst>
                    <a:ext uri="{FF2B5EF4-FFF2-40B4-BE49-F238E27FC236}">
                      <a16:creationId xmlns:a16="http://schemas.microsoft.com/office/drawing/2014/main" id="{84C75338-B04D-EF9B-BE85-6F87D85D48DD}"/>
                    </a:ext>
                  </a:extLst>
                </p:cNvPr>
                <p:cNvSpPr/>
                <p:nvPr/>
              </p:nvSpPr>
              <p:spPr>
                <a:xfrm>
                  <a:off x="10547852" y="2914709"/>
                  <a:ext cx="536239" cy="536239"/>
                </a:xfrm>
                <a:prstGeom prst="donu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34" name="Oval 1333">
                  <a:extLst>
                    <a:ext uri="{FF2B5EF4-FFF2-40B4-BE49-F238E27FC236}">
                      <a16:creationId xmlns:a16="http://schemas.microsoft.com/office/drawing/2014/main" id="{635E220D-246C-F81E-945A-D74FCEE360CA}"/>
                    </a:ext>
                  </a:extLst>
                </p:cNvPr>
                <p:cNvSpPr/>
                <p:nvPr/>
              </p:nvSpPr>
              <p:spPr>
                <a:xfrm>
                  <a:off x="10819088" y="2931378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5" name="Oval 1334">
                  <a:extLst>
                    <a:ext uri="{FF2B5EF4-FFF2-40B4-BE49-F238E27FC236}">
                      <a16:creationId xmlns:a16="http://schemas.microsoft.com/office/drawing/2014/main" id="{0E7E2B80-34AC-53D8-1627-74CEF3350623}"/>
                    </a:ext>
                  </a:extLst>
                </p:cNvPr>
                <p:cNvSpPr/>
                <p:nvPr/>
              </p:nvSpPr>
              <p:spPr>
                <a:xfrm>
                  <a:off x="10913199" y="2962360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6" name="Oval 1335">
                  <a:extLst>
                    <a:ext uri="{FF2B5EF4-FFF2-40B4-BE49-F238E27FC236}">
                      <a16:creationId xmlns:a16="http://schemas.microsoft.com/office/drawing/2014/main" id="{58162589-A6AA-C10C-1621-55E2BE9268FA}"/>
                    </a:ext>
                  </a:extLst>
                </p:cNvPr>
                <p:cNvSpPr/>
                <p:nvPr/>
              </p:nvSpPr>
              <p:spPr>
                <a:xfrm>
                  <a:off x="10936149" y="3047843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7" name="Oval 1336">
                  <a:extLst>
                    <a:ext uri="{FF2B5EF4-FFF2-40B4-BE49-F238E27FC236}">
                      <a16:creationId xmlns:a16="http://schemas.microsoft.com/office/drawing/2014/main" id="{4EDD0CF3-11EC-6F78-9CC5-77B6D0DA4D5E}"/>
                    </a:ext>
                  </a:extLst>
                </p:cNvPr>
                <p:cNvSpPr/>
                <p:nvPr/>
              </p:nvSpPr>
              <p:spPr>
                <a:xfrm>
                  <a:off x="11010120" y="3130213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8" name="Oval 1337">
                  <a:extLst>
                    <a:ext uri="{FF2B5EF4-FFF2-40B4-BE49-F238E27FC236}">
                      <a16:creationId xmlns:a16="http://schemas.microsoft.com/office/drawing/2014/main" id="{29E58444-189A-450E-C33B-48115BE0E935}"/>
                    </a:ext>
                  </a:extLst>
                </p:cNvPr>
                <p:cNvSpPr/>
                <p:nvPr/>
              </p:nvSpPr>
              <p:spPr>
                <a:xfrm>
                  <a:off x="10992386" y="3233214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9" name="Oval 1338">
                  <a:extLst>
                    <a:ext uri="{FF2B5EF4-FFF2-40B4-BE49-F238E27FC236}">
                      <a16:creationId xmlns:a16="http://schemas.microsoft.com/office/drawing/2014/main" id="{40997FF7-6792-A38B-A966-033D33F82A6F}"/>
                    </a:ext>
                  </a:extLst>
                </p:cNvPr>
                <p:cNvSpPr/>
                <p:nvPr/>
              </p:nvSpPr>
              <p:spPr>
                <a:xfrm>
                  <a:off x="10936148" y="3270618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0" name="Oval 1339">
                  <a:extLst>
                    <a:ext uri="{FF2B5EF4-FFF2-40B4-BE49-F238E27FC236}">
                      <a16:creationId xmlns:a16="http://schemas.microsoft.com/office/drawing/2014/main" id="{6C699012-B118-51F1-96B6-54E7C5669506}"/>
                    </a:ext>
                  </a:extLst>
                </p:cNvPr>
                <p:cNvSpPr/>
                <p:nvPr/>
              </p:nvSpPr>
              <p:spPr>
                <a:xfrm>
                  <a:off x="10857161" y="3347679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1" name="Oval 1340">
                  <a:extLst>
                    <a:ext uri="{FF2B5EF4-FFF2-40B4-BE49-F238E27FC236}">
                      <a16:creationId xmlns:a16="http://schemas.microsoft.com/office/drawing/2014/main" id="{B54CBC14-BEF4-BA94-B39E-6287B39ED6E4}"/>
                    </a:ext>
                  </a:extLst>
                </p:cNvPr>
                <p:cNvSpPr/>
                <p:nvPr/>
              </p:nvSpPr>
              <p:spPr>
                <a:xfrm>
                  <a:off x="10772032" y="3320599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2" name="Oval 1341">
                  <a:extLst>
                    <a:ext uri="{FF2B5EF4-FFF2-40B4-BE49-F238E27FC236}">
                      <a16:creationId xmlns:a16="http://schemas.microsoft.com/office/drawing/2014/main" id="{D9EEBA3D-AA9F-1B1E-B3DC-F3995A56B49A}"/>
                    </a:ext>
                  </a:extLst>
                </p:cNvPr>
                <p:cNvSpPr/>
                <p:nvPr/>
              </p:nvSpPr>
              <p:spPr>
                <a:xfrm>
                  <a:off x="10686903" y="3346906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3" name="Oval 1342">
                  <a:extLst>
                    <a:ext uri="{FF2B5EF4-FFF2-40B4-BE49-F238E27FC236}">
                      <a16:creationId xmlns:a16="http://schemas.microsoft.com/office/drawing/2014/main" id="{2B37CA39-5FC7-E49D-D093-2A037DED7DB1}"/>
                    </a:ext>
                  </a:extLst>
                </p:cNvPr>
                <p:cNvSpPr/>
                <p:nvPr/>
              </p:nvSpPr>
              <p:spPr>
                <a:xfrm>
                  <a:off x="10646054" y="3279826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4" name="Oval 1343">
                  <a:extLst>
                    <a:ext uri="{FF2B5EF4-FFF2-40B4-BE49-F238E27FC236}">
                      <a16:creationId xmlns:a16="http://schemas.microsoft.com/office/drawing/2014/main" id="{93419D8D-134B-A6C4-DEAA-EA2D85D10817}"/>
                    </a:ext>
                  </a:extLst>
                </p:cNvPr>
                <p:cNvSpPr/>
                <p:nvPr/>
              </p:nvSpPr>
              <p:spPr>
                <a:xfrm>
                  <a:off x="10567128" y="3208909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5" name="Oval 1344">
                  <a:extLst>
                    <a:ext uri="{FF2B5EF4-FFF2-40B4-BE49-F238E27FC236}">
                      <a16:creationId xmlns:a16="http://schemas.microsoft.com/office/drawing/2014/main" id="{884F24D6-16D1-7B4F-978E-288281FC3DFA}"/>
                    </a:ext>
                  </a:extLst>
                </p:cNvPr>
                <p:cNvSpPr/>
                <p:nvPr/>
              </p:nvSpPr>
              <p:spPr>
                <a:xfrm>
                  <a:off x="10593435" y="3111544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6" name="Oval 1345">
                  <a:extLst>
                    <a:ext uri="{FF2B5EF4-FFF2-40B4-BE49-F238E27FC236}">
                      <a16:creationId xmlns:a16="http://schemas.microsoft.com/office/drawing/2014/main" id="{30C94177-9B19-A3DA-CBA5-70F9DBB5F580}"/>
                    </a:ext>
                  </a:extLst>
                </p:cNvPr>
                <p:cNvSpPr/>
                <p:nvPr/>
              </p:nvSpPr>
              <p:spPr>
                <a:xfrm>
                  <a:off x="10646050" y="3032621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7" name="Oval 1346">
                  <a:extLst>
                    <a:ext uri="{FF2B5EF4-FFF2-40B4-BE49-F238E27FC236}">
                      <a16:creationId xmlns:a16="http://schemas.microsoft.com/office/drawing/2014/main" id="{DC00F40F-A83F-B66C-CC38-B8D61B6E3EDC}"/>
                    </a:ext>
                  </a:extLst>
                </p:cNvPr>
                <p:cNvSpPr/>
                <p:nvPr/>
              </p:nvSpPr>
              <p:spPr>
                <a:xfrm>
                  <a:off x="10660595" y="2962359"/>
                  <a:ext cx="52615" cy="5261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1348" name="Group 1347">
                  <a:extLst>
                    <a:ext uri="{FF2B5EF4-FFF2-40B4-BE49-F238E27FC236}">
                      <a16:creationId xmlns:a16="http://schemas.microsoft.com/office/drawing/2014/main" id="{8E789115-B8FA-4AC1-58F1-3B92EB537BC6}"/>
                    </a:ext>
                  </a:extLst>
                </p:cNvPr>
                <p:cNvGrpSpPr/>
                <p:nvPr/>
              </p:nvGrpSpPr>
              <p:grpSpPr>
                <a:xfrm>
                  <a:off x="9766080" y="2057335"/>
                  <a:ext cx="2122608" cy="2787613"/>
                  <a:chOff x="1712944" y="2050201"/>
                  <a:chExt cx="2122608" cy="2787613"/>
                </a:xfrm>
              </p:grpSpPr>
              <p:grpSp>
                <p:nvGrpSpPr>
                  <p:cNvPr id="1352" name="Group 1351">
                    <a:extLst>
                      <a:ext uri="{FF2B5EF4-FFF2-40B4-BE49-F238E27FC236}">
                        <a16:creationId xmlns:a16="http://schemas.microsoft.com/office/drawing/2014/main" id="{B25CFA36-B2AC-F7D9-4857-304987068EE9}"/>
                      </a:ext>
                    </a:extLst>
                  </p:cNvPr>
                  <p:cNvGrpSpPr/>
                  <p:nvPr/>
                </p:nvGrpSpPr>
                <p:grpSpPr>
                  <a:xfrm>
                    <a:off x="1712944" y="2050201"/>
                    <a:ext cx="2122608" cy="702105"/>
                    <a:chOff x="1218944" y="3254677"/>
                    <a:chExt cx="2122608" cy="702105"/>
                  </a:xfrm>
                </p:grpSpPr>
                <p:sp>
                  <p:nvSpPr>
                    <p:cNvPr id="1355" name="Isosceles Triangle 1354">
                      <a:extLst>
                        <a:ext uri="{FF2B5EF4-FFF2-40B4-BE49-F238E27FC236}">
                          <a16:creationId xmlns:a16="http://schemas.microsoft.com/office/drawing/2014/main" id="{171ACECA-856B-BDA8-9E5E-B1DCD96529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8944" y="3254677"/>
                      <a:ext cx="2122608" cy="701272"/>
                    </a:xfrm>
                    <a:prstGeom prst="triangle">
                      <a:avLst/>
                    </a:prstGeom>
                    <a:solidFill>
                      <a:srgbClr val="6C36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56" name="Isosceles Triangle 1355">
                      <a:extLst>
                        <a:ext uri="{FF2B5EF4-FFF2-40B4-BE49-F238E27FC236}">
                          <a16:creationId xmlns:a16="http://schemas.microsoft.com/office/drawing/2014/main" id="{E2068F5F-334E-E80B-EE8C-BB4ED561DB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49501" y="3407854"/>
                      <a:ext cx="1661494" cy="548928"/>
                    </a:xfrm>
                    <a:prstGeom prst="triangle">
                      <a:avLst/>
                    </a:prstGeom>
                    <a:solidFill>
                      <a:srgbClr val="8643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1353" name="Rectangle 1352">
                    <a:extLst>
                      <a:ext uri="{FF2B5EF4-FFF2-40B4-BE49-F238E27FC236}">
                        <a16:creationId xmlns:a16="http://schemas.microsoft.com/office/drawing/2014/main" id="{60DD8A75-4D5C-6B8F-A080-684942EC48BE}"/>
                      </a:ext>
                    </a:extLst>
                  </p:cNvPr>
                  <p:cNvSpPr/>
                  <p:nvPr/>
                </p:nvSpPr>
                <p:spPr>
                  <a:xfrm>
                    <a:off x="1956391" y="2743200"/>
                    <a:ext cx="126409" cy="2094614"/>
                  </a:xfrm>
                  <a:prstGeom prst="rect">
                    <a:avLst/>
                  </a:prstGeom>
                  <a:solidFill>
                    <a:srgbClr val="8643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54" name="Rectangle 1353">
                    <a:extLst>
                      <a:ext uri="{FF2B5EF4-FFF2-40B4-BE49-F238E27FC236}">
                        <a16:creationId xmlns:a16="http://schemas.microsoft.com/office/drawing/2014/main" id="{2C9F7681-20E4-F224-1A89-748988311AC9}"/>
                      </a:ext>
                    </a:extLst>
                  </p:cNvPr>
                  <p:cNvSpPr/>
                  <p:nvPr/>
                </p:nvSpPr>
                <p:spPr>
                  <a:xfrm>
                    <a:off x="3442291" y="2730500"/>
                    <a:ext cx="126409" cy="2094614"/>
                  </a:xfrm>
                  <a:prstGeom prst="rect">
                    <a:avLst/>
                  </a:prstGeom>
                  <a:solidFill>
                    <a:srgbClr val="8643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1349" name="Rectangle 1348">
                  <a:extLst>
                    <a:ext uri="{FF2B5EF4-FFF2-40B4-BE49-F238E27FC236}">
                      <a16:creationId xmlns:a16="http://schemas.microsoft.com/office/drawing/2014/main" id="{6CFFDDAE-E9D9-ED18-1035-275ECD190B94}"/>
                    </a:ext>
                  </a:extLst>
                </p:cNvPr>
                <p:cNvSpPr/>
                <p:nvPr/>
              </p:nvSpPr>
              <p:spPr>
                <a:xfrm rot="10800000">
                  <a:off x="10906966" y="3900192"/>
                  <a:ext cx="323850" cy="719137"/>
                </a:xfrm>
                <a:prstGeom prst="rect">
                  <a:avLst/>
                </a:prstGeom>
                <a:solidFill>
                  <a:srgbClr val="D20000"/>
                </a:solidFill>
                <a:ln>
                  <a:solidFill>
                    <a:srgbClr val="A2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0" name="Rectangle 1349">
                  <a:extLst>
                    <a:ext uri="{FF2B5EF4-FFF2-40B4-BE49-F238E27FC236}">
                      <a16:creationId xmlns:a16="http://schemas.microsoft.com/office/drawing/2014/main" id="{04247A79-1568-B6E9-4872-C4BB856DA982}"/>
                    </a:ext>
                  </a:extLst>
                </p:cNvPr>
                <p:cNvSpPr/>
                <p:nvPr/>
              </p:nvSpPr>
              <p:spPr>
                <a:xfrm rot="10800000">
                  <a:off x="10401127" y="3900192"/>
                  <a:ext cx="323850" cy="719137"/>
                </a:xfrm>
                <a:prstGeom prst="rect">
                  <a:avLst/>
                </a:prstGeom>
                <a:solidFill>
                  <a:srgbClr val="D20000"/>
                </a:solidFill>
                <a:ln>
                  <a:solidFill>
                    <a:srgbClr val="A2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1" name="Oval 1350">
                  <a:extLst>
                    <a:ext uri="{FF2B5EF4-FFF2-40B4-BE49-F238E27FC236}">
                      <a16:creationId xmlns:a16="http://schemas.microsoft.com/office/drawing/2014/main" id="{B75F7AF5-3EE9-3C38-C498-5EE257D9E1B4}"/>
                    </a:ext>
                  </a:extLst>
                </p:cNvPr>
                <p:cNvSpPr/>
                <p:nvPr/>
              </p:nvSpPr>
              <p:spPr>
                <a:xfrm>
                  <a:off x="11180562" y="3716381"/>
                  <a:ext cx="161618" cy="161618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148" name="Group 1147">
              <a:extLst>
                <a:ext uri="{FF2B5EF4-FFF2-40B4-BE49-F238E27FC236}">
                  <a16:creationId xmlns:a16="http://schemas.microsoft.com/office/drawing/2014/main" id="{82F560D5-55C2-DB05-6534-B93EAC63F62A}"/>
                </a:ext>
              </a:extLst>
            </p:cNvPr>
            <p:cNvGrpSpPr/>
            <p:nvPr/>
          </p:nvGrpSpPr>
          <p:grpSpPr>
            <a:xfrm>
              <a:off x="9143999" y="-416311"/>
              <a:ext cx="6066971" cy="5254125"/>
              <a:chOff x="9143999" y="-416311"/>
              <a:chExt cx="6066971" cy="5254125"/>
            </a:xfrm>
          </p:grpSpPr>
          <p:sp>
            <p:nvSpPr>
              <p:cNvPr id="1149" name="Rectangle 1148">
                <a:extLst>
                  <a:ext uri="{FF2B5EF4-FFF2-40B4-BE49-F238E27FC236}">
                    <a16:creationId xmlns:a16="http://schemas.microsoft.com/office/drawing/2014/main" id="{75A62621-232D-69C5-79C8-198D414C56FF}"/>
                  </a:ext>
                </a:extLst>
              </p:cNvPr>
              <p:cNvSpPr/>
              <p:nvPr/>
            </p:nvSpPr>
            <p:spPr>
              <a:xfrm>
                <a:off x="9143999" y="0"/>
                <a:ext cx="6066971" cy="477827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0" name="Rectangle 1149">
                <a:extLst>
                  <a:ext uri="{FF2B5EF4-FFF2-40B4-BE49-F238E27FC236}">
                    <a16:creationId xmlns:a16="http://schemas.microsoft.com/office/drawing/2014/main" id="{2486E3F8-3D2F-3F97-C3CC-B5FAF3A77D23}"/>
                  </a:ext>
                </a:extLst>
              </p:cNvPr>
              <p:cNvSpPr/>
              <p:nvPr/>
            </p:nvSpPr>
            <p:spPr>
              <a:xfrm>
                <a:off x="10261795" y="2670628"/>
                <a:ext cx="1196502" cy="210117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1" name="Rectangle 1150">
                <a:extLst>
                  <a:ext uri="{FF2B5EF4-FFF2-40B4-BE49-F238E27FC236}">
                    <a16:creationId xmlns:a16="http://schemas.microsoft.com/office/drawing/2014/main" id="{C73F61E5-B3A0-7EF4-9558-2AD8F9DEC836}"/>
                  </a:ext>
                </a:extLst>
              </p:cNvPr>
              <p:cNvSpPr/>
              <p:nvPr/>
            </p:nvSpPr>
            <p:spPr>
              <a:xfrm rot="10800000">
                <a:off x="10952459" y="3886585"/>
                <a:ext cx="323850" cy="719137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2" name="Rectangle 1151">
                <a:extLst>
                  <a:ext uri="{FF2B5EF4-FFF2-40B4-BE49-F238E27FC236}">
                    <a16:creationId xmlns:a16="http://schemas.microsoft.com/office/drawing/2014/main" id="{47388118-A582-D880-FBA9-34B049C182B8}"/>
                  </a:ext>
                </a:extLst>
              </p:cNvPr>
              <p:cNvSpPr/>
              <p:nvPr/>
            </p:nvSpPr>
            <p:spPr>
              <a:xfrm rot="10800000">
                <a:off x="10446620" y="3886585"/>
                <a:ext cx="323850" cy="719137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3" name="Rectangle 1152">
                <a:extLst>
                  <a:ext uri="{FF2B5EF4-FFF2-40B4-BE49-F238E27FC236}">
                    <a16:creationId xmlns:a16="http://schemas.microsoft.com/office/drawing/2014/main" id="{27538BA8-3AE2-3FF7-F1E1-F2988B269653}"/>
                  </a:ext>
                </a:extLst>
              </p:cNvPr>
              <p:cNvSpPr/>
              <p:nvPr/>
            </p:nvSpPr>
            <p:spPr>
              <a:xfrm rot="10800000">
                <a:off x="10446620" y="2872172"/>
                <a:ext cx="323850" cy="808409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4" name="Rectangle 1153">
                <a:extLst>
                  <a:ext uri="{FF2B5EF4-FFF2-40B4-BE49-F238E27FC236}">
                    <a16:creationId xmlns:a16="http://schemas.microsoft.com/office/drawing/2014/main" id="{807DE4FC-E655-25C4-B7D3-4DFF63DB5914}"/>
                  </a:ext>
                </a:extLst>
              </p:cNvPr>
              <p:cNvSpPr/>
              <p:nvPr/>
            </p:nvSpPr>
            <p:spPr>
              <a:xfrm rot="10800000">
                <a:off x="10952459" y="2872172"/>
                <a:ext cx="323850" cy="808409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5" name="Oval 1154">
                <a:extLst>
                  <a:ext uri="{FF2B5EF4-FFF2-40B4-BE49-F238E27FC236}">
                    <a16:creationId xmlns:a16="http://schemas.microsoft.com/office/drawing/2014/main" id="{E7447059-F50E-8298-E679-F9B4A1A349D0}"/>
                  </a:ext>
                </a:extLst>
              </p:cNvPr>
              <p:cNvSpPr/>
              <p:nvPr/>
            </p:nvSpPr>
            <p:spPr>
              <a:xfrm>
                <a:off x="11226055" y="3702774"/>
                <a:ext cx="161618" cy="16161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6" name="Circle: Hollow 1155">
                <a:extLst>
                  <a:ext uri="{FF2B5EF4-FFF2-40B4-BE49-F238E27FC236}">
                    <a16:creationId xmlns:a16="http://schemas.microsoft.com/office/drawing/2014/main" id="{65848B4E-3C7F-9AB2-5B80-23FF9E1F4DB9}"/>
                  </a:ext>
                </a:extLst>
              </p:cNvPr>
              <p:cNvSpPr/>
              <p:nvPr/>
            </p:nvSpPr>
            <p:spPr>
              <a:xfrm>
                <a:off x="10593345" y="2901102"/>
                <a:ext cx="536239" cy="536239"/>
              </a:xfrm>
              <a:prstGeom prst="donu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157" name="Oval 1156">
                <a:extLst>
                  <a:ext uri="{FF2B5EF4-FFF2-40B4-BE49-F238E27FC236}">
                    <a16:creationId xmlns:a16="http://schemas.microsoft.com/office/drawing/2014/main" id="{EA177087-DF56-9614-C844-655512E9B913}"/>
                  </a:ext>
                </a:extLst>
              </p:cNvPr>
              <p:cNvSpPr/>
              <p:nvPr/>
            </p:nvSpPr>
            <p:spPr>
              <a:xfrm>
                <a:off x="10864581" y="2917771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8" name="Oval 1157">
                <a:extLst>
                  <a:ext uri="{FF2B5EF4-FFF2-40B4-BE49-F238E27FC236}">
                    <a16:creationId xmlns:a16="http://schemas.microsoft.com/office/drawing/2014/main" id="{F281F175-8B93-C985-1A69-4A95B2A00F35}"/>
                  </a:ext>
                </a:extLst>
              </p:cNvPr>
              <p:cNvSpPr/>
              <p:nvPr/>
            </p:nvSpPr>
            <p:spPr>
              <a:xfrm>
                <a:off x="10958692" y="2948753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9" name="Oval 1158">
                <a:extLst>
                  <a:ext uri="{FF2B5EF4-FFF2-40B4-BE49-F238E27FC236}">
                    <a16:creationId xmlns:a16="http://schemas.microsoft.com/office/drawing/2014/main" id="{86F61254-A00C-50F7-552E-AE6AAE97C5F4}"/>
                  </a:ext>
                </a:extLst>
              </p:cNvPr>
              <p:cNvSpPr/>
              <p:nvPr/>
            </p:nvSpPr>
            <p:spPr>
              <a:xfrm>
                <a:off x="10981642" y="303423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0" name="Oval 1159">
                <a:extLst>
                  <a:ext uri="{FF2B5EF4-FFF2-40B4-BE49-F238E27FC236}">
                    <a16:creationId xmlns:a16="http://schemas.microsoft.com/office/drawing/2014/main" id="{A282A8DF-6124-E45A-0C12-1E045033EC04}"/>
                  </a:ext>
                </a:extLst>
              </p:cNvPr>
              <p:cNvSpPr/>
              <p:nvPr/>
            </p:nvSpPr>
            <p:spPr>
              <a:xfrm>
                <a:off x="11055613" y="311660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1" name="Oval 1160">
                <a:extLst>
                  <a:ext uri="{FF2B5EF4-FFF2-40B4-BE49-F238E27FC236}">
                    <a16:creationId xmlns:a16="http://schemas.microsoft.com/office/drawing/2014/main" id="{BC405E48-8854-5E01-3BEE-7BF0D46B0477}"/>
                  </a:ext>
                </a:extLst>
              </p:cNvPr>
              <p:cNvSpPr/>
              <p:nvPr/>
            </p:nvSpPr>
            <p:spPr>
              <a:xfrm>
                <a:off x="11037879" y="321960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2" name="Oval 1161">
                <a:extLst>
                  <a:ext uri="{FF2B5EF4-FFF2-40B4-BE49-F238E27FC236}">
                    <a16:creationId xmlns:a16="http://schemas.microsoft.com/office/drawing/2014/main" id="{061B1C40-D9AD-B30B-50F9-155378F8CCD2}"/>
                  </a:ext>
                </a:extLst>
              </p:cNvPr>
              <p:cNvSpPr/>
              <p:nvPr/>
            </p:nvSpPr>
            <p:spPr>
              <a:xfrm>
                <a:off x="10981641" y="3257011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3" name="Oval 1162">
                <a:extLst>
                  <a:ext uri="{FF2B5EF4-FFF2-40B4-BE49-F238E27FC236}">
                    <a16:creationId xmlns:a16="http://schemas.microsoft.com/office/drawing/2014/main" id="{BFB1819E-25C0-010B-47CB-6FF8D3B3DDB2}"/>
                  </a:ext>
                </a:extLst>
              </p:cNvPr>
              <p:cNvSpPr/>
              <p:nvPr/>
            </p:nvSpPr>
            <p:spPr>
              <a:xfrm>
                <a:off x="10902654" y="333407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4" name="Oval 1163">
                <a:extLst>
                  <a:ext uri="{FF2B5EF4-FFF2-40B4-BE49-F238E27FC236}">
                    <a16:creationId xmlns:a16="http://schemas.microsoft.com/office/drawing/2014/main" id="{625E6402-8106-0D18-094F-DBEC790E7050}"/>
                  </a:ext>
                </a:extLst>
              </p:cNvPr>
              <p:cNvSpPr/>
              <p:nvPr/>
            </p:nvSpPr>
            <p:spPr>
              <a:xfrm>
                <a:off x="10817525" y="330699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5" name="Oval 1164">
                <a:extLst>
                  <a:ext uri="{FF2B5EF4-FFF2-40B4-BE49-F238E27FC236}">
                    <a16:creationId xmlns:a16="http://schemas.microsoft.com/office/drawing/2014/main" id="{7ECCDEA8-69C6-3225-C74F-DC234AFA1B35}"/>
                  </a:ext>
                </a:extLst>
              </p:cNvPr>
              <p:cNvSpPr/>
              <p:nvPr/>
            </p:nvSpPr>
            <p:spPr>
              <a:xfrm>
                <a:off x="10732396" y="333329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6" name="Oval 1165">
                <a:extLst>
                  <a:ext uri="{FF2B5EF4-FFF2-40B4-BE49-F238E27FC236}">
                    <a16:creationId xmlns:a16="http://schemas.microsoft.com/office/drawing/2014/main" id="{E27E6016-4869-6D6D-6CE0-F1FABB53AF7E}"/>
                  </a:ext>
                </a:extLst>
              </p:cNvPr>
              <p:cNvSpPr/>
              <p:nvPr/>
            </p:nvSpPr>
            <p:spPr>
              <a:xfrm>
                <a:off x="10691547" y="326621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7" name="Oval 1166">
                <a:extLst>
                  <a:ext uri="{FF2B5EF4-FFF2-40B4-BE49-F238E27FC236}">
                    <a16:creationId xmlns:a16="http://schemas.microsoft.com/office/drawing/2014/main" id="{BBC3606E-EFE1-39DF-56D3-B3751F544DE0}"/>
                  </a:ext>
                </a:extLst>
              </p:cNvPr>
              <p:cNvSpPr/>
              <p:nvPr/>
            </p:nvSpPr>
            <p:spPr>
              <a:xfrm>
                <a:off x="10612621" y="319530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8" name="Oval 1167">
                <a:extLst>
                  <a:ext uri="{FF2B5EF4-FFF2-40B4-BE49-F238E27FC236}">
                    <a16:creationId xmlns:a16="http://schemas.microsoft.com/office/drawing/2014/main" id="{5ABF4CC3-ED1F-D106-8C56-70183F83A58F}"/>
                  </a:ext>
                </a:extLst>
              </p:cNvPr>
              <p:cNvSpPr/>
              <p:nvPr/>
            </p:nvSpPr>
            <p:spPr>
              <a:xfrm>
                <a:off x="10638928" y="309793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9" name="Oval 1168">
                <a:extLst>
                  <a:ext uri="{FF2B5EF4-FFF2-40B4-BE49-F238E27FC236}">
                    <a16:creationId xmlns:a16="http://schemas.microsoft.com/office/drawing/2014/main" id="{5B5D573C-9671-8495-7A58-CAC16C2BD513}"/>
                  </a:ext>
                </a:extLst>
              </p:cNvPr>
              <p:cNvSpPr/>
              <p:nvPr/>
            </p:nvSpPr>
            <p:spPr>
              <a:xfrm>
                <a:off x="10691543" y="301901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0" name="Oval 1169">
                <a:extLst>
                  <a:ext uri="{FF2B5EF4-FFF2-40B4-BE49-F238E27FC236}">
                    <a16:creationId xmlns:a16="http://schemas.microsoft.com/office/drawing/2014/main" id="{EC6C2796-26D1-4305-44B6-AB5611912450}"/>
                  </a:ext>
                </a:extLst>
              </p:cNvPr>
              <p:cNvSpPr/>
              <p:nvPr/>
            </p:nvSpPr>
            <p:spPr>
              <a:xfrm>
                <a:off x="10706088" y="294875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171" name="Group 1170">
                <a:extLst>
                  <a:ext uri="{FF2B5EF4-FFF2-40B4-BE49-F238E27FC236}">
                    <a16:creationId xmlns:a16="http://schemas.microsoft.com/office/drawing/2014/main" id="{E41337AE-9CF4-6CC7-BDD0-14F5448E0B1C}"/>
                  </a:ext>
                </a:extLst>
              </p:cNvPr>
              <p:cNvGrpSpPr/>
              <p:nvPr/>
            </p:nvGrpSpPr>
            <p:grpSpPr>
              <a:xfrm>
                <a:off x="9892005" y="-416311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295" name="Rectangle 1294">
                  <a:extLst>
                    <a:ext uri="{FF2B5EF4-FFF2-40B4-BE49-F238E27FC236}">
                      <a16:creationId xmlns:a16="http://schemas.microsoft.com/office/drawing/2014/main" id="{6586DA8F-C1E2-27D3-7908-836874E6E4E5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6" name="Oval 1295">
                  <a:extLst>
                    <a:ext uri="{FF2B5EF4-FFF2-40B4-BE49-F238E27FC236}">
                      <a16:creationId xmlns:a16="http://schemas.microsoft.com/office/drawing/2014/main" id="{9FE70D63-63AC-B87A-E565-A650D0A653EC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7" name="Oval 1296">
                  <a:extLst>
                    <a:ext uri="{FF2B5EF4-FFF2-40B4-BE49-F238E27FC236}">
                      <a16:creationId xmlns:a16="http://schemas.microsoft.com/office/drawing/2014/main" id="{30212890-7867-680C-58CF-B4EA7E793198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8" name="Oval 1297">
                  <a:extLst>
                    <a:ext uri="{FF2B5EF4-FFF2-40B4-BE49-F238E27FC236}">
                      <a16:creationId xmlns:a16="http://schemas.microsoft.com/office/drawing/2014/main" id="{48BABC7A-B61B-D322-F301-E8B4DF6E9379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9" name="Oval 1298">
                  <a:extLst>
                    <a:ext uri="{FF2B5EF4-FFF2-40B4-BE49-F238E27FC236}">
                      <a16:creationId xmlns:a16="http://schemas.microsoft.com/office/drawing/2014/main" id="{4BBBCE7E-35B1-6D22-A3D7-416A80BA88C1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0" name="Oval 1299">
                  <a:extLst>
                    <a:ext uri="{FF2B5EF4-FFF2-40B4-BE49-F238E27FC236}">
                      <a16:creationId xmlns:a16="http://schemas.microsoft.com/office/drawing/2014/main" id="{6A74965A-C713-14BE-A685-6F88DF907813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1" name="Oval 1300">
                  <a:extLst>
                    <a:ext uri="{FF2B5EF4-FFF2-40B4-BE49-F238E27FC236}">
                      <a16:creationId xmlns:a16="http://schemas.microsoft.com/office/drawing/2014/main" id="{B7FED11E-11EC-F5AF-4C2D-24457E54E716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2" name="Oval 1301">
                  <a:extLst>
                    <a:ext uri="{FF2B5EF4-FFF2-40B4-BE49-F238E27FC236}">
                      <a16:creationId xmlns:a16="http://schemas.microsoft.com/office/drawing/2014/main" id="{28FF9758-DFB4-C892-A708-7DB7771C98BF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3" name="Oval 1302">
                  <a:extLst>
                    <a:ext uri="{FF2B5EF4-FFF2-40B4-BE49-F238E27FC236}">
                      <a16:creationId xmlns:a16="http://schemas.microsoft.com/office/drawing/2014/main" id="{D782F9D4-2582-DA5E-15B9-BFB03C2D690A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4" name="Oval 1303">
                  <a:extLst>
                    <a:ext uri="{FF2B5EF4-FFF2-40B4-BE49-F238E27FC236}">
                      <a16:creationId xmlns:a16="http://schemas.microsoft.com/office/drawing/2014/main" id="{4EA25C14-EEAD-4277-F94F-926E3FF178B7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5" name="Oval 1304">
                  <a:extLst>
                    <a:ext uri="{FF2B5EF4-FFF2-40B4-BE49-F238E27FC236}">
                      <a16:creationId xmlns:a16="http://schemas.microsoft.com/office/drawing/2014/main" id="{999E62A4-AAC8-2555-E727-C8E3CA98D6EE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6" name="Oval 1305">
                  <a:extLst>
                    <a:ext uri="{FF2B5EF4-FFF2-40B4-BE49-F238E27FC236}">
                      <a16:creationId xmlns:a16="http://schemas.microsoft.com/office/drawing/2014/main" id="{D016F5BA-D65C-91E2-A4EB-AFA70170C521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7" name="Oval 1306">
                  <a:extLst>
                    <a:ext uri="{FF2B5EF4-FFF2-40B4-BE49-F238E27FC236}">
                      <a16:creationId xmlns:a16="http://schemas.microsoft.com/office/drawing/2014/main" id="{4B1872AD-35E9-9D00-96F2-9DAB9825B894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8" name="Oval 1307">
                  <a:extLst>
                    <a:ext uri="{FF2B5EF4-FFF2-40B4-BE49-F238E27FC236}">
                      <a16:creationId xmlns:a16="http://schemas.microsoft.com/office/drawing/2014/main" id="{020AFFC8-7658-6BA3-E2B6-28AD6C487042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9" name="Oval 1308">
                  <a:extLst>
                    <a:ext uri="{FF2B5EF4-FFF2-40B4-BE49-F238E27FC236}">
                      <a16:creationId xmlns:a16="http://schemas.microsoft.com/office/drawing/2014/main" id="{1AE63F9F-D094-A2DA-52D4-AC0E2C6DD5B3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0" name="Oval 1309">
                  <a:extLst>
                    <a:ext uri="{FF2B5EF4-FFF2-40B4-BE49-F238E27FC236}">
                      <a16:creationId xmlns:a16="http://schemas.microsoft.com/office/drawing/2014/main" id="{836E0E58-5B4D-C64F-DDF5-C3BED4E046E1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1" name="Oval 1310">
                  <a:extLst>
                    <a:ext uri="{FF2B5EF4-FFF2-40B4-BE49-F238E27FC236}">
                      <a16:creationId xmlns:a16="http://schemas.microsoft.com/office/drawing/2014/main" id="{C4867F10-AE87-56CA-C8DE-BD1DC620B3F6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2" name="Oval 1311">
                  <a:extLst>
                    <a:ext uri="{FF2B5EF4-FFF2-40B4-BE49-F238E27FC236}">
                      <a16:creationId xmlns:a16="http://schemas.microsoft.com/office/drawing/2014/main" id="{66CDF268-2230-4F1C-35E9-1BB3BFFA08FB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3" name="Oval 1312">
                  <a:extLst>
                    <a:ext uri="{FF2B5EF4-FFF2-40B4-BE49-F238E27FC236}">
                      <a16:creationId xmlns:a16="http://schemas.microsoft.com/office/drawing/2014/main" id="{E6AC25A7-8895-55DD-66E8-FAF236B13C3B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4" name="Oval 1313">
                  <a:extLst>
                    <a:ext uri="{FF2B5EF4-FFF2-40B4-BE49-F238E27FC236}">
                      <a16:creationId xmlns:a16="http://schemas.microsoft.com/office/drawing/2014/main" id="{505E291B-33FE-B866-38A0-70287BFF065C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5" name="Oval 1314">
                  <a:extLst>
                    <a:ext uri="{FF2B5EF4-FFF2-40B4-BE49-F238E27FC236}">
                      <a16:creationId xmlns:a16="http://schemas.microsoft.com/office/drawing/2014/main" id="{1D8FA35B-2209-4B37-7E8A-66BBAFC89AEA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6" name="Oval 1315">
                  <a:extLst>
                    <a:ext uri="{FF2B5EF4-FFF2-40B4-BE49-F238E27FC236}">
                      <a16:creationId xmlns:a16="http://schemas.microsoft.com/office/drawing/2014/main" id="{F4DA3918-CA91-3FAA-11CD-5EEA434A5021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7" name="Oval 1316">
                  <a:extLst>
                    <a:ext uri="{FF2B5EF4-FFF2-40B4-BE49-F238E27FC236}">
                      <a16:creationId xmlns:a16="http://schemas.microsoft.com/office/drawing/2014/main" id="{DD9C3D9A-6825-66C0-A68D-3C9CC52DB927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8" name="Oval 1317">
                  <a:extLst>
                    <a:ext uri="{FF2B5EF4-FFF2-40B4-BE49-F238E27FC236}">
                      <a16:creationId xmlns:a16="http://schemas.microsoft.com/office/drawing/2014/main" id="{99AA3F6D-0713-7495-AEBE-E20AEEB381D1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9" name="Oval 1318">
                  <a:extLst>
                    <a:ext uri="{FF2B5EF4-FFF2-40B4-BE49-F238E27FC236}">
                      <a16:creationId xmlns:a16="http://schemas.microsoft.com/office/drawing/2014/main" id="{9C7409F7-B732-0CC7-986E-A68FC45903E8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0" name="Oval 1319">
                  <a:extLst>
                    <a:ext uri="{FF2B5EF4-FFF2-40B4-BE49-F238E27FC236}">
                      <a16:creationId xmlns:a16="http://schemas.microsoft.com/office/drawing/2014/main" id="{8B2E1C86-6889-532D-2995-EFBC7E67A4E9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1" name="Oval 1320">
                  <a:extLst>
                    <a:ext uri="{FF2B5EF4-FFF2-40B4-BE49-F238E27FC236}">
                      <a16:creationId xmlns:a16="http://schemas.microsoft.com/office/drawing/2014/main" id="{8C911375-4541-E5C3-FCA1-F2A4CA303A73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2" name="Oval 1321">
                  <a:extLst>
                    <a:ext uri="{FF2B5EF4-FFF2-40B4-BE49-F238E27FC236}">
                      <a16:creationId xmlns:a16="http://schemas.microsoft.com/office/drawing/2014/main" id="{913C84C5-0BBC-553D-C49A-E21F927EC710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3" name="Oval 1322">
                  <a:extLst>
                    <a:ext uri="{FF2B5EF4-FFF2-40B4-BE49-F238E27FC236}">
                      <a16:creationId xmlns:a16="http://schemas.microsoft.com/office/drawing/2014/main" id="{A973F985-0348-6DE8-1A43-73192519056D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4" name="Rectangle 1323">
                  <a:extLst>
                    <a:ext uri="{FF2B5EF4-FFF2-40B4-BE49-F238E27FC236}">
                      <a16:creationId xmlns:a16="http://schemas.microsoft.com/office/drawing/2014/main" id="{B65FE07D-8A0D-E3F0-1CA2-57FFFD8685E1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5" name="Frame 1324">
                  <a:extLst>
                    <a:ext uri="{FF2B5EF4-FFF2-40B4-BE49-F238E27FC236}">
                      <a16:creationId xmlns:a16="http://schemas.microsoft.com/office/drawing/2014/main" id="{F647F2FD-99D2-120B-AFC9-43BD16FE1113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172" name="Rectangle 1171">
                <a:extLst>
                  <a:ext uri="{FF2B5EF4-FFF2-40B4-BE49-F238E27FC236}">
                    <a16:creationId xmlns:a16="http://schemas.microsoft.com/office/drawing/2014/main" id="{1096E2BA-B6CF-4BC2-469A-21001969E520}"/>
                  </a:ext>
                </a:extLst>
              </p:cNvPr>
              <p:cNvSpPr/>
              <p:nvPr/>
            </p:nvSpPr>
            <p:spPr>
              <a:xfrm>
                <a:off x="10262561" y="2670628"/>
                <a:ext cx="1196502" cy="210117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3" name="Rectangle 1172">
                <a:extLst>
                  <a:ext uri="{FF2B5EF4-FFF2-40B4-BE49-F238E27FC236}">
                    <a16:creationId xmlns:a16="http://schemas.microsoft.com/office/drawing/2014/main" id="{A012DE58-DFC2-A122-CA98-406CDA68F0A1}"/>
                  </a:ext>
                </a:extLst>
              </p:cNvPr>
              <p:cNvSpPr/>
              <p:nvPr/>
            </p:nvSpPr>
            <p:spPr>
              <a:xfrm rot="10800000">
                <a:off x="10953225" y="3886585"/>
                <a:ext cx="323850" cy="719137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4" name="Rectangle 1173">
                <a:extLst>
                  <a:ext uri="{FF2B5EF4-FFF2-40B4-BE49-F238E27FC236}">
                    <a16:creationId xmlns:a16="http://schemas.microsoft.com/office/drawing/2014/main" id="{4E545227-D065-04DE-91E6-D693BD6AC0D7}"/>
                  </a:ext>
                </a:extLst>
              </p:cNvPr>
              <p:cNvSpPr/>
              <p:nvPr/>
            </p:nvSpPr>
            <p:spPr>
              <a:xfrm rot="10800000">
                <a:off x="10447386" y="3886585"/>
                <a:ext cx="323850" cy="719137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5" name="Rectangle 1174">
                <a:extLst>
                  <a:ext uri="{FF2B5EF4-FFF2-40B4-BE49-F238E27FC236}">
                    <a16:creationId xmlns:a16="http://schemas.microsoft.com/office/drawing/2014/main" id="{C6A20DD0-38A1-D21F-045A-40CA4F02187B}"/>
                  </a:ext>
                </a:extLst>
              </p:cNvPr>
              <p:cNvSpPr/>
              <p:nvPr/>
            </p:nvSpPr>
            <p:spPr>
              <a:xfrm rot="10800000">
                <a:off x="10447386" y="2872172"/>
                <a:ext cx="323850" cy="808409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6" name="Rectangle 1175">
                <a:extLst>
                  <a:ext uri="{FF2B5EF4-FFF2-40B4-BE49-F238E27FC236}">
                    <a16:creationId xmlns:a16="http://schemas.microsoft.com/office/drawing/2014/main" id="{833F4F18-FA65-6371-2FD1-CFFB23DBC434}"/>
                  </a:ext>
                </a:extLst>
              </p:cNvPr>
              <p:cNvSpPr/>
              <p:nvPr/>
            </p:nvSpPr>
            <p:spPr>
              <a:xfrm rot="10800000">
                <a:off x="10953225" y="2872172"/>
                <a:ext cx="323850" cy="808409"/>
              </a:xfrm>
              <a:prstGeom prst="rect">
                <a:avLst/>
              </a:prstGeom>
              <a:solidFill>
                <a:srgbClr val="345DA6"/>
              </a:solidFill>
              <a:ln>
                <a:solidFill>
                  <a:srgbClr val="233E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7" name="Oval 1176">
                <a:extLst>
                  <a:ext uri="{FF2B5EF4-FFF2-40B4-BE49-F238E27FC236}">
                    <a16:creationId xmlns:a16="http://schemas.microsoft.com/office/drawing/2014/main" id="{3A249F6F-90CF-B7DF-EC11-9B52E83F0BF7}"/>
                  </a:ext>
                </a:extLst>
              </p:cNvPr>
              <p:cNvSpPr/>
              <p:nvPr/>
            </p:nvSpPr>
            <p:spPr>
              <a:xfrm>
                <a:off x="11226821" y="3702774"/>
                <a:ext cx="161618" cy="16161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8" name="Circle: Hollow 1177">
                <a:extLst>
                  <a:ext uri="{FF2B5EF4-FFF2-40B4-BE49-F238E27FC236}">
                    <a16:creationId xmlns:a16="http://schemas.microsoft.com/office/drawing/2014/main" id="{A706E148-2E7C-FAA4-F065-4713260A77CD}"/>
                  </a:ext>
                </a:extLst>
              </p:cNvPr>
              <p:cNvSpPr/>
              <p:nvPr/>
            </p:nvSpPr>
            <p:spPr>
              <a:xfrm>
                <a:off x="10594111" y="2901102"/>
                <a:ext cx="536239" cy="536239"/>
              </a:xfrm>
              <a:prstGeom prst="donu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179" name="Oval 1178">
                <a:extLst>
                  <a:ext uri="{FF2B5EF4-FFF2-40B4-BE49-F238E27FC236}">
                    <a16:creationId xmlns:a16="http://schemas.microsoft.com/office/drawing/2014/main" id="{AA24C3C7-3BB3-E6D1-3EC1-715725EE3A77}"/>
                  </a:ext>
                </a:extLst>
              </p:cNvPr>
              <p:cNvSpPr/>
              <p:nvPr/>
            </p:nvSpPr>
            <p:spPr>
              <a:xfrm>
                <a:off x="10865347" y="2917771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0" name="Oval 1179">
                <a:extLst>
                  <a:ext uri="{FF2B5EF4-FFF2-40B4-BE49-F238E27FC236}">
                    <a16:creationId xmlns:a16="http://schemas.microsoft.com/office/drawing/2014/main" id="{48DB1165-E8B7-7E1B-DF45-0ABE66B91D9F}"/>
                  </a:ext>
                </a:extLst>
              </p:cNvPr>
              <p:cNvSpPr/>
              <p:nvPr/>
            </p:nvSpPr>
            <p:spPr>
              <a:xfrm>
                <a:off x="10959458" y="2948753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1" name="Oval 1180">
                <a:extLst>
                  <a:ext uri="{FF2B5EF4-FFF2-40B4-BE49-F238E27FC236}">
                    <a16:creationId xmlns:a16="http://schemas.microsoft.com/office/drawing/2014/main" id="{07559D08-EB34-F6A6-67B4-E49D06CB8636}"/>
                  </a:ext>
                </a:extLst>
              </p:cNvPr>
              <p:cNvSpPr/>
              <p:nvPr/>
            </p:nvSpPr>
            <p:spPr>
              <a:xfrm>
                <a:off x="10982408" y="303423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2" name="Oval 1181">
                <a:extLst>
                  <a:ext uri="{FF2B5EF4-FFF2-40B4-BE49-F238E27FC236}">
                    <a16:creationId xmlns:a16="http://schemas.microsoft.com/office/drawing/2014/main" id="{EFD2FB7C-6227-F990-E586-46A9A284F266}"/>
                  </a:ext>
                </a:extLst>
              </p:cNvPr>
              <p:cNvSpPr/>
              <p:nvPr/>
            </p:nvSpPr>
            <p:spPr>
              <a:xfrm>
                <a:off x="11056379" y="3116606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3" name="Oval 1182">
                <a:extLst>
                  <a:ext uri="{FF2B5EF4-FFF2-40B4-BE49-F238E27FC236}">
                    <a16:creationId xmlns:a16="http://schemas.microsoft.com/office/drawing/2014/main" id="{1651666A-BFB9-8421-9EFB-48886B762E39}"/>
                  </a:ext>
                </a:extLst>
              </p:cNvPr>
              <p:cNvSpPr/>
              <p:nvPr/>
            </p:nvSpPr>
            <p:spPr>
              <a:xfrm>
                <a:off x="11038645" y="321960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4" name="Oval 1183">
                <a:extLst>
                  <a:ext uri="{FF2B5EF4-FFF2-40B4-BE49-F238E27FC236}">
                    <a16:creationId xmlns:a16="http://schemas.microsoft.com/office/drawing/2014/main" id="{3A84AD22-9352-79EB-F7EF-83025EAF3B61}"/>
                  </a:ext>
                </a:extLst>
              </p:cNvPr>
              <p:cNvSpPr/>
              <p:nvPr/>
            </p:nvSpPr>
            <p:spPr>
              <a:xfrm>
                <a:off x="10982407" y="3257011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5" name="Oval 1184">
                <a:extLst>
                  <a:ext uri="{FF2B5EF4-FFF2-40B4-BE49-F238E27FC236}">
                    <a16:creationId xmlns:a16="http://schemas.microsoft.com/office/drawing/2014/main" id="{6E184096-422E-4442-6EDA-45392A2911E3}"/>
                  </a:ext>
                </a:extLst>
              </p:cNvPr>
              <p:cNvSpPr/>
              <p:nvPr/>
            </p:nvSpPr>
            <p:spPr>
              <a:xfrm>
                <a:off x="10903420" y="333407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6" name="Oval 1185">
                <a:extLst>
                  <a:ext uri="{FF2B5EF4-FFF2-40B4-BE49-F238E27FC236}">
                    <a16:creationId xmlns:a16="http://schemas.microsoft.com/office/drawing/2014/main" id="{2D6D6779-721E-B3FE-D754-9601F5B5D8A1}"/>
                  </a:ext>
                </a:extLst>
              </p:cNvPr>
              <p:cNvSpPr/>
              <p:nvPr/>
            </p:nvSpPr>
            <p:spPr>
              <a:xfrm>
                <a:off x="10818291" y="330699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7" name="Oval 1186">
                <a:extLst>
                  <a:ext uri="{FF2B5EF4-FFF2-40B4-BE49-F238E27FC236}">
                    <a16:creationId xmlns:a16="http://schemas.microsoft.com/office/drawing/2014/main" id="{B8AD5F0F-7067-8425-7C63-CEABB296BF32}"/>
                  </a:ext>
                </a:extLst>
              </p:cNvPr>
              <p:cNvSpPr/>
              <p:nvPr/>
            </p:nvSpPr>
            <p:spPr>
              <a:xfrm>
                <a:off x="10733162" y="333329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8" name="Oval 1187">
                <a:extLst>
                  <a:ext uri="{FF2B5EF4-FFF2-40B4-BE49-F238E27FC236}">
                    <a16:creationId xmlns:a16="http://schemas.microsoft.com/office/drawing/2014/main" id="{26147598-8944-C642-A3AF-9E5B7B413952}"/>
                  </a:ext>
                </a:extLst>
              </p:cNvPr>
              <p:cNvSpPr/>
              <p:nvPr/>
            </p:nvSpPr>
            <p:spPr>
              <a:xfrm>
                <a:off x="10692313" y="3266219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9" name="Oval 1188">
                <a:extLst>
                  <a:ext uri="{FF2B5EF4-FFF2-40B4-BE49-F238E27FC236}">
                    <a16:creationId xmlns:a16="http://schemas.microsoft.com/office/drawing/2014/main" id="{B8CE8211-A01C-E70A-A4E8-8FEC734981E4}"/>
                  </a:ext>
                </a:extLst>
              </p:cNvPr>
              <p:cNvSpPr/>
              <p:nvPr/>
            </p:nvSpPr>
            <p:spPr>
              <a:xfrm>
                <a:off x="10613387" y="319530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0" name="Oval 1189">
                <a:extLst>
                  <a:ext uri="{FF2B5EF4-FFF2-40B4-BE49-F238E27FC236}">
                    <a16:creationId xmlns:a16="http://schemas.microsoft.com/office/drawing/2014/main" id="{F675C9BD-3676-5EF2-6E09-4959781F7204}"/>
                  </a:ext>
                </a:extLst>
              </p:cNvPr>
              <p:cNvSpPr/>
              <p:nvPr/>
            </p:nvSpPr>
            <p:spPr>
              <a:xfrm>
                <a:off x="10639694" y="3097937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1" name="Oval 1190">
                <a:extLst>
                  <a:ext uri="{FF2B5EF4-FFF2-40B4-BE49-F238E27FC236}">
                    <a16:creationId xmlns:a16="http://schemas.microsoft.com/office/drawing/2014/main" id="{578C839F-1871-559B-0CDA-3E7829139133}"/>
                  </a:ext>
                </a:extLst>
              </p:cNvPr>
              <p:cNvSpPr/>
              <p:nvPr/>
            </p:nvSpPr>
            <p:spPr>
              <a:xfrm>
                <a:off x="10692309" y="3019014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2" name="Oval 1191">
                <a:extLst>
                  <a:ext uri="{FF2B5EF4-FFF2-40B4-BE49-F238E27FC236}">
                    <a16:creationId xmlns:a16="http://schemas.microsoft.com/office/drawing/2014/main" id="{F852C308-B676-751D-1E3C-4E01CF8E3BD3}"/>
                  </a:ext>
                </a:extLst>
              </p:cNvPr>
              <p:cNvSpPr/>
              <p:nvPr/>
            </p:nvSpPr>
            <p:spPr>
              <a:xfrm>
                <a:off x="10706854" y="2948752"/>
                <a:ext cx="52615" cy="526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193" name="Group 1192">
                <a:extLst>
                  <a:ext uri="{FF2B5EF4-FFF2-40B4-BE49-F238E27FC236}">
                    <a16:creationId xmlns:a16="http://schemas.microsoft.com/office/drawing/2014/main" id="{54CC7FB4-3320-BB54-5683-01C35688BC18}"/>
                  </a:ext>
                </a:extLst>
              </p:cNvPr>
              <p:cNvGrpSpPr/>
              <p:nvPr/>
            </p:nvGrpSpPr>
            <p:grpSpPr>
              <a:xfrm>
                <a:off x="9892771" y="-416311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264" name="Rectangle 1263">
                  <a:extLst>
                    <a:ext uri="{FF2B5EF4-FFF2-40B4-BE49-F238E27FC236}">
                      <a16:creationId xmlns:a16="http://schemas.microsoft.com/office/drawing/2014/main" id="{F0D4842B-9434-99FC-BADE-4F5007BB8AC1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5" name="Oval 1264">
                  <a:extLst>
                    <a:ext uri="{FF2B5EF4-FFF2-40B4-BE49-F238E27FC236}">
                      <a16:creationId xmlns:a16="http://schemas.microsoft.com/office/drawing/2014/main" id="{EC0B97DE-C6D9-DF94-6989-67006A3A1FA6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6" name="Oval 1265">
                  <a:extLst>
                    <a:ext uri="{FF2B5EF4-FFF2-40B4-BE49-F238E27FC236}">
                      <a16:creationId xmlns:a16="http://schemas.microsoft.com/office/drawing/2014/main" id="{E1A5A4FD-0268-53E6-5BA9-7D07E20B79D3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7" name="Oval 1266">
                  <a:extLst>
                    <a:ext uri="{FF2B5EF4-FFF2-40B4-BE49-F238E27FC236}">
                      <a16:creationId xmlns:a16="http://schemas.microsoft.com/office/drawing/2014/main" id="{99D8D8D1-831A-98C0-D9C2-08BB1F228F25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8" name="Oval 1267">
                  <a:extLst>
                    <a:ext uri="{FF2B5EF4-FFF2-40B4-BE49-F238E27FC236}">
                      <a16:creationId xmlns:a16="http://schemas.microsoft.com/office/drawing/2014/main" id="{67803AF9-5ECB-031E-12BB-57CA2FC4DCD6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9" name="Oval 1268">
                  <a:extLst>
                    <a:ext uri="{FF2B5EF4-FFF2-40B4-BE49-F238E27FC236}">
                      <a16:creationId xmlns:a16="http://schemas.microsoft.com/office/drawing/2014/main" id="{FF2F28EA-9862-BDE2-8727-667749DCFA1B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0" name="Oval 1269">
                  <a:extLst>
                    <a:ext uri="{FF2B5EF4-FFF2-40B4-BE49-F238E27FC236}">
                      <a16:creationId xmlns:a16="http://schemas.microsoft.com/office/drawing/2014/main" id="{C7B53CF2-B0F0-12F8-F2FD-2F315B72C1D9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1" name="Oval 1270">
                  <a:extLst>
                    <a:ext uri="{FF2B5EF4-FFF2-40B4-BE49-F238E27FC236}">
                      <a16:creationId xmlns:a16="http://schemas.microsoft.com/office/drawing/2014/main" id="{DB5D0669-5B2A-F5EA-2E37-ABFAF61237DE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2" name="Oval 1271">
                  <a:extLst>
                    <a:ext uri="{FF2B5EF4-FFF2-40B4-BE49-F238E27FC236}">
                      <a16:creationId xmlns:a16="http://schemas.microsoft.com/office/drawing/2014/main" id="{1DE7B951-1006-B323-8532-A010EEFC9D99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3" name="Oval 1272">
                  <a:extLst>
                    <a:ext uri="{FF2B5EF4-FFF2-40B4-BE49-F238E27FC236}">
                      <a16:creationId xmlns:a16="http://schemas.microsoft.com/office/drawing/2014/main" id="{95DEF235-F8D2-FDE0-2D54-7D694AAE89A0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4" name="Oval 1273">
                  <a:extLst>
                    <a:ext uri="{FF2B5EF4-FFF2-40B4-BE49-F238E27FC236}">
                      <a16:creationId xmlns:a16="http://schemas.microsoft.com/office/drawing/2014/main" id="{6F05555F-CC6C-9A28-D046-D7EAAB3341D4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5" name="Oval 1274">
                  <a:extLst>
                    <a:ext uri="{FF2B5EF4-FFF2-40B4-BE49-F238E27FC236}">
                      <a16:creationId xmlns:a16="http://schemas.microsoft.com/office/drawing/2014/main" id="{6CF7C02A-8506-BB89-5653-DB4C3E7C462D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6" name="Oval 1275">
                  <a:extLst>
                    <a:ext uri="{FF2B5EF4-FFF2-40B4-BE49-F238E27FC236}">
                      <a16:creationId xmlns:a16="http://schemas.microsoft.com/office/drawing/2014/main" id="{B98C1BA7-7C99-E88F-C12A-AE2FDBE4E2F9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7" name="Oval 1276">
                  <a:extLst>
                    <a:ext uri="{FF2B5EF4-FFF2-40B4-BE49-F238E27FC236}">
                      <a16:creationId xmlns:a16="http://schemas.microsoft.com/office/drawing/2014/main" id="{869002FA-4B99-25E2-89F6-322A37D75A71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8" name="Oval 1277">
                  <a:extLst>
                    <a:ext uri="{FF2B5EF4-FFF2-40B4-BE49-F238E27FC236}">
                      <a16:creationId xmlns:a16="http://schemas.microsoft.com/office/drawing/2014/main" id="{5DB2D93C-2549-1F89-115F-222F43ACFD52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9" name="Oval 1278">
                  <a:extLst>
                    <a:ext uri="{FF2B5EF4-FFF2-40B4-BE49-F238E27FC236}">
                      <a16:creationId xmlns:a16="http://schemas.microsoft.com/office/drawing/2014/main" id="{5A46187D-63C4-1FB9-2FFE-8AEC6FC97CA3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0" name="Oval 1279">
                  <a:extLst>
                    <a:ext uri="{FF2B5EF4-FFF2-40B4-BE49-F238E27FC236}">
                      <a16:creationId xmlns:a16="http://schemas.microsoft.com/office/drawing/2014/main" id="{C312EA00-3B5C-B04D-1D36-6AFFFB9CFB8A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1" name="Oval 1280">
                  <a:extLst>
                    <a:ext uri="{FF2B5EF4-FFF2-40B4-BE49-F238E27FC236}">
                      <a16:creationId xmlns:a16="http://schemas.microsoft.com/office/drawing/2014/main" id="{C032AA58-61CE-AA1D-68CA-EE517131B331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2" name="Oval 1281">
                  <a:extLst>
                    <a:ext uri="{FF2B5EF4-FFF2-40B4-BE49-F238E27FC236}">
                      <a16:creationId xmlns:a16="http://schemas.microsoft.com/office/drawing/2014/main" id="{B7421F1A-59E9-F5C8-CF0C-330D4B75922D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3" name="Oval 1282">
                  <a:extLst>
                    <a:ext uri="{FF2B5EF4-FFF2-40B4-BE49-F238E27FC236}">
                      <a16:creationId xmlns:a16="http://schemas.microsoft.com/office/drawing/2014/main" id="{24E8AC58-083E-83EE-D02D-C5A60AD50102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4" name="Oval 1283">
                  <a:extLst>
                    <a:ext uri="{FF2B5EF4-FFF2-40B4-BE49-F238E27FC236}">
                      <a16:creationId xmlns:a16="http://schemas.microsoft.com/office/drawing/2014/main" id="{BF147F96-4D70-1146-7E19-26EC53160AAB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5" name="Oval 1284">
                  <a:extLst>
                    <a:ext uri="{FF2B5EF4-FFF2-40B4-BE49-F238E27FC236}">
                      <a16:creationId xmlns:a16="http://schemas.microsoft.com/office/drawing/2014/main" id="{D966C051-76C8-066D-2478-AF398E02DD52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6" name="Oval 1285">
                  <a:extLst>
                    <a:ext uri="{FF2B5EF4-FFF2-40B4-BE49-F238E27FC236}">
                      <a16:creationId xmlns:a16="http://schemas.microsoft.com/office/drawing/2014/main" id="{E5B26E70-5075-189F-6A27-7E5D852F96E7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7" name="Oval 1286">
                  <a:extLst>
                    <a:ext uri="{FF2B5EF4-FFF2-40B4-BE49-F238E27FC236}">
                      <a16:creationId xmlns:a16="http://schemas.microsoft.com/office/drawing/2014/main" id="{1A20420D-851F-2FC2-7996-FBA4C8604C8A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8" name="Oval 1287">
                  <a:extLst>
                    <a:ext uri="{FF2B5EF4-FFF2-40B4-BE49-F238E27FC236}">
                      <a16:creationId xmlns:a16="http://schemas.microsoft.com/office/drawing/2014/main" id="{AB0571ED-6B51-7CB5-1933-87DC2608A301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9" name="Oval 1288">
                  <a:extLst>
                    <a:ext uri="{FF2B5EF4-FFF2-40B4-BE49-F238E27FC236}">
                      <a16:creationId xmlns:a16="http://schemas.microsoft.com/office/drawing/2014/main" id="{1D5C625F-BA94-06D0-16A7-CAE622044218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0" name="Oval 1289">
                  <a:extLst>
                    <a:ext uri="{FF2B5EF4-FFF2-40B4-BE49-F238E27FC236}">
                      <a16:creationId xmlns:a16="http://schemas.microsoft.com/office/drawing/2014/main" id="{9E35C579-8A48-B861-7357-A4ABE4DB6B55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1" name="Oval 1290">
                  <a:extLst>
                    <a:ext uri="{FF2B5EF4-FFF2-40B4-BE49-F238E27FC236}">
                      <a16:creationId xmlns:a16="http://schemas.microsoft.com/office/drawing/2014/main" id="{C752BADC-DDC5-FE2F-593A-DC23F908E19B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2" name="Oval 1291">
                  <a:extLst>
                    <a:ext uri="{FF2B5EF4-FFF2-40B4-BE49-F238E27FC236}">
                      <a16:creationId xmlns:a16="http://schemas.microsoft.com/office/drawing/2014/main" id="{CC61052A-AD64-9C2A-5FF9-3FEA5D9F046D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3" name="Rectangle 1292">
                  <a:extLst>
                    <a:ext uri="{FF2B5EF4-FFF2-40B4-BE49-F238E27FC236}">
                      <a16:creationId xmlns:a16="http://schemas.microsoft.com/office/drawing/2014/main" id="{12B90C23-F71E-DD0A-FEA7-39C595B525DB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4" name="Frame 1293">
                  <a:extLst>
                    <a:ext uri="{FF2B5EF4-FFF2-40B4-BE49-F238E27FC236}">
                      <a16:creationId xmlns:a16="http://schemas.microsoft.com/office/drawing/2014/main" id="{50C23508-87A2-77B6-6955-100C352A9938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94" name="Group 1193">
                <a:extLst>
                  <a:ext uri="{FF2B5EF4-FFF2-40B4-BE49-F238E27FC236}">
                    <a16:creationId xmlns:a16="http://schemas.microsoft.com/office/drawing/2014/main" id="{E72FCE38-A7F7-8F6E-AA8D-A93513695236}"/>
                  </a:ext>
                </a:extLst>
              </p:cNvPr>
              <p:cNvGrpSpPr/>
              <p:nvPr/>
            </p:nvGrpSpPr>
            <p:grpSpPr>
              <a:xfrm>
                <a:off x="12684727" y="-416311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233" name="Rectangle 1232">
                  <a:extLst>
                    <a:ext uri="{FF2B5EF4-FFF2-40B4-BE49-F238E27FC236}">
                      <a16:creationId xmlns:a16="http://schemas.microsoft.com/office/drawing/2014/main" id="{30EDD83F-EAE7-3D00-E12B-08D4B7596141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4" name="Oval 1233">
                  <a:extLst>
                    <a:ext uri="{FF2B5EF4-FFF2-40B4-BE49-F238E27FC236}">
                      <a16:creationId xmlns:a16="http://schemas.microsoft.com/office/drawing/2014/main" id="{7C0A5C85-3A4C-3872-A25B-E4803F34E070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5" name="Oval 1234">
                  <a:extLst>
                    <a:ext uri="{FF2B5EF4-FFF2-40B4-BE49-F238E27FC236}">
                      <a16:creationId xmlns:a16="http://schemas.microsoft.com/office/drawing/2014/main" id="{18F55DE7-7387-9CEC-62A2-D85D0F8B5A2C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6" name="Oval 1235">
                  <a:extLst>
                    <a:ext uri="{FF2B5EF4-FFF2-40B4-BE49-F238E27FC236}">
                      <a16:creationId xmlns:a16="http://schemas.microsoft.com/office/drawing/2014/main" id="{12986577-531F-483E-56ED-984E22D77748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7" name="Oval 1236">
                  <a:extLst>
                    <a:ext uri="{FF2B5EF4-FFF2-40B4-BE49-F238E27FC236}">
                      <a16:creationId xmlns:a16="http://schemas.microsoft.com/office/drawing/2014/main" id="{63E0527A-A5E7-DF23-E679-899F40FF83BE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8" name="Oval 1237">
                  <a:extLst>
                    <a:ext uri="{FF2B5EF4-FFF2-40B4-BE49-F238E27FC236}">
                      <a16:creationId xmlns:a16="http://schemas.microsoft.com/office/drawing/2014/main" id="{F1192618-5DF2-95FC-E74B-865F1C9E3A42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9" name="Oval 1238">
                  <a:extLst>
                    <a:ext uri="{FF2B5EF4-FFF2-40B4-BE49-F238E27FC236}">
                      <a16:creationId xmlns:a16="http://schemas.microsoft.com/office/drawing/2014/main" id="{488342EE-471D-74EB-4F41-FE7EDBB56C8E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0" name="Oval 1239">
                  <a:extLst>
                    <a:ext uri="{FF2B5EF4-FFF2-40B4-BE49-F238E27FC236}">
                      <a16:creationId xmlns:a16="http://schemas.microsoft.com/office/drawing/2014/main" id="{7A604FF0-CCD1-18FE-E3B5-F8869D0F1673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1" name="Oval 1240">
                  <a:extLst>
                    <a:ext uri="{FF2B5EF4-FFF2-40B4-BE49-F238E27FC236}">
                      <a16:creationId xmlns:a16="http://schemas.microsoft.com/office/drawing/2014/main" id="{CD92807A-4ED1-8DE9-CC26-A7940D6D7F9E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2" name="Oval 1241">
                  <a:extLst>
                    <a:ext uri="{FF2B5EF4-FFF2-40B4-BE49-F238E27FC236}">
                      <a16:creationId xmlns:a16="http://schemas.microsoft.com/office/drawing/2014/main" id="{7F947130-05FD-94F0-7052-B5F97F1813CD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3" name="Oval 1242">
                  <a:extLst>
                    <a:ext uri="{FF2B5EF4-FFF2-40B4-BE49-F238E27FC236}">
                      <a16:creationId xmlns:a16="http://schemas.microsoft.com/office/drawing/2014/main" id="{7DE3D924-B4AD-9BA3-55B5-3D5A686E9F17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4" name="Oval 1243">
                  <a:extLst>
                    <a:ext uri="{FF2B5EF4-FFF2-40B4-BE49-F238E27FC236}">
                      <a16:creationId xmlns:a16="http://schemas.microsoft.com/office/drawing/2014/main" id="{AEB71B21-5169-9C99-1062-9AECAE799A01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5" name="Oval 1244">
                  <a:extLst>
                    <a:ext uri="{FF2B5EF4-FFF2-40B4-BE49-F238E27FC236}">
                      <a16:creationId xmlns:a16="http://schemas.microsoft.com/office/drawing/2014/main" id="{045DD23B-3479-6C44-F33B-13FDD08C43C2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6" name="Oval 1245">
                  <a:extLst>
                    <a:ext uri="{FF2B5EF4-FFF2-40B4-BE49-F238E27FC236}">
                      <a16:creationId xmlns:a16="http://schemas.microsoft.com/office/drawing/2014/main" id="{F5F2A05D-3D02-4A1C-D37F-2595F00559F4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7" name="Oval 1246">
                  <a:extLst>
                    <a:ext uri="{FF2B5EF4-FFF2-40B4-BE49-F238E27FC236}">
                      <a16:creationId xmlns:a16="http://schemas.microsoft.com/office/drawing/2014/main" id="{7100D6D4-FD24-D01F-57D2-F1A3A78D669B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8" name="Oval 1247">
                  <a:extLst>
                    <a:ext uri="{FF2B5EF4-FFF2-40B4-BE49-F238E27FC236}">
                      <a16:creationId xmlns:a16="http://schemas.microsoft.com/office/drawing/2014/main" id="{577E0A0B-F488-0CF8-E441-58D70406628C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9" name="Oval 1248">
                  <a:extLst>
                    <a:ext uri="{FF2B5EF4-FFF2-40B4-BE49-F238E27FC236}">
                      <a16:creationId xmlns:a16="http://schemas.microsoft.com/office/drawing/2014/main" id="{6F17C00C-2B91-0E3C-8AF2-0F0C9D2ECCEC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0" name="Oval 1249">
                  <a:extLst>
                    <a:ext uri="{FF2B5EF4-FFF2-40B4-BE49-F238E27FC236}">
                      <a16:creationId xmlns:a16="http://schemas.microsoft.com/office/drawing/2014/main" id="{11A733AA-464B-F50E-310A-58DD0F596F4C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1" name="Oval 1250">
                  <a:extLst>
                    <a:ext uri="{FF2B5EF4-FFF2-40B4-BE49-F238E27FC236}">
                      <a16:creationId xmlns:a16="http://schemas.microsoft.com/office/drawing/2014/main" id="{B04C25C2-CBC4-E6A1-81A3-D1F3132A1867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2" name="Oval 1251">
                  <a:extLst>
                    <a:ext uri="{FF2B5EF4-FFF2-40B4-BE49-F238E27FC236}">
                      <a16:creationId xmlns:a16="http://schemas.microsoft.com/office/drawing/2014/main" id="{714183A2-3151-AA16-4A9F-5BFDDB92A033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3" name="Oval 1252">
                  <a:extLst>
                    <a:ext uri="{FF2B5EF4-FFF2-40B4-BE49-F238E27FC236}">
                      <a16:creationId xmlns:a16="http://schemas.microsoft.com/office/drawing/2014/main" id="{188A5E85-5F6E-B4D7-F09C-30625AF68714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4" name="Oval 1253">
                  <a:extLst>
                    <a:ext uri="{FF2B5EF4-FFF2-40B4-BE49-F238E27FC236}">
                      <a16:creationId xmlns:a16="http://schemas.microsoft.com/office/drawing/2014/main" id="{52424E49-753C-83AF-ECF7-35987FDABF47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5" name="Oval 1254">
                  <a:extLst>
                    <a:ext uri="{FF2B5EF4-FFF2-40B4-BE49-F238E27FC236}">
                      <a16:creationId xmlns:a16="http://schemas.microsoft.com/office/drawing/2014/main" id="{80BDCC51-81D2-875A-B340-6F72087D6585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6" name="Oval 1255">
                  <a:extLst>
                    <a:ext uri="{FF2B5EF4-FFF2-40B4-BE49-F238E27FC236}">
                      <a16:creationId xmlns:a16="http://schemas.microsoft.com/office/drawing/2014/main" id="{C502CB90-E5D8-D594-B3B4-6FA031E0C5CD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7" name="Oval 1256">
                  <a:extLst>
                    <a:ext uri="{FF2B5EF4-FFF2-40B4-BE49-F238E27FC236}">
                      <a16:creationId xmlns:a16="http://schemas.microsoft.com/office/drawing/2014/main" id="{BBDBDF0D-EDC3-F584-5953-35785DFF0FA2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8" name="Oval 1257">
                  <a:extLst>
                    <a:ext uri="{FF2B5EF4-FFF2-40B4-BE49-F238E27FC236}">
                      <a16:creationId xmlns:a16="http://schemas.microsoft.com/office/drawing/2014/main" id="{C812A9AF-8703-51EF-5BC4-A2A66E742CFF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9" name="Oval 1258">
                  <a:extLst>
                    <a:ext uri="{FF2B5EF4-FFF2-40B4-BE49-F238E27FC236}">
                      <a16:creationId xmlns:a16="http://schemas.microsoft.com/office/drawing/2014/main" id="{38E450F0-4861-0661-E202-6682DA6E92F1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0" name="Oval 1259">
                  <a:extLst>
                    <a:ext uri="{FF2B5EF4-FFF2-40B4-BE49-F238E27FC236}">
                      <a16:creationId xmlns:a16="http://schemas.microsoft.com/office/drawing/2014/main" id="{AC0377E9-E1E2-F5FE-2E73-F7DD75D74473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1" name="Oval 1260">
                  <a:extLst>
                    <a:ext uri="{FF2B5EF4-FFF2-40B4-BE49-F238E27FC236}">
                      <a16:creationId xmlns:a16="http://schemas.microsoft.com/office/drawing/2014/main" id="{F37F0FED-43A0-BFAD-CEB8-0AD25962C337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2" name="Rectangle 1261">
                  <a:extLst>
                    <a:ext uri="{FF2B5EF4-FFF2-40B4-BE49-F238E27FC236}">
                      <a16:creationId xmlns:a16="http://schemas.microsoft.com/office/drawing/2014/main" id="{477EE7CE-FA33-EEC9-1037-99AA77622CBE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3" name="Frame 1262">
                  <a:extLst>
                    <a:ext uri="{FF2B5EF4-FFF2-40B4-BE49-F238E27FC236}">
                      <a16:creationId xmlns:a16="http://schemas.microsoft.com/office/drawing/2014/main" id="{97EAD12A-F12B-9A8E-9A47-BC06273A88BF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95" name="Group 1194">
                <a:extLst>
                  <a:ext uri="{FF2B5EF4-FFF2-40B4-BE49-F238E27FC236}">
                    <a16:creationId xmlns:a16="http://schemas.microsoft.com/office/drawing/2014/main" id="{B7E2E6D8-BE95-6BF7-086C-11FA91ED5615}"/>
                  </a:ext>
                </a:extLst>
              </p:cNvPr>
              <p:cNvGrpSpPr/>
              <p:nvPr/>
            </p:nvGrpSpPr>
            <p:grpSpPr>
              <a:xfrm>
                <a:off x="12684727" y="2278762"/>
                <a:ext cx="1758777" cy="1706769"/>
                <a:chOff x="-282048" y="3585078"/>
                <a:chExt cx="1758777" cy="1706769"/>
              </a:xfrm>
            </p:grpSpPr>
            <p:sp>
              <p:nvSpPr>
                <p:cNvPr id="1202" name="Rectangle 1201">
                  <a:extLst>
                    <a:ext uri="{FF2B5EF4-FFF2-40B4-BE49-F238E27FC236}">
                      <a16:creationId xmlns:a16="http://schemas.microsoft.com/office/drawing/2014/main" id="{43B37C7A-DF4C-B97B-CDB1-544C37DA404E}"/>
                    </a:ext>
                  </a:extLst>
                </p:cNvPr>
                <p:cNvSpPr/>
                <p:nvPr/>
              </p:nvSpPr>
              <p:spPr>
                <a:xfrm>
                  <a:off x="-272157" y="3585078"/>
                  <a:ext cx="1747978" cy="170676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3" name="Oval 1202">
                  <a:extLst>
                    <a:ext uri="{FF2B5EF4-FFF2-40B4-BE49-F238E27FC236}">
                      <a16:creationId xmlns:a16="http://schemas.microsoft.com/office/drawing/2014/main" id="{3146603A-BAA1-918A-EF70-8CEE6B005BBE}"/>
                    </a:ext>
                  </a:extLst>
                </p:cNvPr>
                <p:cNvSpPr/>
                <p:nvPr/>
              </p:nvSpPr>
              <p:spPr>
                <a:xfrm>
                  <a:off x="1041374" y="386513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4" name="Oval 1203">
                  <a:extLst>
                    <a:ext uri="{FF2B5EF4-FFF2-40B4-BE49-F238E27FC236}">
                      <a16:creationId xmlns:a16="http://schemas.microsoft.com/office/drawing/2014/main" id="{EED28837-D75A-9A3D-B59F-8CA8D41E5D2F}"/>
                    </a:ext>
                  </a:extLst>
                </p:cNvPr>
                <p:cNvSpPr/>
                <p:nvPr/>
              </p:nvSpPr>
              <p:spPr>
                <a:xfrm>
                  <a:off x="1178233" y="376907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5" name="Oval 1204">
                  <a:extLst>
                    <a:ext uri="{FF2B5EF4-FFF2-40B4-BE49-F238E27FC236}">
                      <a16:creationId xmlns:a16="http://schemas.microsoft.com/office/drawing/2014/main" id="{96C72ECF-786B-9349-3D9F-69A91C09F783}"/>
                    </a:ext>
                  </a:extLst>
                </p:cNvPr>
                <p:cNvSpPr/>
                <p:nvPr/>
              </p:nvSpPr>
              <p:spPr>
                <a:xfrm>
                  <a:off x="908291" y="393273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6" name="Oval 1205">
                  <a:extLst>
                    <a:ext uri="{FF2B5EF4-FFF2-40B4-BE49-F238E27FC236}">
                      <a16:creationId xmlns:a16="http://schemas.microsoft.com/office/drawing/2014/main" id="{CB5A85AD-AAE2-868E-5C2B-8898B668FF58}"/>
                    </a:ext>
                  </a:extLst>
                </p:cNvPr>
                <p:cNvSpPr/>
                <p:nvPr/>
              </p:nvSpPr>
              <p:spPr>
                <a:xfrm>
                  <a:off x="764967" y="3997860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7" name="Oval 1206">
                  <a:extLst>
                    <a:ext uri="{FF2B5EF4-FFF2-40B4-BE49-F238E27FC236}">
                      <a16:creationId xmlns:a16="http://schemas.microsoft.com/office/drawing/2014/main" id="{E131831F-97F6-1785-AC37-DCF531052359}"/>
                    </a:ext>
                  </a:extLst>
                </p:cNvPr>
                <p:cNvSpPr/>
                <p:nvPr/>
              </p:nvSpPr>
              <p:spPr>
                <a:xfrm>
                  <a:off x="469499" y="4089773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8" name="Oval 1207">
                  <a:extLst>
                    <a:ext uri="{FF2B5EF4-FFF2-40B4-BE49-F238E27FC236}">
                      <a16:creationId xmlns:a16="http://schemas.microsoft.com/office/drawing/2014/main" id="{6F6ECE32-3E6D-C364-1290-9764359E65F3}"/>
                    </a:ext>
                  </a:extLst>
                </p:cNvPr>
                <p:cNvSpPr/>
                <p:nvPr/>
              </p:nvSpPr>
              <p:spPr>
                <a:xfrm>
                  <a:off x="618586" y="4064117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9" name="Oval 1208">
                  <a:extLst>
                    <a:ext uri="{FF2B5EF4-FFF2-40B4-BE49-F238E27FC236}">
                      <a16:creationId xmlns:a16="http://schemas.microsoft.com/office/drawing/2014/main" id="{CCDA7C4E-68FE-015E-E679-EE23C3B6BBD4}"/>
                    </a:ext>
                  </a:extLst>
                </p:cNvPr>
                <p:cNvSpPr/>
                <p:nvPr/>
              </p:nvSpPr>
              <p:spPr>
                <a:xfrm>
                  <a:off x="325560" y="408080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0" name="Oval 1209">
                  <a:extLst>
                    <a:ext uri="{FF2B5EF4-FFF2-40B4-BE49-F238E27FC236}">
                      <a16:creationId xmlns:a16="http://schemas.microsoft.com/office/drawing/2014/main" id="{4A6FC6B1-9D10-3077-58AB-AF7D9A978723}"/>
                    </a:ext>
                  </a:extLst>
                </p:cNvPr>
                <p:cNvSpPr/>
                <p:nvPr/>
              </p:nvSpPr>
              <p:spPr>
                <a:xfrm>
                  <a:off x="193500" y="402616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1" name="Oval 1210">
                  <a:extLst>
                    <a:ext uri="{FF2B5EF4-FFF2-40B4-BE49-F238E27FC236}">
                      <a16:creationId xmlns:a16="http://schemas.microsoft.com/office/drawing/2014/main" id="{C536A063-F4F3-FA6C-1A2E-AE825864DE6B}"/>
                    </a:ext>
                  </a:extLst>
                </p:cNvPr>
                <p:cNvSpPr/>
                <p:nvPr/>
              </p:nvSpPr>
              <p:spPr>
                <a:xfrm>
                  <a:off x="95766" y="393021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2" name="Oval 1211">
                  <a:extLst>
                    <a:ext uri="{FF2B5EF4-FFF2-40B4-BE49-F238E27FC236}">
                      <a16:creationId xmlns:a16="http://schemas.microsoft.com/office/drawing/2014/main" id="{7316E45F-5C5D-9A3E-DE5C-97617785EE27}"/>
                    </a:ext>
                  </a:extLst>
                </p:cNvPr>
                <p:cNvSpPr/>
                <p:nvPr/>
              </p:nvSpPr>
              <p:spPr>
                <a:xfrm>
                  <a:off x="-9861" y="384403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3" name="Oval 1212">
                  <a:extLst>
                    <a:ext uri="{FF2B5EF4-FFF2-40B4-BE49-F238E27FC236}">
                      <a16:creationId xmlns:a16="http://schemas.microsoft.com/office/drawing/2014/main" id="{AE860506-751A-F8A2-2C13-04E8013A0C31}"/>
                    </a:ext>
                  </a:extLst>
                </p:cNvPr>
                <p:cNvSpPr/>
                <p:nvPr/>
              </p:nvSpPr>
              <p:spPr>
                <a:xfrm>
                  <a:off x="-106554" y="3731126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4" name="Oval 1213">
                  <a:extLst>
                    <a:ext uri="{FF2B5EF4-FFF2-40B4-BE49-F238E27FC236}">
                      <a16:creationId xmlns:a16="http://schemas.microsoft.com/office/drawing/2014/main" id="{0BAA8B05-A81E-12FF-A261-B259808DE897}"/>
                    </a:ext>
                  </a:extLst>
                </p:cNvPr>
                <p:cNvSpPr/>
                <p:nvPr/>
              </p:nvSpPr>
              <p:spPr>
                <a:xfrm>
                  <a:off x="1066791" y="4605816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5" name="Oval 1214">
                  <a:extLst>
                    <a:ext uri="{FF2B5EF4-FFF2-40B4-BE49-F238E27FC236}">
                      <a16:creationId xmlns:a16="http://schemas.microsoft.com/office/drawing/2014/main" id="{00E4B9C4-22C1-C61A-4215-5198D2C2EB7B}"/>
                    </a:ext>
                  </a:extLst>
                </p:cNvPr>
                <p:cNvSpPr/>
                <p:nvPr/>
              </p:nvSpPr>
              <p:spPr>
                <a:xfrm>
                  <a:off x="1220630" y="4643765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6" name="Oval 1215">
                  <a:extLst>
                    <a:ext uri="{FF2B5EF4-FFF2-40B4-BE49-F238E27FC236}">
                      <a16:creationId xmlns:a16="http://schemas.microsoft.com/office/drawing/2014/main" id="{B1608805-CD0A-CC71-1450-79096C7E3536}"/>
                    </a:ext>
                  </a:extLst>
                </p:cNvPr>
                <p:cNvSpPr/>
                <p:nvPr/>
              </p:nvSpPr>
              <p:spPr>
                <a:xfrm>
                  <a:off x="903298" y="454682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7" name="Oval 1216">
                  <a:extLst>
                    <a:ext uri="{FF2B5EF4-FFF2-40B4-BE49-F238E27FC236}">
                      <a16:creationId xmlns:a16="http://schemas.microsoft.com/office/drawing/2014/main" id="{99ABD264-D442-B44F-A400-E532C07C0B6C}"/>
                    </a:ext>
                  </a:extLst>
                </p:cNvPr>
                <p:cNvSpPr/>
                <p:nvPr/>
              </p:nvSpPr>
              <p:spPr>
                <a:xfrm>
                  <a:off x="764670" y="4464876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8" name="Oval 1217">
                  <a:extLst>
                    <a:ext uri="{FF2B5EF4-FFF2-40B4-BE49-F238E27FC236}">
                      <a16:creationId xmlns:a16="http://schemas.microsoft.com/office/drawing/2014/main" id="{76ED8A0C-1640-682B-DFF7-959610AD3801}"/>
                    </a:ext>
                  </a:extLst>
                </p:cNvPr>
                <p:cNvSpPr/>
                <p:nvPr/>
              </p:nvSpPr>
              <p:spPr>
                <a:xfrm>
                  <a:off x="484557" y="4337421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9" name="Oval 1218">
                  <a:extLst>
                    <a:ext uri="{FF2B5EF4-FFF2-40B4-BE49-F238E27FC236}">
                      <a16:creationId xmlns:a16="http://schemas.microsoft.com/office/drawing/2014/main" id="{D5A384CF-F592-8C93-3F27-E2D5BDCC8BD5}"/>
                    </a:ext>
                  </a:extLst>
                </p:cNvPr>
                <p:cNvSpPr/>
                <p:nvPr/>
              </p:nvSpPr>
              <p:spPr>
                <a:xfrm>
                  <a:off x="616971" y="4398294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0" name="Oval 1219">
                  <a:extLst>
                    <a:ext uri="{FF2B5EF4-FFF2-40B4-BE49-F238E27FC236}">
                      <a16:creationId xmlns:a16="http://schemas.microsoft.com/office/drawing/2014/main" id="{2B056995-6929-8AEF-8AB9-7E5855991ACE}"/>
                    </a:ext>
                  </a:extLst>
                </p:cNvPr>
                <p:cNvSpPr/>
                <p:nvPr/>
              </p:nvSpPr>
              <p:spPr>
                <a:xfrm>
                  <a:off x="354240" y="4292005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1" name="Oval 1220">
                  <a:extLst>
                    <a:ext uri="{FF2B5EF4-FFF2-40B4-BE49-F238E27FC236}">
                      <a16:creationId xmlns:a16="http://schemas.microsoft.com/office/drawing/2014/main" id="{0C7DB9D7-74A8-2278-13F9-334229E9F2DC}"/>
                    </a:ext>
                  </a:extLst>
                </p:cNvPr>
                <p:cNvSpPr/>
                <p:nvPr/>
              </p:nvSpPr>
              <p:spPr>
                <a:xfrm>
                  <a:off x="227896" y="4214073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2" name="Oval 1221">
                  <a:extLst>
                    <a:ext uri="{FF2B5EF4-FFF2-40B4-BE49-F238E27FC236}">
                      <a16:creationId xmlns:a16="http://schemas.microsoft.com/office/drawing/2014/main" id="{5CC01C06-08C0-5C32-FCFA-FABE91578085}"/>
                    </a:ext>
                  </a:extLst>
                </p:cNvPr>
                <p:cNvSpPr/>
                <p:nvPr/>
              </p:nvSpPr>
              <p:spPr>
                <a:xfrm>
                  <a:off x="-20437" y="4035204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3" name="Oval 1222">
                  <a:extLst>
                    <a:ext uri="{FF2B5EF4-FFF2-40B4-BE49-F238E27FC236}">
                      <a16:creationId xmlns:a16="http://schemas.microsoft.com/office/drawing/2014/main" id="{DBE8F985-F9D5-EE00-43F9-A6260D93E7E3}"/>
                    </a:ext>
                  </a:extLst>
                </p:cNvPr>
                <p:cNvSpPr/>
                <p:nvPr/>
              </p:nvSpPr>
              <p:spPr>
                <a:xfrm>
                  <a:off x="99229" y="4133878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4" name="Oval 1223">
                  <a:extLst>
                    <a:ext uri="{FF2B5EF4-FFF2-40B4-BE49-F238E27FC236}">
                      <a16:creationId xmlns:a16="http://schemas.microsoft.com/office/drawing/2014/main" id="{1B1DBED8-BD4B-E41F-CD7D-731A788E52E0}"/>
                    </a:ext>
                  </a:extLst>
                </p:cNvPr>
                <p:cNvSpPr/>
                <p:nvPr/>
              </p:nvSpPr>
              <p:spPr>
                <a:xfrm>
                  <a:off x="-144503" y="3915900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5" name="Oval 1224">
                  <a:extLst>
                    <a:ext uri="{FF2B5EF4-FFF2-40B4-BE49-F238E27FC236}">
                      <a16:creationId xmlns:a16="http://schemas.microsoft.com/office/drawing/2014/main" id="{57DD46A3-171C-DBC0-2083-ACAC1C9AE03F}"/>
                    </a:ext>
                  </a:extLst>
                </p:cNvPr>
                <p:cNvSpPr/>
                <p:nvPr/>
              </p:nvSpPr>
              <p:spPr>
                <a:xfrm>
                  <a:off x="-109074" y="5011669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6" name="Oval 1225">
                  <a:extLst>
                    <a:ext uri="{FF2B5EF4-FFF2-40B4-BE49-F238E27FC236}">
                      <a16:creationId xmlns:a16="http://schemas.microsoft.com/office/drawing/2014/main" id="{7F20281D-9235-DF40-CBDC-2B24C1C862B7}"/>
                    </a:ext>
                  </a:extLst>
                </p:cNvPr>
                <p:cNvSpPr/>
                <p:nvPr/>
              </p:nvSpPr>
              <p:spPr>
                <a:xfrm>
                  <a:off x="35429" y="4963051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7" name="Oval 1226">
                  <a:extLst>
                    <a:ext uri="{FF2B5EF4-FFF2-40B4-BE49-F238E27FC236}">
                      <a16:creationId xmlns:a16="http://schemas.microsoft.com/office/drawing/2014/main" id="{99973E82-5C4D-0F1E-03E2-86C6723D2899}"/>
                    </a:ext>
                  </a:extLst>
                </p:cNvPr>
                <p:cNvSpPr/>
                <p:nvPr/>
              </p:nvSpPr>
              <p:spPr>
                <a:xfrm>
                  <a:off x="181918" y="4897282"/>
                  <a:ext cx="75897" cy="7589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8" name="Oval 1227">
                  <a:extLst>
                    <a:ext uri="{FF2B5EF4-FFF2-40B4-BE49-F238E27FC236}">
                      <a16:creationId xmlns:a16="http://schemas.microsoft.com/office/drawing/2014/main" id="{361ECE9C-1E0C-3788-47E5-98B856014D80}"/>
                    </a:ext>
                  </a:extLst>
                </p:cNvPr>
                <p:cNvSpPr/>
                <p:nvPr/>
              </p:nvSpPr>
              <p:spPr>
                <a:xfrm>
                  <a:off x="547447" y="4536443"/>
                  <a:ext cx="75897" cy="75897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9" name="Oval 1228">
                  <a:extLst>
                    <a:ext uri="{FF2B5EF4-FFF2-40B4-BE49-F238E27FC236}">
                      <a16:creationId xmlns:a16="http://schemas.microsoft.com/office/drawing/2014/main" id="{86862267-1233-B7FC-0961-B60DEDCBD75A}"/>
                    </a:ext>
                  </a:extLst>
                </p:cNvPr>
                <p:cNvSpPr/>
                <p:nvPr/>
              </p:nvSpPr>
              <p:spPr>
                <a:xfrm>
                  <a:off x="307626" y="4799193"/>
                  <a:ext cx="75897" cy="7589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0" name="Oval 1229">
                  <a:extLst>
                    <a:ext uri="{FF2B5EF4-FFF2-40B4-BE49-F238E27FC236}">
                      <a16:creationId xmlns:a16="http://schemas.microsoft.com/office/drawing/2014/main" id="{90914C5D-A129-248D-A8C5-42C509CC2A9E}"/>
                    </a:ext>
                  </a:extLst>
                </p:cNvPr>
                <p:cNvSpPr/>
                <p:nvPr/>
              </p:nvSpPr>
              <p:spPr>
                <a:xfrm>
                  <a:off x="449344" y="4677888"/>
                  <a:ext cx="75897" cy="7589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1" name="Rectangle 1230">
                  <a:extLst>
                    <a:ext uri="{FF2B5EF4-FFF2-40B4-BE49-F238E27FC236}">
                      <a16:creationId xmlns:a16="http://schemas.microsoft.com/office/drawing/2014/main" id="{D36354ED-B3E6-4DCA-FE76-378B06A1B04B}"/>
                    </a:ext>
                  </a:extLst>
                </p:cNvPr>
                <p:cNvSpPr/>
                <p:nvPr/>
              </p:nvSpPr>
              <p:spPr>
                <a:xfrm>
                  <a:off x="530825" y="3718007"/>
                  <a:ext cx="133030" cy="1440910"/>
                </a:xfrm>
                <a:prstGeom prst="rect">
                  <a:avLst/>
                </a:prstGeom>
                <a:solidFill>
                  <a:srgbClr val="6C3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2" name="Frame 1231">
                  <a:extLst>
                    <a:ext uri="{FF2B5EF4-FFF2-40B4-BE49-F238E27FC236}">
                      <a16:creationId xmlns:a16="http://schemas.microsoft.com/office/drawing/2014/main" id="{1432242D-B9B6-00B2-EB7A-D9F1010F3964}"/>
                    </a:ext>
                  </a:extLst>
                </p:cNvPr>
                <p:cNvSpPr/>
                <p:nvPr/>
              </p:nvSpPr>
              <p:spPr>
                <a:xfrm>
                  <a:off x="-282048" y="3585078"/>
                  <a:ext cx="1758777" cy="1706769"/>
                </a:xfrm>
                <a:prstGeom prst="frame">
                  <a:avLst>
                    <a:gd name="adj1" fmla="val 7940"/>
                  </a:avLst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96" name="Group 1195">
                <a:extLst>
                  <a:ext uri="{FF2B5EF4-FFF2-40B4-BE49-F238E27FC236}">
                    <a16:creationId xmlns:a16="http://schemas.microsoft.com/office/drawing/2014/main" id="{CFF5AA59-C8BE-DE01-DA0E-2C7CBFCD2171}"/>
                  </a:ext>
                </a:extLst>
              </p:cNvPr>
              <p:cNvGrpSpPr/>
              <p:nvPr/>
            </p:nvGrpSpPr>
            <p:grpSpPr>
              <a:xfrm>
                <a:off x="9807775" y="2050201"/>
                <a:ext cx="2122608" cy="2787613"/>
                <a:chOff x="1712944" y="2050201"/>
                <a:chExt cx="2122608" cy="2787613"/>
              </a:xfrm>
            </p:grpSpPr>
            <p:grpSp>
              <p:nvGrpSpPr>
                <p:cNvPr id="1197" name="Group 1196">
                  <a:extLst>
                    <a:ext uri="{FF2B5EF4-FFF2-40B4-BE49-F238E27FC236}">
                      <a16:creationId xmlns:a16="http://schemas.microsoft.com/office/drawing/2014/main" id="{E375FC20-CFD8-7D21-AD7D-F5CDE277C715}"/>
                    </a:ext>
                  </a:extLst>
                </p:cNvPr>
                <p:cNvGrpSpPr/>
                <p:nvPr/>
              </p:nvGrpSpPr>
              <p:grpSpPr>
                <a:xfrm>
                  <a:off x="1712944" y="2050201"/>
                  <a:ext cx="2122608" cy="702105"/>
                  <a:chOff x="1218944" y="3254677"/>
                  <a:chExt cx="2122608" cy="702105"/>
                </a:xfrm>
              </p:grpSpPr>
              <p:sp>
                <p:nvSpPr>
                  <p:cNvPr id="1200" name="Isosceles Triangle 1199">
                    <a:extLst>
                      <a:ext uri="{FF2B5EF4-FFF2-40B4-BE49-F238E27FC236}">
                        <a16:creationId xmlns:a16="http://schemas.microsoft.com/office/drawing/2014/main" id="{A34A0313-0276-C3B0-EFD8-AD1185BF3ACD}"/>
                      </a:ext>
                    </a:extLst>
                  </p:cNvPr>
                  <p:cNvSpPr/>
                  <p:nvPr/>
                </p:nvSpPr>
                <p:spPr>
                  <a:xfrm>
                    <a:off x="1218944" y="3254677"/>
                    <a:ext cx="2122608" cy="701272"/>
                  </a:xfrm>
                  <a:prstGeom prst="triangle">
                    <a:avLst/>
                  </a:prstGeom>
                  <a:solidFill>
                    <a:srgbClr val="6C3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1" name="Isosceles Triangle 1200">
                    <a:extLst>
                      <a:ext uri="{FF2B5EF4-FFF2-40B4-BE49-F238E27FC236}">
                        <a16:creationId xmlns:a16="http://schemas.microsoft.com/office/drawing/2014/main" id="{A7CBE422-DCF6-E76F-B194-E9241B937594}"/>
                      </a:ext>
                    </a:extLst>
                  </p:cNvPr>
                  <p:cNvSpPr/>
                  <p:nvPr/>
                </p:nvSpPr>
                <p:spPr>
                  <a:xfrm>
                    <a:off x="1449501" y="3407854"/>
                    <a:ext cx="1661494" cy="548928"/>
                  </a:xfrm>
                  <a:prstGeom prst="triangle">
                    <a:avLst/>
                  </a:prstGeom>
                  <a:solidFill>
                    <a:srgbClr val="8643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1198" name="Rectangle 1197">
                  <a:extLst>
                    <a:ext uri="{FF2B5EF4-FFF2-40B4-BE49-F238E27FC236}">
                      <a16:creationId xmlns:a16="http://schemas.microsoft.com/office/drawing/2014/main" id="{A671BDAA-9856-52D6-55A4-59A89F12277C}"/>
                    </a:ext>
                  </a:extLst>
                </p:cNvPr>
                <p:cNvSpPr/>
                <p:nvPr/>
              </p:nvSpPr>
              <p:spPr>
                <a:xfrm>
                  <a:off x="1956391" y="27432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9" name="Rectangle 1198">
                  <a:extLst>
                    <a:ext uri="{FF2B5EF4-FFF2-40B4-BE49-F238E27FC236}">
                      <a16:creationId xmlns:a16="http://schemas.microsoft.com/office/drawing/2014/main" id="{F0A17E72-4D23-7A4C-71F2-FA6261311877}"/>
                    </a:ext>
                  </a:extLst>
                </p:cNvPr>
                <p:cNvSpPr/>
                <p:nvPr/>
              </p:nvSpPr>
              <p:spPr>
                <a:xfrm>
                  <a:off x="3442291" y="2730500"/>
                  <a:ext cx="126409" cy="2094614"/>
                </a:xfrm>
                <a:prstGeom prst="rect">
                  <a:avLst/>
                </a:prstGeom>
                <a:solidFill>
                  <a:srgbClr val="864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355" name="Oval 354">
            <a:extLst>
              <a:ext uri="{FF2B5EF4-FFF2-40B4-BE49-F238E27FC236}">
                <a16:creationId xmlns:a16="http://schemas.microsoft.com/office/drawing/2014/main" id="{8658C377-722E-0B32-8414-BE5E68BFEA6C}"/>
              </a:ext>
            </a:extLst>
          </p:cNvPr>
          <p:cNvSpPr/>
          <p:nvPr/>
        </p:nvSpPr>
        <p:spPr>
          <a:xfrm>
            <a:off x="1052301" y="5149832"/>
            <a:ext cx="1770944" cy="566988"/>
          </a:xfrm>
          <a:prstGeom prst="ellipse">
            <a:avLst/>
          </a:prstGeom>
          <a:solidFill>
            <a:schemeClr val="tx2">
              <a:lumMod val="60000"/>
              <a:lumOff val="40000"/>
              <a:alpha val="66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93" name="Far hind">
            <a:extLst>
              <a:ext uri="{FF2B5EF4-FFF2-40B4-BE49-F238E27FC236}">
                <a16:creationId xmlns:a16="http://schemas.microsoft.com/office/drawing/2014/main" id="{7CFD0DF5-5ED2-94D1-A24F-765027DB8644}"/>
              </a:ext>
            </a:extLst>
          </p:cNvPr>
          <p:cNvGrpSpPr/>
          <p:nvPr/>
        </p:nvGrpSpPr>
        <p:grpSpPr>
          <a:xfrm rot="900000">
            <a:off x="1647169" y="4083386"/>
            <a:ext cx="260941" cy="1320203"/>
            <a:chOff x="4179820" y="1716816"/>
            <a:chExt cx="568941" cy="2878506"/>
          </a:xfrm>
        </p:grpSpPr>
        <p:grpSp>
          <p:nvGrpSpPr>
            <p:cNvPr id="394" name="Group 393">
              <a:extLst>
                <a:ext uri="{FF2B5EF4-FFF2-40B4-BE49-F238E27FC236}">
                  <a16:creationId xmlns:a16="http://schemas.microsoft.com/office/drawing/2014/main" id="{69DAA279-8CDB-381B-2ED8-D35B164685D4}"/>
                </a:ext>
              </a:extLst>
            </p:cNvPr>
            <p:cNvGrpSpPr/>
            <p:nvPr/>
          </p:nvGrpSpPr>
          <p:grpSpPr>
            <a:xfrm>
              <a:off x="4179820" y="3156509"/>
              <a:ext cx="568940" cy="1438813"/>
              <a:chOff x="4179820" y="3156509"/>
              <a:chExt cx="568940" cy="1438813"/>
            </a:xfrm>
          </p:grpSpPr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BECC7EA4-A92C-E593-0158-AEEACC152937}"/>
                  </a:ext>
                </a:extLst>
              </p:cNvPr>
              <p:cNvSpPr/>
              <p:nvPr/>
            </p:nvSpPr>
            <p:spPr>
              <a:xfrm rot="20814706" flipH="1">
                <a:off x="4179820" y="3156509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F517B6F7-F11C-D94D-5245-4E236C65D5A5}"/>
                  </a:ext>
                </a:extLst>
              </p:cNvPr>
              <p:cNvSpPr/>
              <p:nvPr/>
            </p:nvSpPr>
            <p:spPr>
              <a:xfrm flipH="1">
                <a:off x="4315604" y="4317457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6F519481-5F52-876F-6D43-01E27F984E7A}"/>
                </a:ext>
              </a:extLst>
            </p:cNvPr>
            <p:cNvGrpSpPr/>
            <p:nvPr/>
          </p:nvGrpSpPr>
          <p:grpSpPr>
            <a:xfrm flipV="1">
              <a:off x="4179821" y="1716816"/>
              <a:ext cx="568940" cy="1438813"/>
              <a:chOff x="4179820" y="3156509"/>
              <a:chExt cx="568940" cy="1438813"/>
            </a:xfrm>
          </p:grpSpPr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13815F22-25D5-B260-9DB5-83BB79471104}"/>
                  </a:ext>
                </a:extLst>
              </p:cNvPr>
              <p:cNvSpPr/>
              <p:nvPr/>
            </p:nvSpPr>
            <p:spPr>
              <a:xfrm rot="20814706" flipH="1">
                <a:off x="4179820" y="3156509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6B139C51-850E-BCC1-D660-2B7F544199CA}"/>
                  </a:ext>
                </a:extLst>
              </p:cNvPr>
              <p:cNvSpPr/>
              <p:nvPr/>
            </p:nvSpPr>
            <p:spPr>
              <a:xfrm flipH="1">
                <a:off x="4315604" y="4317457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00" name="Near hind">
            <a:extLst>
              <a:ext uri="{FF2B5EF4-FFF2-40B4-BE49-F238E27FC236}">
                <a16:creationId xmlns:a16="http://schemas.microsoft.com/office/drawing/2014/main" id="{E250B098-045B-D039-4414-EB0B2BCE25DC}"/>
              </a:ext>
            </a:extLst>
          </p:cNvPr>
          <p:cNvGrpSpPr/>
          <p:nvPr/>
        </p:nvGrpSpPr>
        <p:grpSpPr>
          <a:xfrm rot="900000">
            <a:off x="1441712" y="4197059"/>
            <a:ext cx="260942" cy="1276605"/>
            <a:chOff x="3732013" y="1959002"/>
            <a:chExt cx="568941" cy="2783428"/>
          </a:xfrm>
        </p:grpSpPr>
        <p:grpSp>
          <p:nvGrpSpPr>
            <p:cNvPr id="401" name="Group 400">
              <a:extLst>
                <a:ext uri="{FF2B5EF4-FFF2-40B4-BE49-F238E27FC236}">
                  <a16:creationId xmlns:a16="http://schemas.microsoft.com/office/drawing/2014/main" id="{DCB5EF4D-8A7E-01B8-1F4C-D60408467AD4}"/>
                </a:ext>
              </a:extLst>
            </p:cNvPr>
            <p:cNvGrpSpPr/>
            <p:nvPr/>
          </p:nvGrpSpPr>
          <p:grpSpPr>
            <a:xfrm>
              <a:off x="3732013" y="3350480"/>
              <a:ext cx="568940" cy="1391950"/>
              <a:chOff x="3732013" y="3350480"/>
              <a:chExt cx="568940" cy="1391950"/>
            </a:xfrm>
          </p:grpSpPr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4D902CEF-FE5A-B035-8B77-1A4B809D5A26}"/>
                  </a:ext>
                </a:extLst>
              </p:cNvPr>
              <p:cNvSpPr/>
              <p:nvPr/>
            </p:nvSpPr>
            <p:spPr>
              <a:xfrm rot="20814706" flipH="1">
                <a:off x="3732013" y="3350480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77418EB1-2800-B72E-2FE1-C59469DBB406}"/>
                  </a:ext>
                </a:extLst>
              </p:cNvPr>
              <p:cNvSpPr/>
              <p:nvPr/>
            </p:nvSpPr>
            <p:spPr>
              <a:xfrm flipH="1">
                <a:off x="3851637" y="4464565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A9142CFF-09F4-A3E2-0F05-B38861E838AF}"/>
                </a:ext>
              </a:extLst>
            </p:cNvPr>
            <p:cNvGrpSpPr/>
            <p:nvPr/>
          </p:nvGrpSpPr>
          <p:grpSpPr>
            <a:xfrm flipV="1">
              <a:off x="3732014" y="1959002"/>
              <a:ext cx="568940" cy="1391950"/>
              <a:chOff x="3732013" y="3350480"/>
              <a:chExt cx="568940" cy="1391950"/>
            </a:xfrm>
          </p:grpSpPr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7239CB42-8670-2F49-21D3-3731CB172E40}"/>
                  </a:ext>
                </a:extLst>
              </p:cNvPr>
              <p:cNvSpPr/>
              <p:nvPr/>
            </p:nvSpPr>
            <p:spPr>
              <a:xfrm rot="20814706" flipH="1">
                <a:off x="3732013" y="3350480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1723445C-1F62-2FB2-7491-AD8C529E451A}"/>
                  </a:ext>
                </a:extLst>
              </p:cNvPr>
              <p:cNvSpPr/>
              <p:nvPr/>
            </p:nvSpPr>
            <p:spPr>
              <a:xfrm flipH="1">
                <a:off x="3851637" y="4464565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07" name="Far fore">
            <a:extLst>
              <a:ext uri="{FF2B5EF4-FFF2-40B4-BE49-F238E27FC236}">
                <a16:creationId xmlns:a16="http://schemas.microsoft.com/office/drawing/2014/main" id="{E92BB118-A728-BBD7-BA78-26AB2527AEDD}"/>
              </a:ext>
            </a:extLst>
          </p:cNvPr>
          <p:cNvGrpSpPr/>
          <p:nvPr/>
        </p:nvGrpSpPr>
        <p:grpSpPr>
          <a:xfrm rot="900000">
            <a:off x="2403224" y="4249797"/>
            <a:ext cx="188224" cy="1251325"/>
            <a:chOff x="5804973" y="2076987"/>
            <a:chExt cx="410393" cy="2728318"/>
          </a:xfrm>
        </p:grpSpPr>
        <p:grpSp>
          <p:nvGrpSpPr>
            <p:cNvPr id="408" name="Group 407">
              <a:extLst>
                <a:ext uri="{FF2B5EF4-FFF2-40B4-BE49-F238E27FC236}">
                  <a16:creationId xmlns:a16="http://schemas.microsoft.com/office/drawing/2014/main" id="{41C96C1F-A722-F4A5-7677-10AE849901DA}"/>
                </a:ext>
              </a:extLst>
            </p:cNvPr>
            <p:cNvGrpSpPr/>
            <p:nvPr/>
          </p:nvGrpSpPr>
          <p:grpSpPr>
            <a:xfrm>
              <a:off x="5804973" y="3438859"/>
              <a:ext cx="410392" cy="1366446"/>
              <a:chOff x="5804973" y="3438859"/>
              <a:chExt cx="410392" cy="1366446"/>
            </a:xfrm>
          </p:grpSpPr>
          <p:sp>
            <p:nvSpPr>
              <p:cNvPr id="412" name="Rectangle: Rounded Corners 13">
                <a:extLst>
                  <a:ext uri="{FF2B5EF4-FFF2-40B4-BE49-F238E27FC236}">
                    <a16:creationId xmlns:a16="http://schemas.microsoft.com/office/drawing/2014/main" id="{8F46DB15-CDC8-B3B9-A0A3-ABF40C1CDE0F}"/>
                  </a:ext>
                </a:extLst>
              </p:cNvPr>
              <p:cNvSpPr/>
              <p:nvPr/>
            </p:nvSpPr>
            <p:spPr>
              <a:xfrm flipH="1">
                <a:off x="5804973" y="3438859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623E7FA9-07F6-3A61-FFD0-371CD8A94741}"/>
                  </a:ext>
                </a:extLst>
              </p:cNvPr>
              <p:cNvSpPr/>
              <p:nvPr/>
            </p:nvSpPr>
            <p:spPr>
              <a:xfrm flipH="1">
                <a:off x="5838854" y="4527440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69C4AEF6-DD7B-9C3F-C8AC-F2E4558D0E39}"/>
                </a:ext>
              </a:extLst>
            </p:cNvPr>
            <p:cNvGrpSpPr/>
            <p:nvPr/>
          </p:nvGrpSpPr>
          <p:grpSpPr>
            <a:xfrm flipV="1">
              <a:off x="5804974" y="2076987"/>
              <a:ext cx="410392" cy="1366446"/>
              <a:chOff x="5804973" y="3438859"/>
              <a:chExt cx="410392" cy="1366446"/>
            </a:xfrm>
          </p:grpSpPr>
          <p:sp>
            <p:nvSpPr>
              <p:cNvPr id="410" name="Rectangle: Rounded Corners 13">
                <a:extLst>
                  <a:ext uri="{FF2B5EF4-FFF2-40B4-BE49-F238E27FC236}">
                    <a16:creationId xmlns:a16="http://schemas.microsoft.com/office/drawing/2014/main" id="{C9154D62-B3D5-6783-5AB1-3FD325E05607}"/>
                  </a:ext>
                </a:extLst>
              </p:cNvPr>
              <p:cNvSpPr/>
              <p:nvPr/>
            </p:nvSpPr>
            <p:spPr>
              <a:xfrm flipH="1">
                <a:off x="5804973" y="3438859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8DF2C072-28BD-23DD-7A8B-F5E8C1244EDE}"/>
                  </a:ext>
                </a:extLst>
              </p:cNvPr>
              <p:cNvSpPr/>
              <p:nvPr/>
            </p:nvSpPr>
            <p:spPr>
              <a:xfrm flipH="1">
                <a:off x="5838854" y="4527440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14" name="Near fore">
            <a:extLst>
              <a:ext uri="{FF2B5EF4-FFF2-40B4-BE49-F238E27FC236}">
                <a16:creationId xmlns:a16="http://schemas.microsoft.com/office/drawing/2014/main" id="{080D0FAB-12D1-4BBB-AC81-71C5514D2CB3}"/>
              </a:ext>
            </a:extLst>
          </p:cNvPr>
          <p:cNvGrpSpPr/>
          <p:nvPr/>
        </p:nvGrpSpPr>
        <p:grpSpPr>
          <a:xfrm rot="900000">
            <a:off x="2304533" y="4315125"/>
            <a:ext cx="174929" cy="1227643"/>
            <a:chOff x="5594748" y="2202657"/>
            <a:chExt cx="381408" cy="2676694"/>
          </a:xfrm>
        </p:grpSpPr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0AF21433-F985-DBE5-2331-65AD9DDCA8F2}"/>
                </a:ext>
              </a:extLst>
            </p:cNvPr>
            <p:cNvGrpSpPr/>
            <p:nvPr/>
          </p:nvGrpSpPr>
          <p:grpSpPr>
            <a:xfrm>
              <a:off x="5594748" y="3545074"/>
              <a:ext cx="381408" cy="1334277"/>
              <a:chOff x="5594748" y="3545074"/>
              <a:chExt cx="381408" cy="1334277"/>
            </a:xfrm>
          </p:grpSpPr>
          <p:sp>
            <p:nvSpPr>
              <p:cNvPr id="419" name="Rectangle: Rounded Corners 13">
                <a:extLst>
                  <a:ext uri="{FF2B5EF4-FFF2-40B4-BE49-F238E27FC236}">
                    <a16:creationId xmlns:a16="http://schemas.microsoft.com/office/drawing/2014/main" id="{4B9E6FD9-93DA-079C-8A74-0FE68A859E2B}"/>
                  </a:ext>
                </a:extLst>
              </p:cNvPr>
              <p:cNvSpPr/>
              <p:nvPr/>
            </p:nvSpPr>
            <p:spPr>
              <a:xfrm flipH="1">
                <a:off x="5594748" y="3545074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2757380E-28CF-61B2-5713-C0D2D01B9845}"/>
                  </a:ext>
                </a:extLst>
              </p:cNvPr>
              <p:cNvSpPr/>
              <p:nvPr/>
            </p:nvSpPr>
            <p:spPr>
              <a:xfrm flipH="1">
                <a:off x="5599645" y="4601486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91CE1299-2D2C-9EE4-B2F4-08233251EB27}"/>
                </a:ext>
              </a:extLst>
            </p:cNvPr>
            <p:cNvGrpSpPr/>
            <p:nvPr/>
          </p:nvGrpSpPr>
          <p:grpSpPr>
            <a:xfrm flipV="1">
              <a:off x="5594748" y="2202657"/>
              <a:ext cx="381408" cy="1334277"/>
              <a:chOff x="5594748" y="3545074"/>
              <a:chExt cx="381408" cy="1334277"/>
            </a:xfrm>
          </p:grpSpPr>
          <p:sp>
            <p:nvSpPr>
              <p:cNvPr id="417" name="Rectangle: Rounded Corners 13">
                <a:extLst>
                  <a:ext uri="{FF2B5EF4-FFF2-40B4-BE49-F238E27FC236}">
                    <a16:creationId xmlns:a16="http://schemas.microsoft.com/office/drawing/2014/main" id="{309F5930-5F53-55A9-4DA3-EFA3609E5C18}"/>
                  </a:ext>
                </a:extLst>
              </p:cNvPr>
              <p:cNvSpPr/>
              <p:nvPr/>
            </p:nvSpPr>
            <p:spPr>
              <a:xfrm flipH="1">
                <a:off x="5594748" y="3545074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C3D2C7B5-F22D-41C4-DA6E-EBD9F81F11ED}"/>
                  </a:ext>
                </a:extLst>
              </p:cNvPr>
              <p:cNvSpPr/>
              <p:nvPr/>
            </p:nvSpPr>
            <p:spPr>
              <a:xfrm flipH="1">
                <a:off x="5599645" y="4601486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131" name="Group 77">
            <a:extLst>
              <a:ext uri="{FF2B5EF4-FFF2-40B4-BE49-F238E27FC236}">
                <a16:creationId xmlns:a16="http://schemas.microsoft.com/office/drawing/2014/main" id="{284B0AEB-41C0-6706-17AC-1D868547972B}"/>
              </a:ext>
            </a:extLst>
          </p:cNvPr>
          <p:cNvGrpSpPr/>
          <p:nvPr/>
        </p:nvGrpSpPr>
        <p:grpSpPr>
          <a:xfrm>
            <a:off x="1228459" y="3863168"/>
            <a:ext cx="2061618" cy="1187636"/>
            <a:chOff x="1228459" y="3863168"/>
            <a:chExt cx="2061618" cy="1187636"/>
          </a:xfrm>
        </p:grpSpPr>
        <p:sp>
          <p:nvSpPr>
            <p:cNvPr id="422" name="Cloud 3">
              <a:extLst>
                <a:ext uri="{FF2B5EF4-FFF2-40B4-BE49-F238E27FC236}">
                  <a16:creationId xmlns:a16="http://schemas.microsoft.com/office/drawing/2014/main" id="{E9F8A4BB-CC7E-17C3-1183-CCFD0C0E7427}"/>
                </a:ext>
              </a:extLst>
            </p:cNvPr>
            <p:cNvSpPr/>
            <p:nvPr/>
          </p:nvSpPr>
          <p:spPr>
            <a:xfrm rot="10196945" flipH="1">
              <a:off x="1228459" y="3863168"/>
              <a:ext cx="1595688" cy="1187636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30116 w 44810"/>
                <a:gd name="connsiteY4" fmla="*/ 36782 h 43219"/>
                <a:gd name="connsiteX5" fmla="*/ 30150 w 44810"/>
                <a:gd name="connsiteY5" fmla="*/ 36519 h 43219"/>
                <a:gd name="connsiteX6" fmla="*/ 38914 w 44810"/>
                <a:gd name="connsiteY6" fmla="*/ 29938 h 43219"/>
                <a:gd name="connsiteX7" fmla="*/ 38970 w 44810"/>
                <a:gd name="connsiteY7" fmla="*/ 29949 h 43219"/>
                <a:gd name="connsiteX8" fmla="*/ 43388 w 44810"/>
                <a:gd name="connsiteY8" fmla="*/ 15213 h 43219"/>
                <a:gd name="connsiteX9" fmla="*/ 42494 w 44810"/>
                <a:gd name="connsiteY9" fmla="*/ 16323 h 43219"/>
                <a:gd name="connsiteX10" fmla="*/ 39914 w 44810"/>
                <a:gd name="connsiteY10" fmla="*/ 5285 h 43219"/>
                <a:gd name="connsiteX11" fmla="*/ 39639 w 44810"/>
                <a:gd name="connsiteY11" fmla="*/ 5855 h 43219"/>
                <a:gd name="connsiteX12" fmla="*/ 31018 w 44810"/>
                <a:gd name="connsiteY12" fmla="*/ 2624 h 43219"/>
                <a:gd name="connsiteX13" fmla="*/ 31410 w 44810"/>
                <a:gd name="connsiteY13" fmla="*/ 2199 h 43219"/>
                <a:gd name="connsiteX14" fmla="*/ 24208 w 44810"/>
                <a:gd name="connsiteY14" fmla="*/ 3695 h 43219"/>
                <a:gd name="connsiteX15" fmla="*/ 24090 w 44810"/>
                <a:gd name="connsiteY15" fmla="*/ 3189 h 43219"/>
                <a:gd name="connsiteX16" fmla="*/ 15590 w 44810"/>
                <a:gd name="connsiteY16" fmla="*/ 5051 h 43219"/>
                <a:gd name="connsiteX17" fmla="*/ 15915 w 44810"/>
                <a:gd name="connsiteY17" fmla="*/ 5516 h 43219"/>
                <a:gd name="connsiteX18" fmla="*/ 5682 w 44810"/>
                <a:gd name="connsiteY18" fmla="*/ 14770 h 43219"/>
                <a:gd name="connsiteX19" fmla="*/ 5490 w 44810"/>
                <a:gd name="connsiteY19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30116 w 44810"/>
                <a:gd name="connsiteY2" fmla="*/ 36782 h 43219"/>
                <a:gd name="connsiteX3" fmla="*/ 30150 w 44810"/>
                <a:gd name="connsiteY3" fmla="*/ 36519 h 43219"/>
                <a:gd name="connsiteX4" fmla="*/ 38914 w 44810"/>
                <a:gd name="connsiteY4" fmla="*/ 29938 h 43219"/>
                <a:gd name="connsiteX5" fmla="*/ 38970 w 44810"/>
                <a:gd name="connsiteY5" fmla="*/ 29949 h 43219"/>
                <a:gd name="connsiteX6" fmla="*/ 43388 w 44810"/>
                <a:gd name="connsiteY6" fmla="*/ 15213 h 43219"/>
                <a:gd name="connsiteX7" fmla="*/ 42494 w 44810"/>
                <a:gd name="connsiteY7" fmla="*/ 16323 h 43219"/>
                <a:gd name="connsiteX8" fmla="*/ 39914 w 44810"/>
                <a:gd name="connsiteY8" fmla="*/ 5285 h 43219"/>
                <a:gd name="connsiteX9" fmla="*/ 39639 w 44810"/>
                <a:gd name="connsiteY9" fmla="*/ 5855 h 43219"/>
                <a:gd name="connsiteX10" fmla="*/ 31018 w 44810"/>
                <a:gd name="connsiteY10" fmla="*/ 2624 h 43219"/>
                <a:gd name="connsiteX11" fmla="*/ 31410 w 44810"/>
                <a:gd name="connsiteY11" fmla="*/ 2199 h 43219"/>
                <a:gd name="connsiteX12" fmla="*/ 24208 w 44810"/>
                <a:gd name="connsiteY12" fmla="*/ 3695 h 43219"/>
                <a:gd name="connsiteX13" fmla="*/ 24090 w 44810"/>
                <a:gd name="connsiteY13" fmla="*/ 3189 h 43219"/>
                <a:gd name="connsiteX14" fmla="*/ 15590 w 44810"/>
                <a:gd name="connsiteY14" fmla="*/ 5051 h 43219"/>
                <a:gd name="connsiteX15" fmla="*/ 15915 w 44810"/>
                <a:gd name="connsiteY15" fmla="*/ 5516 h 43219"/>
                <a:gd name="connsiteX16" fmla="*/ 5682 w 44810"/>
                <a:gd name="connsiteY16" fmla="*/ 14770 h 43219"/>
                <a:gd name="connsiteX17" fmla="*/ 5490 w 44810"/>
                <a:gd name="connsiteY17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14" fmla="*/ 5682 w 44810"/>
                <a:gd name="connsiteY14" fmla="*/ 14770 h 43219"/>
                <a:gd name="connsiteX15" fmla="*/ 5490 w 44810"/>
                <a:gd name="connsiteY15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810" h="43219">
                  <a:moveTo>
                    <a:pt x="5490" y="14229"/>
                  </a:moveTo>
                  <a:cubicBezTo>
                    <a:pt x="5219" y="11516"/>
                    <a:pt x="5851" y="8780"/>
                    <a:pt x="7213" y="6766"/>
                  </a:cubicBezTo>
                  <a:cubicBezTo>
                    <a:pt x="9365" y="3585"/>
                    <a:pt x="12854" y="2876"/>
                    <a:pt x="15595" y="5061"/>
                  </a:cubicBezTo>
                  <a:cubicBezTo>
                    <a:pt x="17268" y="768"/>
                    <a:pt x="21504" y="-119"/>
                    <a:pt x="24046" y="3291"/>
                  </a:cubicBezTo>
                  <a:cubicBezTo>
                    <a:pt x="24687" y="1542"/>
                    <a:pt x="25918" y="333"/>
                    <a:pt x="27339" y="59"/>
                  </a:cubicBezTo>
                  <a:cubicBezTo>
                    <a:pt x="28903" y="-243"/>
                    <a:pt x="30465" y="629"/>
                    <a:pt x="31423" y="2340"/>
                  </a:cubicBezTo>
                  <a:cubicBezTo>
                    <a:pt x="32805" y="126"/>
                    <a:pt x="35091" y="-601"/>
                    <a:pt x="37053" y="549"/>
                  </a:cubicBezTo>
                  <a:cubicBezTo>
                    <a:pt x="38548" y="1425"/>
                    <a:pt x="39620" y="3259"/>
                    <a:pt x="39908" y="5435"/>
                  </a:cubicBezTo>
                  <a:cubicBezTo>
                    <a:pt x="41636" y="6077"/>
                    <a:pt x="43012" y="7857"/>
                    <a:pt x="43572" y="10177"/>
                  </a:cubicBezTo>
                  <a:cubicBezTo>
                    <a:pt x="43979" y="11861"/>
                    <a:pt x="43921" y="13690"/>
                    <a:pt x="43408" y="15319"/>
                  </a:cubicBezTo>
                  <a:cubicBezTo>
                    <a:pt x="44669" y="17553"/>
                    <a:pt x="45110" y="20449"/>
                    <a:pt x="44606" y="23181"/>
                  </a:cubicBezTo>
                  <a:cubicBezTo>
                    <a:pt x="43936" y="26813"/>
                    <a:pt x="41718" y="29533"/>
                    <a:pt x="38994" y="30063"/>
                  </a:cubicBezTo>
                  <a:cubicBezTo>
                    <a:pt x="38981" y="32330"/>
                    <a:pt x="38248" y="34480"/>
                    <a:pt x="36985" y="35960"/>
                  </a:cubicBezTo>
                  <a:cubicBezTo>
                    <a:pt x="35066" y="38209"/>
                    <a:pt x="32294" y="38498"/>
                    <a:pt x="30145" y="36674"/>
                  </a:cubicBezTo>
                  <a:cubicBezTo>
                    <a:pt x="29450" y="39807"/>
                    <a:pt x="27589" y="42202"/>
                    <a:pt x="25257" y="42965"/>
                  </a:cubicBezTo>
                  <a:cubicBezTo>
                    <a:pt x="22509" y="43864"/>
                    <a:pt x="19641" y="42332"/>
                    <a:pt x="18070" y="39125"/>
                  </a:cubicBezTo>
                  <a:cubicBezTo>
                    <a:pt x="14362" y="42169"/>
                    <a:pt x="9546" y="40458"/>
                    <a:pt x="7394" y="35331"/>
                  </a:cubicBezTo>
                  <a:cubicBezTo>
                    <a:pt x="5280" y="35668"/>
                    <a:pt x="636" y="29430"/>
                    <a:pt x="41" y="26656"/>
                  </a:cubicBezTo>
                  <a:cubicBezTo>
                    <a:pt x="-390" y="24649"/>
                    <a:pt x="2650" y="26936"/>
                    <a:pt x="3703" y="25410"/>
                  </a:cubicBezTo>
                  <a:cubicBezTo>
                    <a:pt x="2209" y="24213"/>
                    <a:pt x="1377" y="21916"/>
                    <a:pt x="1585" y="19563"/>
                  </a:cubicBezTo>
                  <a:cubicBezTo>
                    <a:pt x="1829" y="16808"/>
                    <a:pt x="3435" y="14650"/>
                    <a:pt x="5453" y="14366"/>
                  </a:cubicBezTo>
                  <a:cubicBezTo>
                    <a:pt x="5465" y="14320"/>
                    <a:pt x="5478" y="14275"/>
                    <a:pt x="5490" y="14229"/>
                  </a:cubicBezTo>
                  <a:close/>
                </a:path>
                <a:path w="44810" h="43219" fill="none" extrusionOk="0">
                  <a:moveTo>
                    <a:pt x="30116" y="36782"/>
                  </a:moveTo>
                  <a:cubicBezTo>
                    <a:pt x="30077" y="37429"/>
                    <a:pt x="30288" y="35897"/>
                    <a:pt x="30150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FA8E3C1B-F3F3-6A57-1B76-7F66101725C9}"/>
                </a:ext>
              </a:extLst>
            </p:cNvPr>
            <p:cNvSpPr/>
            <p:nvPr/>
          </p:nvSpPr>
          <p:spPr>
            <a:xfrm flipH="1">
              <a:off x="2702711" y="4041140"/>
              <a:ext cx="587366" cy="635682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4" name="Cloud 5">
              <a:extLst>
                <a:ext uri="{FF2B5EF4-FFF2-40B4-BE49-F238E27FC236}">
                  <a16:creationId xmlns:a16="http://schemas.microsoft.com/office/drawing/2014/main" id="{90E803C0-809E-AEB0-C3E9-BE0E32BC29BE}"/>
                </a:ext>
              </a:extLst>
            </p:cNvPr>
            <p:cNvSpPr/>
            <p:nvPr/>
          </p:nvSpPr>
          <p:spPr>
            <a:xfrm rot="10196945" flipH="1">
              <a:off x="2610883" y="3864214"/>
              <a:ext cx="545580" cy="320360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32A92EEA-DF24-21FA-2AFD-17960354CFF1}"/>
                </a:ext>
              </a:extLst>
            </p:cNvPr>
            <p:cNvSpPr/>
            <p:nvPr/>
          </p:nvSpPr>
          <p:spPr>
            <a:xfrm flipH="1">
              <a:off x="2617007" y="4109006"/>
              <a:ext cx="280729" cy="120404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DD4978CB-A5D8-60B5-433C-8B8561E03D28}"/>
                </a:ext>
              </a:extLst>
            </p:cNvPr>
            <p:cNvSpPr/>
            <p:nvPr/>
          </p:nvSpPr>
          <p:spPr>
            <a:xfrm flipH="1">
              <a:off x="2934045" y="4205696"/>
              <a:ext cx="137019" cy="1370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609719F1-8500-8113-CBCA-93BF8103EF0D}"/>
                </a:ext>
              </a:extLst>
            </p:cNvPr>
            <p:cNvSpPr/>
            <p:nvPr/>
          </p:nvSpPr>
          <p:spPr>
            <a:xfrm flipH="1">
              <a:off x="2991121" y="4245526"/>
              <a:ext cx="72653" cy="72653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8" name="Isosceles Triangle 427">
              <a:extLst>
                <a:ext uri="{FF2B5EF4-FFF2-40B4-BE49-F238E27FC236}">
                  <a16:creationId xmlns:a16="http://schemas.microsoft.com/office/drawing/2014/main" id="{E8C0641F-F975-D968-6740-E086FD0AFA09}"/>
                </a:ext>
              </a:extLst>
            </p:cNvPr>
            <p:cNvSpPr/>
            <p:nvPr/>
          </p:nvSpPr>
          <p:spPr>
            <a:xfrm rot="16200000" flipH="1">
              <a:off x="3220857" y="4440455"/>
              <a:ext cx="43802" cy="90835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DED8679F-A019-CF31-D2C0-C700F321C5DD}"/>
                </a:ext>
              </a:extLst>
            </p:cNvPr>
            <p:cNvSpPr/>
            <p:nvPr/>
          </p:nvSpPr>
          <p:spPr>
            <a:xfrm flipH="1">
              <a:off x="3094251" y="4586344"/>
              <a:ext cx="166481" cy="32288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  <a:gd name="connsiteX0" fmla="*/ 0 w 321150"/>
                <a:gd name="connsiteY0" fmla="*/ 53044 h 53044"/>
                <a:gd name="connsiteX1" fmla="*/ 222250 w 321150"/>
                <a:gd name="connsiteY1" fmla="*/ 11769 h 53044"/>
                <a:gd name="connsiteX2" fmla="*/ 321150 w 321150"/>
                <a:gd name="connsiteY2" fmla="*/ 0 h 53044"/>
                <a:gd name="connsiteX0" fmla="*/ 0 w 321150"/>
                <a:gd name="connsiteY0" fmla="*/ 70618 h 70618"/>
                <a:gd name="connsiteX1" fmla="*/ 217147 w 321150"/>
                <a:gd name="connsiteY1" fmla="*/ 3820 h 70618"/>
                <a:gd name="connsiteX2" fmla="*/ 321150 w 321150"/>
                <a:gd name="connsiteY2" fmla="*/ 17574 h 70618"/>
                <a:gd name="connsiteX0" fmla="*/ 0 w 356883"/>
                <a:gd name="connsiteY0" fmla="*/ 69216 h 69216"/>
                <a:gd name="connsiteX1" fmla="*/ 217147 w 356883"/>
                <a:gd name="connsiteY1" fmla="*/ 2418 h 69216"/>
                <a:gd name="connsiteX2" fmla="*/ 356883 w 356883"/>
                <a:gd name="connsiteY2" fmla="*/ 57010 h 6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6883" h="69216">
                  <a:moveTo>
                    <a:pt x="0" y="69216"/>
                  </a:moveTo>
                  <a:cubicBezTo>
                    <a:pt x="88900" y="58103"/>
                    <a:pt x="172697" y="21468"/>
                    <a:pt x="217147" y="2418"/>
                  </a:cubicBezTo>
                  <a:cubicBezTo>
                    <a:pt x="261597" y="-16632"/>
                    <a:pt x="356883" y="83997"/>
                    <a:pt x="356883" y="5701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8" name="Isosceles Triangle 319">
              <a:extLst>
                <a:ext uri="{FF2B5EF4-FFF2-40B4-BE49-F238E27FC236}">
                  <a16:creationId xmlns:a16="http://schemas.microsoft.com/office/drawing/2014/main" id="{F862FED2-9126-D198-8817-4AB1A95D7BEF}"/>
                </a:ext>
              </a:extLst>
            </p:cNvPr>
            <p:cNvSpPr/>
            <p:nvPr/>
          </p:nvSpPr>
          <p:spPr>
            <a:xfrm rot="16200000" flipH="1">
              <a:off x="2973902" y="4151147"/>
              <a:ext cx="70460" cy="158457"/>
            </a:xfrm>
            <a:custGeom>
              <a:avLst/>
              <a:gdLst>
                <a:gd name="connsiteX0" fmla="*/ 0 w 51022"/>
                <a:gd name="connsiteY0" fmla="*/ 105808 h 105808"/>
                <a:gd name="connsiteX1" fmla="*/ 3997 w 51022"/>
                <a:gd name="connsiteY1" fmla="*/ 0 h 105808"/>
                <a:gd name="connsiteX2" fmla="*/ 51022 w 51022"/>
                <a:gd name="connsiteY2" fmla="*/ 105808 h 105808"/>
                <a:gd name="connsiteX3" fmla="*/ 0 w 51022"/>
                <a:gd name="connsiteY3" fmla="*/ 105808 h 105808"/>
                <a:gd name="connsiteX0" fmla="*/ 0 w 48641"/>
                <a:gd name="connsiteY0" fmla="*/ 98664 h 105808"/>
                <a:gd name="connsiteX1" fmla="*/ 1616 w 48641"/>
                <a:gd name="connsiteY1" fmla="*/ 0 h 105808"/>
                <a:gd name="connsiteX2" fmla="*/ 48641 w 48641"/>
                <a:gd name="connsiteY2" fmla="*/ 105808 h 105808"/>
                <a:gd name="connsiteX3" fmla="*/ 0 w 48641"/>
                <a:gd name="connsiteY3" fmla="*/ 98664 h 105808"/>
                <a:gd name="connsiteX0" fmla="*/ 7936 w 47049"/>
                <a:gd name="connsiteY0" fmla="*/ 98667 h 105808"/>
                <a:gd name="connsiteX1" fmla="*/ 24 w 47049"/>
                <a:gd name="connsiteY1" fmla="*/ 0 h 105808"/>
                <a:gd name="connsiteX2" fmla="*/ 47049 w 47049"/>
                <a:gd name="connsiteY2" fmla="*/ 105808 h 105808"/>
                <a:gd name="connsiteX3" fmla="*/ 7936 w 47049"/>
                <a:gd name="connsiteY3" fmla="*/ 98667 h 105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49" h="105808">
                  <a:moveTo>
                    <a:pt x="7936" y="98667"/>
                  </a:moveTo>
                  <a:cubicBezTo>
                    <a:pt x="8475" y="65779"/>
                    <a:pt x="-515" y="32888"/>
                    <a:pt x="24" y="0"/>
                  </a:cubicBezTo>
                  <a:lnTo>
                    <a:pt x="47049" y="105808"/>
                  </a:lnTo>
                  <a:lnTo>
                    <a:pt x="7936" y="9866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30" name="Rectangle: Rounded Corners 1629">
            <a:extLst>
              <a:ext uri="{FF2B5EF4-FFF2-40B4-BE49-F238E27FC236}">
                <a16:creationId xmlns:a16="http://schemas.microsoft.com/office/drawing/2014/main" id="{FAFEB157-B87C-48FD-4A01-6AB7B35C5324}"/>
              </a:ext>
            </a:extLst>
          </p:cNvPr>
          <p:cNvSpPr/>
          <p:nvPr/>
        </p:nvSpPr>
        <p:spPr>
          <a:xfrm>
            <a:off x="578390" y="5654202"/>
            <a:ext cx="9251004" cy="933855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songs give her a headache.</a:t>
            </a:r>
          </a:p>
        </p:txBody>
      </p:sp>
      <p:pic>
        <p:nvPicPr>
          <p:cNvPr id="1633" name="Graphic 1632" descr="Music notes with solid fill">
            <a:extLst>
              <a:ext uri="{FF2B5EF4-FFF2-40B4-BE49-F238E27FC236}">
                <a16:creationId xmlns:a16="http://schemas.microsoft.com/office/drawing/2014/main" id="{E0D5778E-E3EB-7D35-88A3-8416A6684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4765" y="1749287"/>
            <a:ext cx="914400" cy="914400"/>
          </a:xfrm>
          <a:prstGeom prst="rect">
            <a:avLst/>
          </a:prstGeom>
        </p:spPr>
      </p:pic>
      <p:pic>
        <p:nvPicPr>
          <p:cNvPr id="1635" name="Graphic 1634" descr="Music note with solid fill">
            <a:extLst>
              <a:ext uri="{FF2B5EF4-FFF2-40B4-BE49-F238E27FC236}">
                <a16:creationId xmlns:a16="http://schemas.microsoft.com/office/drawing/2014/main" id="{E503B58B-BAD6-0578-8507-352930B99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1721" y="1302938"/>
            <a:ext cx="914400" cy="914400"/>
          </a:xfrm>
          <a:prstGeom prst="rect">
            <a:avLst/>
          </a:prstGeom>
        </p:spPr>
      </p:pic>
      <p:pic>
        <p:nvPicPr>
          <p:cNvPr id="1636" name="Graphic 1635" descr="Music notes with solid fill">
            <a:extLst>
              <a:ext uri="{FF2B5EF4-FFF2-40B4-BE49-F238E27FC236}">
                <a16:creationId xmlns:a16="http://schemas.microsoft.com/office/drawing/2014/main" id="{6472942F-6F3B-47DC-E97A-EF321B15D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50365" y="2862470"/>
            <a:ext cx="914400" cy="914400"/>
          </a:xfrm>
          <a:prstGeom prst="rect">
            <a:avLst/>
          </a:prstGeom>
        </p:spPr>
      </p:pic>
      <p:pic>
        <p:nvPicPr>
          <p:cNvPr id="1637" name="Graphic 1636" descr="Music note with solid fill">
            <a:extLst>
              <a:ext uri="{FF2B5EF4-FFF2-40B4-BE49-F238E27FC236}">
                <a16:creationId xmlns:a16="http://schemas.microsoft.com/office/drawing/2014/main" id="{95DBF22D-8638-B700-37FC-11C4E3D83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7869" y="2336608"/>
            <a:ext cx="914400" cy="914400"/>
          </a:xfrm>
          <a:prstGeom prst="rect">
            <a:avLst/>
          </a:prstGeom>
        </p:spPr>
      </p:pic>
      <p:pic>
        <p:nvPicPr>
          <p:cNvPr id="1638" name="Graphic 1637" descr="Music note with solid fill">
            <a:extLst>
              <a:ext uri="{FF2B5EF4-FFF2-40B4-BE49-F238E27FC236}">
                <a16:creationId xmlns:a16="http://schemas.microsoft.com/office/drawing/2014/main" id="{2EF24209-A107-FE17-DCE6-CE01A70AD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34444" y="3270886"/>
            <a:ext cx="914400" cy="914400"/>
          </a:xfrm>
          <a:prstGeom prst="rect">
            <a:avLst/>
          </a:prstGeom>
        </p:spPr>
      </p:pic>
      <p:pic>
        <p:nvPicPr>
          <p:cNvPr id="1639" name="Graphic 1638" descr="Music notes with solid fill">
            <a:extLst>
              <a:ext uri="{FF2B5EF4-FFF2-40B4-BE49-F238E27FC236}">
                <a16:creationId xmlns:a16="http://schemas.microsoft.com/office/drawing/2014/main" id="{BA20BCF4-48DA-AA1A-AF19-3FA251440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37983" y="1739348"/>
            <a:ext cx="914400" cy="914400"/>
          </a:xfrm>
          <a:prstGeom prst="rect">
            <a:avLst/>
          </a:prstGeom>
        </p:spPr>
      </p:pic>
      <p:pic>
        <p:nvPicPr>
          <p:cNvPr id="1640" name="Graphic 1639" descr="Music note with solid fill">
            <a:extLst>
              <a:ext uri="{FF2B5EF4-FFF2-40B4-BE49-F238E27FC236}">
                <a16:creationId xmlns:a16="http://schemas.microsoft.com/office/drawing/2014/main" id="{D5523056-C3D6-0617-91A0-11FB07E2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84939" y="1292999"/>
            <a:ext cx="914400" cy="914400"/>
          </a:xfrm>
          <a:prstGeom prst="rect">
            <a:avLst/>
          </a:prstGeom>
        </p:spPr>
      </p:pic>
      <p:pic>
        <p:nvPicPr>
          <p:cNvPr id="1641" name="Graphic 1640" descr="Music notes with solid fill">
            <a:extLst>
              <a:ext uri="{FF2B5EF4-FFF2-40B4-BE49-F238E27FC236}">
                <a16:creationId xmlns:a16="http://schemas.microsoft.com/office/drawing/2014/main" id="{FD6236F6-0852-C150-C4BA-A66F47573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3583" y="2852531"/>
            <a:ext cx="914400" cy="914400"/>
          </a:xfrm>
          <a:prstGeom prst="rect">
            <a:avLst/>
          </a:prstGeom>
        </p:spPr>
      </p:pic>
      <p:pic>
        <p:nvPicPr>
          <p:cNvPr id="1642" name="Graphic 1641" descr="Music note with solid fill">
            <a:extLst>
              <a:ext uri="{FF2B5EF4-FFF2-40B4-BE49-F238E27FC236}">
                <a16:creationId xmlns:a16="http://schemas.microsoft.com/office/drawing/2014/main" id="{5FAB0278-5933-6EAE-EF9F-753CECAA19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1087" y="2326669"/>
            <a:ext cx="914400" cy="914400"/>
          </a:xfrm>
          <a:prstGeom prst="rect">
            <a:avLst/>
          </a:prstGeom>
        </p:spPr>
      </p:pic>
      <p:pic>
        <p:nvPicPr>
          <p:cNvPr id="1643" name="Graphic 1642" descr="Music note with solid fill">
            <a:extLst>
              <a:ext uri="{FF2B5EF4-FFF2-40B4-BE49-F238E27FC236}">
                <a16:creationId xmlns:a16="http://schemas.microsoft.com/office/drawing/2014/main" id="{B5FED31F-6508-7299-76DD-5926AAF375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07662" y="326094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462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0000">
        <p159:morph option="byObjec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6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6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6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3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0.59935 -2.59259E-6 " pathEditMode="relative" rAng="0" ptsTypes="AA">
                                      <p:cBhvr>
                                        <p:cTn id="66" dur="10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3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59935 3.33333E-6 " pathEditMode="relative" rAng="0" ptsTypes="AA">
                                      <p:cBhvr>
                                        <p:cTn id="68" dur="1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3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11022E-16 L 0.59935 1.11022E-16 " pathEditMode="relative" rAng="0" ptsTypes="AA">
                                      <p:cBhvr>
                                        <p:cTn id="70" dur="10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3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0.59935 3.7037E-7 " pathEditMode="relative" rAng="0" ptsTypes="AA">
                                      <p:cBhvr>
                                        <p:cTn id="72" dur="10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3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0.59935 1.48148E-6 " pathEditMode="relative" rAng="0" ptsTypes="AA">
                                      <p:cBhvr>
                                        <p:cTn id="74" dur="10000" fill="hold"/>
                                        <p:tgtEl>
                                          <p:spTgt spid="1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3" presetClass="path" presetSubtype="0" accel="7000" decel="7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0.59935 3.7037E-7 " pathEditMode="relative" rAng="0" ptsTypes="AA">
                                      <p:cBhvr>
                                        <p:cTn id="76" dur="10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1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800000">
                                      <p:cBhvr>
                                        <p:cTn id="78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800000">
                                      <p:cBhvr>
                                        <p:cTn id="80" dur="1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800000">
                                      <p:cBhvr>
                                        <p:cTn id="82" dur="1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autoRev="1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800000">
                                      <p:cBhvr>
                                        <p:cTn id="84" dur="1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11279725-6D18-9D82-5AF0-0FEF0D64B6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15F84C7-4CE3-DAAF-8CE8-11EE5962C734}"/>
              </a:ext>
            </a:extLst>
          </p:cNvPr>
          <p:cNvSpPr/>
          <p:nvPr/>
        </p:nvSpPr>
        <p:spPr>
          <a:xfrm>
            <a:off x="0" y="1747856"/>
            <a:ext cx="12225130" cy="2963292"/>
          </a:xfrm>
          <a:custGeom>
            <a:avLst/>
            <a:gdLst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2569702"/>
              <a:gd name="connsiteY0" fmla="*/ 2605483 h 3087979"/>
              <a:gd name="connsiteX1" fmla="*/ 3664242 w 12569702"/>
              <a:gd name="connsiteY1" fmla="*/ 2038953 h 3087979"/>
              <a:gd name="connsiteX2" fmla="*/ 6814946 w 12569702"/>
              <a:gd name="connsiteY2" fmla="*/ 538144 h 3087979"/>
              <a:gd name="connsiteX3" fmla="*/ 9627720 w 12569702"/>
              <a:gd name="connsiteY3" fmla="*/ 41187 h 3087979"/>
              <a:gd name="connsiteX4" fmla="*/ 12559763 w 12569702"/>
              <a:gd name="connsiteY4" fmla="*/ 359240 h 3087979"/>
              <a:gd name="connsiteX5" fmla="*/ 12569702 w 12569702"/>
              <a:gd name="connsiteY5" fmla="*/ 2963292 h 3087979"/>
              <a:gd name="connsiteX6" fmla="*/ 344572 w 12569702"/>
              <a:gd name="connsiteY6" fmla="*/ 2605483 h 3087979"/>
              <a:gd name="connsiteX0" fmla="*/ 344572 w 12569702"/>
              <a:gd name="connsiteY0" fmla="*/ 2605483 h 2963292"/>
              <a:gd name="connsiteX1" fmla="*/ 3664242 w 12569702"/>
              <a:gd name="connsiteY1" fmla="*/ 2038953 h 2963292"/>
              <a:gd name="connsiteX2" fmla="*/ 6814946 w 12569702"/>
              <a:gd name="connsiteY2" fmla="*/ 538144 h 2963292"/>
              <a:gd name="connsiteX3" fmla="*/ 9627720 w 12569702"/>
              <a:gd name="connsiteY3" fmla="*/ 41187 h 2963292"/>
              <a:gd name="connsiteX4" fmla="*/ 12559763 w 12569702"/>
              <a:gd name="connsiteY4" fmla="*/ 359240 h 2963292"/>
              <a:gd name="connsiteX5" fmla="*/ 12569702 w 12569702"/>
              <a:gd name="connsiteY5" fmla="*/ 2963292 h 2963292"/>
              <a:gd name="connsiteX6" fmla="*/ 344572 w 12569702"/>
              <a:gd name="connsiteY6" fmla="*/ 2605483 h 2963292"/>
              <a:gd name="connsiteX0" fmla="*/ 0 w 12225130"/>
              <a:gd name="connsiteY0" fmla="*/ 2605483 h 2963292"/>
              <a:gd name="connsiteX1" fmla="*/ 3319670 w 12225130"/>
              <a:gd name="connsiteY1" fmla="*/ 2038953 h 2963292"/>
              <a:gd name="connsiteX2" fmla="*/ 6470374 w 12225130"/>
              <a:gd name="connsiteY2" fmla="*/ 538144 h 2963292"/>
              <a:gd name="connsiteX3" fmla="*/ 9283148 w 12225130"/>
              <a:gd name="connsiteY3" fmla="*/ 41187 h 2963292"/>
              <a:gd name="connsiteX4" fmla="*/ 12215191 w 12225130"/>
              <a:gd name="connsiteY4" fmla="*/ 359240 h 2963292"/>
              <a:gd name="connsiteX5" fmla="*/ 12225130 w 12225130"/>
              <a:gd name="connsiteY5" fmla="*/ 2963292 h 2963292"/>
              <a:gd name="connsiteX6" fmla="*/ 0 w 12225130"/>
              <a:gd name="connsiteY6" fmla="*/ 2605483 h 296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25130" h="2963292">
                <a:moveTo>
                  <a:pt x="0" y="2605483"/>
                </a:moveTo>
                <a:cubicBezTo>
                  <a:pt x="1659835" y="2322218"/>
                  <a:pt x="2241274" y="2383509"/>
                  <a:pt x="3319670" y="2038953"/>
                </a:cubicBezTo>
                <a:cubicBezTo>
                  <a:pt x="4398066" y="1694397"/>
                  <a:pt x="5476461" y="871105"/>
                  <a:pt x="6470374" y="538144"/>
                </a:cubicBezTo>
                <a:cubicBezTo>
                  <a:pt x="7464287" y="205183"/>
                  <a:pt x="8325679" y="71004"/>
                  <a:pt x="9283148" y="41187"/>
                </a:cubicBezTo>
                <a:cubicBezTo>
                  <a:pt x="10240617" y="11370"/>
                  <a:pt x="11724861" y="-127777"/>
                  <a:pt x="12215191" y="359240"/>
                </a:cubicBezTo>
                <a:lnTo>
                  <a:pt x="12225130" y="2963292"/>
                </a:lnTo>
                <a:lnTo>
                  <a:pt x="0" y="2605483"/>
                </a:lnTo>
                <a:close/>
              </a:path>
            </a:pathLst>
          </a:custGeom>
          <a:solidFill>
            <a:srgbClr val="93B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89DC5CE-77FA-E452-75A3-349726387A94}"/>
              </a:ext>
            </a:extLst>
          </p:cNvPr>
          <p:cNvSpPr/>
          <p:nvPr/>
        </p:nvSpPr>
        <p:spPr>
          <a:xfrm>
            <a:off x="-9727" y="2110423"/>
            <a:ext cx="12228302" cy="4757305"/>
          </a:xfrm>
          <a:custGeom>
            <a:avLst/>
            <a:gdLst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3211922"/>
              <a:gd name="connsiteY0" fmla="*/ 349302 h 5471371"/>
              <a:gd name="connsiteX1" fmla="*/ 3289709 w 13211922"/>
              <a:gd name="connsiteY1" fmla="*/ 475762 h 5471371"/>
              <a:gd name="connsiteX2" fmla="*/ 7219683 w 13211922"/>
              <a:gd name="connsiteY2" fmla="*/ 1613898 h 5471371"/>
              <a:gd name="connsiteX3" fmla="*/ 11324756 w 13211922"/>
              <a:gd name="connsiteY3" fmla="*/ 2392111 h 5471371"/>
              <a:gd name="connsiteX4" fmla="*/ 13192466 w 13211922"/>
              <a:gd name="connsiteY4" fmla="*/ 2168375 h 5471371"/>
              <a:gd name="connsiteX5" fmla="*/ 13211922 w 13211922"/>
              <a:gd name="connsiteY5" fmla="*/ 4999124 h 5471371"/>
              <a:gd name="connsiteX6" fmla="*/ 993981 w 13211922"/>
              <a:gd name="connsiteY6" fmla="*/ 4999124 h 5471371"/>
              <a:gd name="connsiteX7" fmla="*/ 1003709 w 13211922"/>
              <a:gd name="connsiteY7" fmla="*/ 349302 h 5471371"/>
              <a:gd name="connsiteX0" fmla="*/ 1003709 w 13211922"/>
              <a:gd name="connsiteY0" fmla="*/ 349302 h 5208809"/>
              <a:gd name="connsiteX1" fmla="*/ 3289709 w 13211922"/>
              <a:gd name="connsiteY1" fmla="*/ 475762 h 5208809"/>
              <a:gd name="connsiteX2" fmla="*/ 7219683 w 13211922"/>
              <a:gd name="connsiteY2" fmla="*/ 1613898 h 5208809"/>
              <a:gd name="connsiteX3" fmla="*/ 11324756 w 13211922"/>
              <a:gd name="connsiteY3" fmla="*/ 2392111 h 5208809"/>
              <a:gd name="connsiteX4" fmla="*/ 13192466 w 13211922"/>
              <a:gd name="connsiteY4" fmla="*/ 2168375 h 5208809"/>
              <a:gd name="connsiteX5" fmla="*/ 13211922 w 13211922"/>
              <a:gd name="connsiteY5" fmla="*/ 4999124 h 5208809"/>
              <a:gd name="connsiteX6" fmla="*/ 993981 w 13211922"/>
              <a:gd name="connsiteY6" fmla="*/ 4999124 h 5208809"/>
              <a:gd name="connsiteX7" fmla="*/ 1003709 w 13211922"/>
              <a:gd name="connsiteY7" fmla="*/ 349302 h 5208809"/>
              <a:gd name="connsiteX0" fmla="*/ 1003709 w 13211922"/>
              <a:gd name="connsiteY0" fmla="*/ 349302 h 4999124"/>
              <a:gd name="connsiteX1" fmla="*/ 3289709 w 13211922"/>
              <a:gd name="connsiteY1" fmla="*/ 475762 h 4999124"/>
              <a:gd name="connsiteX2" fmla="*/ 7219683 w 13211922"/>
              <a:gd name="connsiteY2" fmla="*/ 1613898 h 4999124"/>
              <a:gd name="connsiteX3" fmla="*/ 11324756 w 13211922"/>
              <a:gd name="connsiteY3" fmla="*/ 2392111 h 4999124"/>
              <a:gd name="connsiteX4" fmla="*/ 13192466 w 13211922"/>
              <a:gd name="connsiteY4" fmla="*/ 2168375 h 4999124"/>
              <a:gd name="connsiteX5" fmla="*/ 13211922 w 13211922"/>
              <a:gd name="connsiteY5" fmla="*/ 4999124 h 4999124"/>
              <a:gd name="connsiteX6" fmla="*/ 993981 w 13211922"/>
              <a:gd name="connsiteY6" fmla="*/ 4999124 h 4999124"/>
              <a:gd name="connsiteX7" fmla="*/ 1003709 w 13211922"/>
              <a:gd name="connsiteY7" fmla="*/ 349302 h 4999124"/>
              <a:gd name="connsiteX0" fmla="*/ 9728 w 12217941"/>
              <a:gd name="connsiteY0" fmla="*/ 349302 h 4999124"/>
              <a:gd name="connsiteX1" fmla="*/ 2295728 w 12217941"/>
              <a:gd name="connsiteY1" fmla="*/ 475762 h 4999124"/>
              <a:gd name="connsiteX2" fmla="*/ 6225702 w 12217941"/>
              <a:gd name="connsiteY2" fmla="*/ 1613898 h 4999124"/>
              <a:gd name="connsiteX3" fmla="*/ 10330775 w 12217941"/>
              <a:gd name="connsiteY3" fmla="*/ 2392111 h 4999124"/>
              <a:gd name="connsiteX4" fmla="*/ 12198485 w 12217941"/>
              <a:gd name="connsiteY4" fmla="*/ 2168375 h 4999124"/>
              <a:gd name="connsiteX5" fmla="*/ 12217941 w 12217941"/>
              <a:gd name="connsiteY5" fmla="*/ 4999124 h 4999124"/>
              <a:gd name="connsiteX6" fmla="*/ 0 w 12217941"/>
              <a:gd name="connsiteY6" fmla="*/ 4999124 h 4999124"/>
              <a:gd name="connsiteX7" fmla="*/ 9728 w 12217941"/>
              <a:gd name="connsiteY7" fmla="*/ 349302 h 4999124"/>
              <a:gd name="connsiteX0" fmla="*/ 9728 w 12217941"/>
              <a:gd name="connsiteY0" fmla="*/ 150762 h 4800584"/>
              <a:gd name="connsiteX1" fmla="*/ 2295728 w 12217941"/>
              <a:gd name="connsiteY1" fmla="*/ 277222 h 4800584"/>
              <a:gd name="connsiteX2" fmla="*/ 6225702 w 12217941"/>
              <a:gd name="connsiteY2" fmla="*/ 1415358 h 4800584"/>
              <a:gd name="connsiteX3" fmla="*/ 10330775 w 12217941"/>
              <a:gd name="connsiteY3" fmla="*/ 2193571 h 4800584"/>
              <a:gd name="connsiteX4" fmla="*/ 12198485 w 12217941"/>
              <a:gd name="connsiteY4" fmla="*/ 1969835 h 4800584"/>
              <a:gd name="connsiteX5" fmla="*/ 12217941 w 12217941"/>
              <a:gd name="connsiteY5" fmla="*/ 4800584 h 4800584"/>
              <a:gd name="connsiteX6" fmla="*/ 0 w 12217941"/>
              <a:gd name="connsiteY6" fmla="*/ 4800584 h 4800584"/>
              <a:gd name="connsiteX7" fmla="*/ 9728 w 12217941"/>
              <a:gd name="connsiteY7" fmla="*/ 150762 h 4800584"/>
              <a:gd name="connsiteX0" fmla="*/ 9728 w 12217941"/>
              <a:gd name="connsiteY0" fmla="*/ 103663 h 4753485"/>
              <a:gd name="connsiteX1" fmla="*/ 2395119 w 12217941"/>
              <a:gd name="connsiteY1" fmla="*/ 458723 h 4753485"/>
              <a:gd name="connsiteX2" fmla="*/ 6225702 w 12217941"/>
              <a:gd name="connsiteY2" fmla="*/ 1368259 h 4753485"/>
              <a:gd name="connsiteX3" fmla="*/ 10330775 w 12217941"/>
              <a:gd name="connsiteY3" fmla="*/ 2146472 h 4753485"/>
              <a:gd name="connsiteX4" fmla="*/ 12198485 w 12217941"/>
              <a:gd name="connsiteY4" fmla="*/ 1922736 h 4753485"/>
              <a:gd name="connsiteX5" fmla="*/ 12217941 w 12217941"/>
              <a:gd name="connsiteY5" fmla="*/ 4753485 h 4753485"/>
              <a:gd name="connsiteX6" fmla="*/ 0 w 12217941"/>
              <a:gd name="connsiteY6" fmla="*/ 4753485 h 4753485"/>
              <a:gd name="connsiteX7" fmla="*/ 9728 w 12217941"/>
              <a:gd name="connsiteY7" fmla="*/ 103663 h 4753485"/>
              <a:gd name="connsiteX0" fmla="*/ 9728 w 12217941"/>
              <a:gd name="connsiteY0" fmla="*/ 104985 h 4754807"/>
              <a:gd name="connsiteX1" fmla="*/ 2395119 w 12217941"/>
              <a:gd name="connsiteY1" fmla="*/ 460045 h 4754807"/>
              <a:gd name="connsiteX2" fmla="*/ 6225702 w 12217941"/>
              <a:gd name="connsiteY2" fmla="*/ 1369581 h 4754807"/>
              <a:gd name="connsiteX3" fmla="*/ 10330775 w 12217941"/>
              <a:gd name="connsiteY3" fmla="*/ 2147794 h 4754807"/>
              <a:gd name="connsiteX4" fmla="*/ 12198485 w 12217941"/>
              <a:gd name="connsiteY4" fmla="*/ 1924058 h 4754807"/>
              <a:gd name="connsiteX5" fmla="*/ 12217941 w 12217941"/>
              <a:gd name="connsiteY5" fmla="*/ 4754807 h 4754807"/>
              <a:gd name="connsiteX6" fmla="*/ 0 w 12217941"/>
              <a:gd name="connsiteY6" fmla="*/ 4754807 h 4754807"/>
              <a:gd name="connsiteX7" fmla="*/ 9728 w 12217941"/>
              <a:gd name="connsiteY7" fmla="*/ 104985 h 4754807"/>
              <a:gd name="connsiteX0" fmla="*/ 9728 w 12217941"/>
              <a:gd name="connsiteY0" fmla="*/ 107483 h 4757305"/>
              <a:gd name="connsiteX1" fmla="*/ 2395119 w 12217941"/>
              <a:gd name="connsiteY1" fmla="*/ 462543 h 4757305"/>
              <a:gd name="connsiteX2" fmla="*/ 6205824 w 12217941"/>
              <a:gd name="connsiteY2" fmla="*/ 1541044 h 4757305"/>
              <a:gd name="connsiteX3" fmla="*/ 10330775 w 12217941"/>
              <a:gd name="connsiteY3" fmla="*/ 2150292 h 4757305"/>
              <a:gd name="connsiteX4" fmla="*/ 12198485 w 12217941"/>
              <a:gd name="connsiteY4" fmla="*/ 1926556 h 4757305"/>
              <a:gd name="connsiteX5" fmla="*/ 12217941 w 12217941"/>
              <a:gd name="connsiteY5" fmla="*/ 4757305 h 4757305"/>
              <a:gd name="connsiteX6" fmla="*/ 0 w 12217941"/>
              <a:gd name="connsiteY6" fmla="*/ 4757305 h 4757305"/>
              <a:gd name="connsiteX7" fmla="*/ 9728 w 12217941"/>
              <a:gd name="connsiteY7" fmla="*/ 107483 h 4757305"/>
              <a:gd name="connsiteX0" fmla="*/ 9728 w 12217941"/>
              <a:gd name="connsiteY0" fmla="*/ 107483 h 4757305"/>
              <a:gd name="connsiteX1" fmla="*/ 2395119 w 12217941"/>
              <a:gd name="connsiteY1" fmla="*/ 462543 h 4757305"/>
              <a:gd name="connsiteX2" fmla="*/ 6205824 w 12217941"/>
              <a:gd name="connsiteY2" fmla="*/ 1541044 h 4757305"/>
              <a:gd name="connsiteX3" fmla="*/ 10330775 w 12217941"/>
              <a:gd name="connsiteY3" fmla="*/ 2150292 h 4757305"/>
              <a:gd name="connsiteX4" fmla="*/ 12198485 w 12217941"/>
              <a:gd name="connsiteY4" fmla="*/ 1926556 h 4757305"/>
              <a:gd name="connsiteX5" fmla="*/ 12217941 w 12217941"/>
              <a:gd name="connsiteY5" fmla="*/ 4757305 h 4757305"/>
              <a:gd name="connsiteX6" fmla="*/ 0 w 12217941"/>
              <a:gd name="connsiteY6" fmla="*/ 4757305 h 4757305"/>
              <a:gd name="connsiteX7" fmla="*/ 9728 w 12217941"/>
              <a:gd name="connsiteY7" fmla="*/ 107483 h 4757305"/>
              <a:gd name="connsiteX0" fmla="*/ 9728 w 12228302"/>
              <a:gd name="connsiteY0" fmla="*/ 107483 h 4757305"/>
              <a:gd name="connsiteX1" fmla="*/ 2395119 w 12228302"/>
              <a:gd name="connsiteY1" fmla="*/ 462543 h 4757305"/>
              <a:gd name="connsiteX2" fmla="*/ 6205824 w 12228302"/>
              <a:gd name="connsiteY2" fmla="*/ 1541044 h 4757305"/>
              <a:gd name="connsiteX3" fmla="*/ 10330775 w 12228302"/>
              <a:gd name="connsiteY3" fmla="*/ 2150292 h 4757305"/>
              <a:gd name="connsiteX4" fmla="*/ 12228302 w 12228302"/>
              <a:gd name="connsiteY4" fmla="*/ 1906678 h 4757305"/>
              <a:gd name="connsiteX5" fmla="*/ 12217941 w 12228302"/>
              <a:gd name="connsiteY5" fmla="*/ 4757305 h 4757305"/>
              <a:gd name="connsiteX6" fmla="*/ 0 w 12228302"/>
              <a:gd name="connsiteY6" fmla="*/ 4757305 h 4757305"/>
              <a:gd name="connsiteX7" fmla="*/ 9728 w 12228302"/>
              <a:gd name="connsiteY7" fmla="*/ 107483 h 475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28302" h="4757305">
                <a:moveTo>
                  <a:pt x="9728" y="107483"/>
                </a:moveTo>
                <a:cubicBezTo>
                  <a:pt x="640827" y="-199150"/>
                  <a:pt x="1362436" y="223616"/>
                  <a:pt x="2395119" y="462543"/>
                </a:cubicBezTo>
                <a:cubicBezTo>
                  <a:pt x="3427802" y="701470"/>
                  <a:pt x="4883215" y="1259753"/>
                  <a:pt x="6205824" y="1541044"/>
                </a:cubicBezTo>
                <a:cubicBezTo>
                  <a:pt x="7528433" y="1822335"/>
                  <a:pt x="9327029" y="2089353"/>
                  <a:pt x="10330775" y="2150292"/>
                </a:cubicBezTo>
                <a:cubicBezTo>
                  <a:pt x="11334521" y="2211231"/>
                  <a:pt x="11645417" y="2078463"/>
                  <a:pt x="12228302" y="1906678"/>
                </a:cubicBezTo>
                <a:cubicBezTo>
                  <a:pt x="12224848" y="2856887"/>
                  <a:pt x="12221395" y="3807096"/>
                  <a:pt x="12217941" y="4757305"/>
                </a:cubicBezTo>
                <a:lnTo>
                  <a:pt x="0" y="4757305"/>
                </a:lnTo>
                <a:cubicBezTo>
                  <a:pt x="3243" y="3207364"/>
                  <a:pt x="6485" y="1657424"/>
                  <a:pt x="9728" y="107483"/>
                </a:cubicBezTo>
                <a:close/>
              </a:path>
            </a:pathLst>
          </a:custGeom>
          <a:solidFill>
            <a:srgbClr val="7D9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B18CB25-7F9A-07BE-41F2-6E71BA4CDF61}"/>
              </a:ext>
            </a:extLst>
          </p:cNvPr>
          <p:cNvSpPr/>
          <p:nvPr/>
        </p:nvSpPr>
        <p:spPr>
          <a:xfrm>
            <a:off x="6411433" y="4635794"/>
            <a:ext cx="4540102" cy="1148317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Cylinder 36">
            <a:extLst>
              <a:ext uri="{FF2B5EF4-FFF2-40B4-BE49-F238E27FC236}">
                <a16:creationId xmlns:a16="http://schemas.microsoft.com/office/drawing/2014/main" id="{448EAEA2-B87F-6A5F-A4E7-5A6F83F33B72}"/>
              </a:ext>
            </a:extLst>
          </p:cNvPr>
          <p:cNvSpPr/>
          <p:nvPr/>
        </p:nvSpPr>
        <p:spPr>
          <a:xfrm>
            <a:off x="6677246" y="3444948"/>
            <a:ext cx="3976577" cy="2115879"/>
          </a:xfrm>
          <a:prstGeom prst="can">
            <a:avLst>
              <a:gd name="adj" fmla="val 451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8E306C3-6713-1E0E-5EFE-A743070B96FF}"/>
              </a:ext>
            </a:extLst>
          </p:cNvPr>
          <p:cNvSpPr/>
          <p:nvPr/>
        </p:nvSpPr>
        <p:spPr>
          <a:xfrm flipV="1">
            <a:off x="6677247" y="4837813"/>
            <a:ext cx="3965944" cy="723013"/>
          </a:xfrm>
          <a:custGeom>
            <a:avLst/>
            <a:gdLst>
              <a:gd name="connsiteX0" fmla="*/ 0 w 3965944"/>
              <a:gd name="connsiteY0" fmla="*/ 664661 h 664661"/>
              <a:gd name="connsiteX1" fmla="*/ 3776 w 3965944"/>
              <a:gd name="connsiteY1" fmla="*/ 657428 h 664661"/>
              <a:gd name="connsiteX2" fmla="*/ 1736576 w 3965944"/>
              <a:gd name="connsiteY2" fmla="*/ 304462 h 664661"/>
              <a:gd name="connsiteX3" fmla="*/ 2252564 w 3965944"/>
              <a:gd name="connsiteY3" fmla="*/ 304819 h 664661"/>
              <a:gd name="connsiteX4" fmla="*/ 3918458 w 3965944"/>
              <a:gd name="connsiteY4" fmla="*/ 611945 h 664661"/>
              <a:gd name="connsiteX5" fmla="*/ 3965944 w 3965944"/>
              <a:gd name="connsiteY5" fmla="*/ 659650 h 664661"/>
              <a:gd name="connsiteX6" fmla="*/ 3965944 w 3965944"/>
              <a:gd name="connsiteY6" fmla="*/ 358804 h 664661"/>
              <a:gd name="connsiteX7" fmla="*/ 3819350 w 3965944"/>
              <a:gd name="connsiteY7" fmla="*/ 286518 h 664661"/>
              <a:gd name="connsiteX8" fmla="*/ 2425752 w 3965944"/>
              <a:gd name="connsiteY8" fmla="*/ 13347 h 664661"/>
              <a:gd name="connsiteX9" fmla="*/ 1571265 w 3965944"/>
              <a:gd name="connsiteY9" fmla="*/ 12119 h 664661"/>
              <a:gd name="connsiteX10" fmla="*/ 212914 w 3965944"/>
              <a:gd name="connsiteY10" fmla="*/ 264566 h 664661"/>
              <a:gd name="connsiteX11" fmla="*/ 0 w 3965944"/>
              <a:gd name="connsiteY11" fmla="*/ 360665 h 664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65944" h="664661">
                <a:moveTo>
                  <a:pt x="0" y="664661"/>
                </a:moveTo>
                <a:lnTo>
                  <a:pt x="3776" y="657428"/>
                </a:lnTo>
                <a:cubicBezTo>
                  <a:pt x="178216" y="472976"/>
                  <a:pt x="865111" y="328586"/>
                  <a:pt x="1736576" y="304462"/>
                </a:cubicBezTo>
                <a:cubicBezTo>
                  <a:pt x="1907939" y="299719"/>
                  <a:pt x="2081339" y="299839"/>
                  <a:pt x="2252564" y="304819"/>
                </a:cubicBezTo>
                <a:cubicBezTo>
                  <a:pt x="3051261" y="328051"/>
                  <a:pt x="3684606" y="451620"/>
                  <a:pt x="3918458" y="611945"/>
                </a:cubicBezTo>
                <a:lnTo>
                  <a:pt x="3965944" y="659650"/>
                </a:lnTo>
                <a:lnTo>
                  <a:pt x="3965944" y="358804"/>
                </a:lnTo>
                <a:lnTo>
                  <a:pt x="3819350" y="286518"/>
                </a:lnTo>
                <a:cubicBezTo>
                  <a:pt x="3482641" y="148545"/>
                  <a:pt x="2996091" y="48466"/>
                  <a:pt x="2425752" y="13347"/>
                </a:cubicBezTo>
                <a:cubicBezTo>
                  <a:pt x="2143597" y="-4027"/>
                  <a:pt x="1853891" y="-4443"/>
                  <a:pt x="1571265" y="12119"/>
                </a:cubicBezTo>
                <a:cubicBezTo>
                  <a:pt x="1024982" y="44132"/>
                  <a:pt x="551822" y="136010"/>
                  <a:pt x="212914" y="264566"/>
                </a:cubicBezTo>
                <a:lnTo>
                  <a:pt x="0" y="360665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D84A5A3-A089-5530-E290-C3EFEB70C6BE}"/>
              </a:ext>
            </a:extLst>
          </p:cNvPr>
          <p:cNvSpPr/>
          <p:nvPr/>
        </p:nvSpPr>
        <p:spPr>
          <a:xfrm>
            <a:off x="578390" y="5654202"/>
            <a:ext cx="9251004" cy="933855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And she HATES Christmas cake.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622EC45C-8D8F-7211-5BFA-F0DE51D1776E}"/>
              </a:ext>
            </a:extLst>
          </p:cNvPr>
          <p:cNvGrpSpPr/>
          <p:nvPr/>
        </p:nvGrpSpPr>
        <p:grpSpPr>
          <a:xfrm rot="21116120">
            <a:off x="8138205" y="3591090"/>
            <a:ext cx="946298" cy="648586"/>
            <a:chOff x="8070111" y="3561907"/>
            <a:chExt cx="946298" cy="648586"/>
          </a:xfrm>
        </p:grpSpPr>
        <p:sp>
          <p:nvSpPr>
            <p:cNvPr id="45" name="Star: 6 Points 44">
              <a:extLst>
                <a:ext uri="{FF2B5EF4-FFF2-40B4-BE49-F238E27FC236}">
                  <a16:creationId xmlns:a16="http://schemas.microsoft.com/office/drawing/2014/main" id="{4F3F297B-5ACB-4A54-CC16-B5BE9D6E70BD}"/>
                </a:ext>
              </a:extLst>
            </p:cNvPr>
            <p:cNvSpPr/>
            <p:nvPr/>
          </p:nvSpPr>
          <p:spPr>
            <a:xfrm>
              <a:off x="8070111" y="3561907"/>
              <a:ext cx="946298" cy="648586"/>
            </a:xfrm>
            <a:prstGeom prst="star6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7CFAD873-3F35-FC4C-DE9B-DB57F5FC1C15}"/>
                </a:ext>
              </a:extLst>
            </p:cNvPr>
            <p:cNvSpPr/>
            <p:nvPr/>
          </p:nvSpPr>
          <p:spPr>
            <a:xfrm>
              <a:off x="8462962" y="3624263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5FE78FEC-E648-0418-2572-9F5C1C6471A1}"/>
                </a:ext>
              </a:extLst>
            </p:cNvPr>
            <p:cNvSpPr/>
            <p:nvPr/>
          </p:nvSpPr>
          <p:spPr>
            <a:xfrm flipV="1">
              <a:off x="8460581" y="4048126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7E38D91D-D16F-CD0C-F3D3-EA6AD26CC956}"/>
                </a:ext>
              </a:extLst>
            </p:cNvPr>
            <p:cNvSpPr/>
            <p:nvPr/>
          </p:nvSpPr>
          <p:spPr>
            <a:xfrm flipV="1">
              <a:off x="8174831" y="3762375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14052CA1-D620-C2B2-E8FE-E44AF1ECE141}"/>
                </a:ext>
              </a:extLst>
            </p:cNvPr>
            <p:cNvSpPr/>
            <p:nvPr/>
          </p:nvSpPr>
          <p:spPr>
            <a:xfrm flipV="1">
              <a:off x="8753475" y="3759994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6BB604BC-3AB7-EA00-6D80-C8EA58EE10C9}"/>
                </a:ext>
              </a:extLst>
            </p:cNvPr>
            <p:cNvSpPr/>
            <p:nvPr/>
          </p:nvSpPr>
          <p:spPr>
            <a:xfrm>
              <a:off x="8174831" y="3917156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63D0FC14-EC18-48FC-904E-016C7DB224E3}"/>
                </a:ext>
              </a:extLst>
            </p:cNvPr>
            <p:cNvSpPr/>
            <p:nvPr/>
          </p:nvSpPr>
          <p:spPr>
            <a:xfrm>
              <a:off x="8746331" y="3921919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01D0B119-E0F7-DC75-CE5D-7DFCFF0B7591}"/>
                </a:ext>
              </a:extLst>
            </p:cNvPr>
            <p:cNvSpPr/>
            <p:nvPr/>
          </p:nvSpPr>
          <p:spPr>
            <a:xfrm>
              <a:off x="8455818" y="3910013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96B13920-8D65-90EB-06BD-430C599072DA}"/>
                </a:ext>
              </a:extLst>
            </p:cNvPr>
            <p:cNvSpPr/>
            <p:nvPr/>
          </p:nvSpPr>
          <p:spPr>
            <a:xfrm flipV="1">
              <a:off x="8465344" y="3752851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892D02B8-B60A-5E48-F13B-24A91DB6D38C}"/>
                </a:ext>
              </a:extLst>
            </p:cNvPr>
            <p:cNvSpPr/>
            <p:nvPr/>
          </p:nvSpPr>
          <p:spPr>
            <a:xfrm>
              <a:off x="8348662" y="3767137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2FC036F3-0CEF-6ECB-FAC6-674A05CDCC26}"/>
                </a:ext>
              </a:extLst>
            </p:cNvPr>
            <p:cNvSpPr/>
            <p:nvPr/>
          </p:nvSpPr>
          <p:spPr>
            <a:xfrm>
              <a:off x="8572499" y="3769519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Isosceles Triangle 107">
              <a:extLst>
                <a:ext uri="{FF2B5EF4-FFF2-40B4-BE49-F238E27FC236}">
                  <a16:creationId xmlns:a16="http://schemas.microsoft.com/office/drawing/2014/main" id="{096187EC-4716-BBB0-E973-B167B5E5C574}"/>
                </a:ext>
              </a:extLst>
            </p:cNvPr>
            <p:cNvSpPr/>
            <p:nvPr/>
          </p:nvSpPr>
          <p:spPr>
            <a:xfrm flipV="1">
              <a:off x="8570119" y="3888582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77A338DA-0BF8-4B58-730E-E9D020296DB2}"/>
                </a:ext>
              </a:extLst>
            </p:cNvPr>
            <p:cNvSpPr/>
            <p:nvPr/>
          </p:nvSpPr>
          <p:spPr>
            <a:xfrm flipV="1">
              <a:off x="8343900" y="3886200"/>
              <a:ext cx="157163" cy="88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B630FDF4-CEEA-0AD8-A1C7-1A5C9C8B92F4}"/>
              </a:ext>
            </a:extLst>
          </p:cNvPr>
          <p:cNvGrpSpPr/>
          <p:nvPr/>
        </p:nvGrpSpPr>
        <p:grpSpPr>
          <a:xfrm>
            <a:off x="9823574" y="3834179"/>
            <a:ext cx="442858" cy="303532"/>
            <a:chOff x="9210731" y="3795269"/>
            <a:chExt cx="442858" cy="303532"/>
          </a:xfrm>
        </p:grpSpPr>
        <p:sp>
          <p:nvSpPr>
            <p:cNvPr id="112" name="Star: 6 Points 111">
              <a:extLst>
                <a:ext uri="{FF2B5EF4-FFF2-40B4-BE49-F238E27FC236}">
                  <a16:creationId xmlns:a16="http://schemas.microsoft.com/office/drawing/2014/main" id="{60D90A99-5F56-0883-2A63-215CDE58C2E2}"/>
                </a:ext>
              </a:extLst>
            </p:cNvPr>
            <p:cNvSpPr/>
            <p:nvPr/>
          </p:nvSpPr>
          <p:spPr>
            <a:xfrm>
              <a:off x="9210731" y="3795269"/>
              <a:ext cx="442858" cy="303532"/>
            </a:xfrm>
            <a:prstGeom prst="star6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Isosceles Triangle 112">
              <a:extLst>
                <a:ext uri="{FF2B5EF4-FFF2-40B4-BE49-F238E27FC236}">
                  <a16:creationId xmlns:a16="http://schemas.microsoft.com/office/drawing/2014/main" id="{B668BE5C-B5C9-839F-EFE3-F4C3AC30405E}"/>
                </a:ext>
              </a:extLst>
            </p:cNvPr>
            <p:cNvSpPr/>
            <p:nvPr/>
          </p:nvSpPr>
          <p:spPr>
            <a:xfrm rot="19894807">
              <a:off x="9301678" y="3828492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85BCD410-5C2E-62B5-853D-7C38EDB52017}"/>
                </a:ext>
              </a:extLst>
            </p:cNvPr>
            <p:cNvSpPr/>
            <p:nvPr/>
          </p:nvSpPr>
          <p:spPr>
            <a:xfrm rot="1705193" flipH="1">
              <a:off x="9468366" y="3826110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Isosceles Triangle 116">
              <a:extLst>
                <a:ext uri="{FF2B5EF4-FFF2-40B4-BE49-F238E27FC236}">
                  <a16:creationId xmlns:a16="http://schemas.microsoft.com/office/drawing/2014/main" id="{D8D583D3-25D0-9D87-1DF4-39D4E0464DBA}"/>
                </a:ext>
              </a:extLst>
            </p:cNvPr>
            <p:cNvSpPr/>
            <p:nvPr/>
          </p:nvSpPr>
          <p:spPr>
            <a:xfrm rot="1705193" flipV="1">
              <a:off x="9304059" y="4016611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08F22972-006C-7E4F-676C-A907010AE6FE}"/>
                </a:ext>
              </a:extLst>
            </p:cNvPr>
            <p:cNvSpPr/>
            <p:nvPr/>
          </p:nvSpPr>
          <p:spPr>
            <a:xfrm rot="19894807" flipH="1" flipV="1">
              <a:off x="9470747" y="4014229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Isosceles Triangle 119">
              <a:extLst>
                <a:ext uri="{FF2B5EF4-FFF2-40B4-BE49-F238E27FC236}">
                  <a16:creationId xmlns:a16="http://schemas.microsoft.com/office/drawing/2014/main" id="{BA96CA6C-CA6E-696F-3E29-42F1C743E6CF}"/>
                </a:ext>
              </a:extLst>
            </p:cNvPr>
            <p:cNvSpPr/>
            <p:nvPr/>
          </p:nvSpPr>
          <p:spPr>
            <a:xfrm rot="16200000" flipH="1" flipV="1">
              <a:off x="9558853" y="3926125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Isosceles Triangle 120">
              <a:extLst>
                <a:ext uri="{FF2B5EF4-FFF2-40B4-BE49-F238E27FC236}">
                  <a16:creationId xmlns:a16="http://schemas.microsoft.com/office/drawing/2014/main" id="{826AD755-C652-27B4-189B-32800FC98217}"/>
                </a:ext>
              </a:extLst>
            </p:cNvPr>
            <p:cNvSpPr/>
            <p:nvPr/>
          </p:nvSpPr>
          <p:spPr>
            <a:xfrm rot="5400000" flipV="1">
              <a:off x="9230241" y="3921365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29F4EBF-9477-DB1B-6275-98328634E021}"/>
              </a:ext>
            </a:extLst>
          </p:cNvPr>
          <p:cNvGrpSpPr/>
          <p:nvPr/>
        </p:nvGrpSpPr>
        <p:grpSpPr>
          <a:xfrm>
            <a:off x="7249290" y="3625237"/>
            <a:ext cx="442858" cy="303532"/>
            <a:chOff x="9210731" y="3795269"/>
            <a:chExt cx="442858" cy="303532"/>
          </a:xfrm>
        </p:grpSpPr>
        <p:sp>
          <p:nvSpPr>
            <p:cNvPr id="124" name="Star: 6 Points 123">
              <a:extLst>
                <a:ext uri="{FF2B5EF4-FFF2-40B4-BE49-F238E27FC236}">
                  <a16:creationId xmlns:a16="http://schemas.microsoft.com/office/drawing/2014/main" id="{9B1C2A48-AD36-CEF1-3F71-0BABF07DE2D5}"/>
                </a:ext>
              </a:extLst>
            </p:cNvPr>
            <p:cNvSpPr/>
            <p:nvPr/>
          </p:nvSpPr>
          <p:spPr>
            <a:xfrm>
              <a:off x="9210731" y="3795269"/>
              <a:ext cx="442858" cy="303532"/>
            </a:xfrm>
            <a:prstGeom prst="star6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Isosceles Triangle 124">
              <a:extLst>
                <a:ext uri="{FF2B5EF4-FFF2-40B4-BE49-F238E27FC236}">
                  <a16:creationId xmlns:a16="http://schemas.microsoft.com/office/drawing/2014/main" id="{583714FC-4A38-26FA-0A49-8F0DAA7FC18E}"/>
                </a:ext>
              </a:extLst>
            </p:cNvPr>
            <p:cNvSpPr/>
            <p:nvPr/>
          </p:nvSpPr>
          <p:spPr>
            <a:xfrm rot="19894807">
              <a:off x="9301678" y="3828492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Isosceles Triangle 125">
              <a:extLst>
                <a:ext uri="{FF2B5EF4-FFF2-40B4-BE49-F238E27FC236}">
                  <a16:creationId xmlns:a16="http://schemas.microsoft.com/office/drawing/2014/main" id="{66579FEF-A1F2-0A50-EF2F-A643D5A43CE3}"/>
                </a:ext>
              </a:extLst>
            </p:cNvPr>
            <p:cNvSpPr/>
            <p:nvPr/>
          </p:nvSpPr>
          <p:spPr>
            <a:xfrm rot="1705193" flipH="1">
              <a:off x="9468366" y="3826110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Isosceles Triangle 126">
              <a:extLst>
                <a:ext uri="{FF2B5EF4-FFF2-40B4-BE49-F238E27FC236}">
                  <a16:creationId xmlns:a16="http://schemas.microsoft.com/office/drawing/2014/main" id="{AED5CBFF-7407-ACD7-0CC1-8547EBCB02CB}"/>
                </a:ext>
              </a:extLst>
            </p:cNvPr>
            <p:cNvSpPr/>
            <p:nvPr/>
          </p:nvSpPr>
          <p:spPr>
            <a:xfrm rot="1705193" flipV="1">
              <a:off x="9304059" y="4016611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Isosceles Triangle 127">
              <a:extLst>
                <a:ext uri="{FF2B5EF4-FFF2-40B4-BE49-F238E27FC236}">
                  <a16:creationId xmlns:a16="http://schemas.microsoft.com/office/drawing/2014/main" id="{F7F1F05B-3A7A-5479-71AF-62A49BA045FF}"/>
                </a:ext>
              </a:extLst>
            </p:cNvPr>
            <p:cNvSpPr/>
            <p:nvPr/>
          </p:nvSpPr>
          <p:spPr>
            <a:xfrm rot="19894807" flipH="1" flipV="1">
              <a:off x="9470747" y="4014229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Isosceles Triangle 128">
              <a:extLst>
                <a:ext uri="{FF2B5EF4-FFF2-40B4-BE49-F238E27FC236}">
                  <a16:creationId xmlns:a16="http://schemas.microsoft.com/office/drawing/2014/main" id="{5FDDEF86-C6CF-E6C4-D7BC-C4892F1E28F1}"/>
                </a:ext>
              </a:extLst>
            </p:cNvPr>
            <p:cNvSpPr/>
            <p:nvPr/>
          </p:nvSpPr>
          <p:spPr>
            <a:xfrm rot="16200000" flipH="1" flipV="1">
              <a:off x="9558853" y="3926125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Isosceles Triangle 129">
              <a:extLst>
                <a:ext uri="{FF2B5EF4-FFF2-40B4-BE49-F238E27FC236}">
                  <a16:creationId xmlns:a16="http://schemas.microsoft.com/office/drawing/2014/main" id="{3193CBE4-E94F-F9C3-5363-0E86F037AB4B}"/>
                </a:ext>
              </a:extLst>
            </p:cNvPr>
            <p:cNvSpPr/>
            <p:nvPr/>
          </p:nvSpPr>
          <p:spPr>
            <a:xfrm rot="5400000" flipV="1">
              <a:off x="9230241" y="3921365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32BCF55-3290-F9A7-9688-0B548CABADC1}"/>
              </a:ext>
            </a:extLst>
          </p:cNvPr>
          <p:cNvGrpSpPr/>
          <p:nvPr/>
        </p:nvGrpSpPr>
        <p:grpSpPr>
          <a:xfrm>
            <a:off x="7677201" y="3992913"/>
            <a:ext cx="292487" cy="200469"/>
            <a:chOff x="9210731" y="3795269"/>
            <a:chExt cx="442858" cy="303532"/>
          </a:xfrm>
        </p:grpSpPr>
        <p:sp>
          <p:nvSpPr>
            <p:cNvPr id="132" name="Star: 6 Points 131">
              <a:extLst>
                <a:ext uri="{FF2B5EF4-FFF2-40B4-BE49-F238E27FC236}">
                  <a16:creationId xmlns:a16="http://schemas.microsoft.com/office/drawing/2014/main" id="{275A2196-987D-852B-6F54-1225D84C7FDB}"/>
                </a:ext>
              </a:extLst>
            </p:cNvPr>
            <p:cNvSpPr/>
            <p:nvPr/>
          </p:nvSpPr>
          <p:spPr>
            <a:xfrm>
              <a:off x="9210731" y="3795269"/>
              <a:ext cx="442858" cy="303532"/>
            </a:xfrm>
            <a:prstGeom prst="star6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Isosceles Triangle 132">
              <a:extLst>
                <a:ext uri="{FF2B5EF4-FFF2-40B4-BE49-F238E27FC236}">
                  <a16:creationId xmlns:a16="http://schemas.microsoft.com/office/drawing/2014/main" id="{3FF0E9D0-5B1C-8A38-BD5C-D31F987B4D63}"/>
                </a:ext>
              </a:extLst>
            </p:cNvPr>
            <p:cNvSpPr/>
            <p:nvPr/>
          </p:nvSpPr>
          <p:spPr>
            <a:xfrm rot="19894807">
              <a:off x="9301678" y="3828492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Isosceles Triangle 133">
              <a:extLst>
                <a:ext uri="{FF2B5EF4-FFF2-40B4-BE49-F238E27FC236}">
                  <a16:creationId xmlns:a16="http://schemas.microsoft.com/office/drawing/2014/main" id="{D5979049-BDBB-DE81-CF88-4D0717D74A7E}"/>
                </a:ext>
              </a:extLst>
            </p:cNvPr>
            <p:cNvSpPr/>
            <p:nvPr/>
          </p:nvSpPr>
          <p:spPr>
            <a:xfrm rot="1705193" flipH="1">
              <a:off x="9468366" y="3826110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Isosceles Triangle 134">
              <a:extLst>
                <a:ext uri="{FF2B5EF4-FFF2-40B4-BE49-F238E27FC236}">
                  <a16:creationId xmlns:a16="http://schemas.microsoft.com/office/drawing/2014/main" id="{35894B20-4A87-706A-4B17-4812B0773F7F}"/>
                </a:ext>
              </a:extLst>
            </p:cNvPr>
            <p:cNvSpPr/>
            <p:nvPr/>
          </p:nvSpPr>
          <p:spPr>
            <a:xfrm rot="1705193" flipV="1">
              <a:off x="9304059" y="4016611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Isosceles Triangle 135">
              <a:extLst>
                <a:ext uri="{FF2B5EF4-FFF2-40B4-BE49-F238E27FC236}">
                  <a16:creationId xmlns:a16="http://schemas.microsoft.com/office/drawing/2014/main" id="{99C1FB90-9BB4-2D5A-ED29-E2E436EB107A}"/>
                </a:ext>
              </a:extLst>
            </p:cNvPr>
            <p:cNvSpPr/>
            <p:nvPr/>
          </p:nvSpPr>
          <p:spPr>
            <a:xfrm rot="19894807" flipH="1" flipV="1">
              <a:off x="9470747" y="4014229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Isosceles Triangle 136">
              <a:extLst>
                <a:ext uri="{FF2B5EF4-FFF2-40B4-BE49-F238E27FC236}">
                  <a16:creationId xmlns:a16="http://schemas.microsoft.com/office/drawing/2014/main" id="{011467BE-92C9-2E90-A1FE-929A2D6D2488}"/>
                </a:ext>
              </a:extLst>
            </p:cNvPr>
            <p:cNvSpPr/>
            <p:nvPr/>
          </p:nvSpPr>
          <p:spPr>
            <a:xfrm rot="16200000" flipH="1" flipV="1">
              <a:off x="9558853" y="3926125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Isosceles Triangle 137">
              <a:extLst>
                <a:ext uri="{FF2B5EF4-FFF2-40B4-BE49-F238E27FC236}">
                  <a16:creationId xmlns:a16="http://schemas.microsoft.com/office/drawing/2014/main" id="{7115F2E6-0597-CF6A-5292-C26B6AFC3983}"/>
                </a:ext>
              </a:extLst>
            </p:cNvPr>
            <p:cNvSpPr/>
            <p:nvPr/>
          </p:nvSpPr>
          <p:spPr>
            <a:xfrm rot="5400000" flipV="1">
              <a:off x="9230241" y="3921365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7C0912A-99B5-29A8-9B03-748C5A231476}"/>
              </a:ext>
            </a:extLst>
          </p:cNvPr>
          <p:cNvGrpSpPr/>
          <p:nvPr/>
        </p:nvGrpSpPr>
        <p:grpSpPr>
          <a:xfrm>
            <a:off x="9130119" y="3552382"/>
            <a:ext cx="292487" cy="200469"/>
            <a:chOff x="9210731" y="3795269"/>
            <a:chExt cx="442858" cy="303532"/>
          </a:xfrm>
        </p:grpSpPr>
        <p:sp>
          <p:nvSpPr>
            <p:cNvPr id="140" name="Star: 6 Points 139">
              <a:extLst>
                <a:ext uri="{FF2B5EF4-FFF2-40B4-BE49-F238E27FC236}">
                  <a16:creationId xmlns:a16="http://schemas.microsoft.com/office/drawing/2014/main" id="{BCF232DB-D803-7D5D-89EE-FB1098161C20}"/>
                </a:ext>
              </a:extLst>
            </p:cNvPr>
            <p:cNvSpPr/>
            <p:nvPr/>
          </p:nvSpPr>
          <p:spPr>
            <a:xfrm>
              <a:off x="9210731" y="3795269"/>
              <a:ext cx="442858" cy="303532"/>
            </a:xfrm>
            <a:prstGeom prst="star6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Isosceles Triangle 140">
              <a:extLst>
                <a:ext uri="{FF2B5EF4-FFF2-40B4-BE49-F238E27FC236}">
                  <a16:creationId xmlns:a16="http://schemas.microsoft.com/office/drawing/2014/main" id="{56B9A69A-8E72-D09D-A955-2818CB8A026E}"/>
                </a:ext>
              </a:extLst>
            </p:cNvPr>
            <p:cNvSpPr/>
            <p:nvPr/>
          </p:nvSpPr>
          <p:spPr>
            <a:xfrm rot="19894807">
              <a:off x="9301678" y="3828492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Isosceles Triangle 141">
              <a:extLst>
                <a:ext uri="{FF2B5EF4-FFF2-40B4-BE49-F238E27FC236}">
                  <a16:creationId xmlns:a16="http://schemas.microsoft.com/office/drawing/2014/main" id="{0C9D2F40-97BC-4BE3-2E3F-56608BB0BC0A}"/>
                </a:ext>
              </a:extLst>
            </p:cNvPr>
            <p:cNvSpPr/>
            <p:nvPr/>
          </p:nvSpPr>
          <p:spPr>
            <a:xfrm rot="1705193" flipH="1">
              <a:off x="9468366" y="3826110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09DEF15C-BBE5-D0BF-A5DF-0DF60FDE64D3}"/>
                </a:ext>
              </a:extLst>
            </p:cNvPr>
            <p:cNvSpPr/>
            <p:nvPr/>
          </p:nvSpPr>
          <p:spPr>
            <a:xfrm rot="1705193" flipV="1">
              <a:off x="9304059" y="4016611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Isosceles Triangle 143">
              <a:extLst>
                <a:ext uri="{FF2B5EF4-FFF2-40B4-BE49-F238E27FC236}">
                  <a16:creationId xmlns:a16="http://schemas.microsoft.com/office/drawing/2014/main" id="{D5176362-8B92-25F8-C6C1-B3D88D165100}"/>
                </a:ext>
              </a:extLst>
            </p:cNvPr>
            <p:cNvSpPr/>
            <p:nvPr/>
          </p:nvSpPr>
          <p:spPr>
            <a:xfrm rot="19894807" flipH="1" flipV="1">
              <a:off x="9470747" y="4014229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Isosceles Triangle 144">
              <a:extLst>
                <a:ext uri="{FF2B5EF4-FFF2-40B4-BE49-F238E27FC236}">
                  <a16:creationId xmlns:a16="http://schemas.microsoft.com/office/drawing/2014/main" id="{564CC1B1-5956-DB5C-26BC-48FA23F3E423}"/>
                </a:ext>
              </a:extLst>
            </p:cNvPr>
            <p:cNvSpPr/>
            <p:nvPr/>
          </p:nvSpPr>
          <p:spPr>
            <a:xfrm rot="16200000" flipH="1" flipV="1">
              <a:off x="9558853" y="3926125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Isosceles Triangle 145">
              <a:extLst>
                <a:ext uri="{FF2B5EF4-FFF2-40B4-BE49-F238E27FC236}">
                  <a16:creationId xmlns:a16="http://schemas.microsoft.com/office/drawing/2014/main" id="{FDC0EC8B-6DB3-4B88-33A1-CA2B139E570F}"/>
                </a:ext>
              </a:extLst>
            </p:cNvPr>
            <p:cNvSpPr/>
            <p:nvPr/>
          </p:nvSpPr>
          <p:spPr>
            <a:xfrm rot="5400000" flipV="1">
              <a:off x="9230241" y="3921365"/>
              <a:ext cx="85565" cy="4796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8" name="Oval 147">
            <a:extLst>
              <a:ext uri="{FF2B5EF4-FFF2-40B4-BE49-F238E27FC236}">
                <a16:creationId xmlns:a16="http://schemas.microsoft.com/office/drawing/2014/main" id="{049705C5-4739-59D1-948F-AA0EB09A6C78}"/>
              </a:ext>
            </a:extLst>
          </p:cNvPr>
          <p:cNvSpPr/>
          <p:nvPr/>
        </p:nvSpPr>
        <p:spPr>
          <a:xfrm>
            <a:off x="1052301" y="4662506"/>
            <a:ext cx="3293070" cy="1054314"/>
          </a:xfrm>
          <a:prstGeom prst="ellipse">
            <a:avLst/>
          </a:prstGeom>
          <a:solidFill>
            <a:srgbClr val="456A2C">
              <a:alpha val="44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9" name="Far hind">
            <a:extLst>
              <a:ext uri="{FF2B5EF4-FFF2-40B4-BE49-F238E27FC236}">
                <a16:creationId xmlns:a16="http://schemas.microsoft.com/office/drawing/2014/main" id="{D1E168D0-2FE1-0F91-64D2-F25F613600C0}"/>
              </a:ext>
            </a:extLst>
          </p:cNvPr>
          <p:cNvGrpSpPr/>
          <p:nvPr/>
        </p:nvGrpSpPr>
        <p:grpSpPr>
          <a:xfrm>
            <a:off x="2158458" y="2679449"/>
            <a:ext cx="485220" cy="2454918"/>
            <a:chOff x="4179820" y="1716816"/>
            <a:chExt cx="568941" cy="2878506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0C54998-B190-B462-6A6B-EED3B286F408}"/>
                </a:ext>
              </a:extLst>
            </p:cNvPr>
            <p:cNvGrpSpPr/>
            <p:nvPr/>
          </p:nvGrpSpPr>
          <p:grpSpPr>
            <a:xfrm>
              <a:off x="4179820" y="3156509"/>
              <a:ext cx="568940" cy="1438813"/>
              <a:chOff x="4179820" y="3156509"/>
              <a:chExt cx="568940" cy="1438813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EBE88198-35BA-E767-6C25-76EC67DBBFFA}"/>
                  </a:ext>
                </a:extLst>
              </p:cNvPr>
              <p:cNvSpPr/>
              <p:nvPr/>
            </p:nvSpPr>
            <p:spPr>
              <a:xfrm rot="20814706" flipH="1">
                <a:off x="4179820" y="3156509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24C1A842-8ECB-5247-001E-93B4A0779A1F}"/>
                  </a:ext>
                </a:extLst>
              </p:cNvPr>
              <p:cNvSpPr/>
              <p:nvPr/>
            </p:nvSpPr>
            <p:spPr>
              <a:xfrm flipH="1">
                <a:off x="4315604" y="4317457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9B267C35-B957-6104-6FDB-9AF91393D558}"/>
                </a:ext>
              </a:extLst>
            </p:cNvPr>
            <p:cNvGrpSpPr/>
            <p:nvPr/>
          </p:nvGrpSpPr>
          <p:grpSpPr>
            <a:xfrm flipV="1">
              <a:off x="4179821" y="1716816"/>
              <a:ext cx="568940" cy="1438813"/>
              <a:chOff x="4179820" y="3156509"/>
              <a:chExt cx="568940" cy="1438813"/>
            </a:xfrm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E00E8D14-8D16-2453-3D02-404AE9688B1C}"/>
                  </a:ext>
                </a:extLst>
              </p:cNvPr>
              <p:cNvSpPr/>
              <p:nvPr/>
            </p:nvSpPr>
            <p:spPr>
              <a:xfrm rot="20814706" flipH="1">
                <a:off x="4179820" y="3156509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2E47FEC-5FA6-646B-75B9-DD8083FD507D}"/>
                  </a:ext>
                </a:extLst>
              </p:cNvPr>
              <p:cNvSpPr/>
              <p:nvPr/>
            </p:nvSpPr>
            <p:spPr>
              <a:xfrm flipH="1">
                <a:off x="4315604" y="4317457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56" name="Near hind">
            <a:extLst>
              <a:ext uri="{FF2B5EF4-FFF2-40B4-BE49-F238E27FC236}">
                <a16:creationId xmlns:a16="http://schemas.microsoft.com/office/drawing/2014/main" id="{E47A0732-4FF1-77CC-8B54-5D2E9CEA67AB}"/>
              </a:ext>
            </a:extLst>
          </p:cNvPr>
          <p:cNvGrpSpPr/>
          <p:nvPr/>
        </p:nvGrpSpPr>
        <p:grpSpPr>
          <a:xfrm>
            <a:off x="1776411" y="2890824"/>
            <a:ext cx="485222" cy="2373847"/>
            <a:chOff x="3732013" y="1959002"/>
            <a:chExt cx="568941" cy="2783428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71ED4C1F-7EF1-A75A-9DC7-49EA6CEE1A79}"/>
                </a:ext>
              </a:extLst>
            </p:cNvPr>
            <p:cNvGrpSpPr/>
            <p:nvPr/>
          </p:nvGrpSpPr>
          <p:grpSpPr>
            <a:xfrm>
              <a:off x="3732013" y="3350480"/>
              <a:ext cx="568940" cy="1391950"/>
              <a:chOff x="3732013" y="3350480"/>
              <a:chExt cx="568940" cy="1391950"/>
            </a:xfrm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1241C1A8-C5FE-1041-702D-605222923739}"/>
                  </a:ext>
                </a:extLst>
              </p:cNvPr>
              <p:cNvSpPr/>
              <p:nvPr/>
            </p:nvSpPr>
            <p:spPr>
              <a:xfrm rot="20814706" flipH="1">
                <a:off x="3732013" y="3350480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0925D6A6-A44F-31FC-5534-B3D68524C091}"/>
                  </a:ext>
                </a:extLst>
              </p:cNvPr>
              <p:cNvSpPr/>
              <p:nvPr/>
            </p:nvSpPr>
            <p:spPr>
              <a:xfrm flipH="1">
                <a:off x="3851637" y="4464565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FF262237-FBE3-8147-3DED-A59F17FD11E7}"/>
                </a:ext>
              </a:extLst>
            </p:cNvPr>
            <p:cNvGrpSpPr/>
            <p:nvPr/>
          </p:nvGrpSpPr>
          <p:grpSpPr>
            <a:xfrm flipV="1">
              <a:off x="3732014" y="1959002"/>
              <a:ext cx="568940" cy="1391950"/>
              <a:chOff x="3732013" y="3350480"/>
              <a:chExt cx="568940" cy="1391950"/>
            </a:xfrm>
          </p:grpSpPr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FD2FF605-EA05-AE19-BA0F-062EC52E30ED}"/>
                  </a:ext>
                </a:extLst>
              </p:cNvPr>
              <p:cNvSpPr/>
              <p:nvPr/>
            </p:nvSpPr>
            <p:spPr>
              <a:xfrm rot="20814706" flipH="1">
                <a:off x="3732013" y="3350480"/>
                <a:ext cx="568940" cy="1301091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B2974ED1-24E7-EB64-68F3-2B4DA34DBFA3}"/>
                  </a:ext>
                </a:extLst>
              </p:cNvPr>
              <p:cNvSpPr/>
              <p:nvPr/>
            </p:nvSpPr>
            <p:spPr>
              <a:xfrm flipH="1">
                <a:off x="3851637" y="4464565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63" name="Far fore">
            <a:extLst>
              <a:ext uri="{FF2B5EF4-FFF2-40B4-BE49-F238E27FC236}">
                <a16:creationId xmlns:a16="http://schemas.microsoft.com/office/drawing/2014/main" id="{D953CB3E-D766-DCCE-FDAF-66BAB8F1A002}"/>
              </a:ext>
            </a:extLst>
          </p:cNvPr>
          <p:cNvGrpSpPr/>
          <p:nvPr/>
        </p:nvGrpSpPr>
        <p:grpSpPr>
          <a:xfrm>
            <a:off x="3564342" y="2988891"/>
            <a:ext cx="350002" cy="2326839"/>
            <a:chOff x="5804973" y="2076987"/>
            <a:chExt cx="410393" cy="2728318"/>
          </a:xfrm>
        </p:grpSpPr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D9B3F439-F763-7889-935E-CCE8A140A148}"/>
                </a:ext>
              </a:extLst>
            </p:cNvPr>
            <p:cNvGrpSpPr/>
            <p:nvPr/>
          </p:nvGrpSpPr>
          <p:grpSpPr>
            <a:xfrm>
              <a:off x="5804973" y="3438859"/>
              <a:ext cx="410392" cy="1366446"/>
              <a:chOff x="5804973" y="3438859"/>
              <a:chExt cx="410392" cy="1366446"/>
            </a:xfrm>
          </p:grpSpPr>
          <p:sp>
            <p:nvSpPr>
              <p:cNvPr id="168" name="Rectangle: Rounded Corners 13">
                <a:extLst>
                  <a:ext uri="{FF2B5EF4-FFF2-40B4-BE49-F238E27FC236}">
                    <a16:creationId xmlns:a16="http://schemas.microsoft.com/office/drawing/2014/main" id="{F142E3C9-E1B3-E63E-5258-D776D19D5A6E}"/>
                  </a:ext>
                </a:extLst>
              </p:cNvPr>
              <p:cNvSpPr/>
              <p:nvPr/>
            </p:nvSpPr>
            <p:spPr>
              <a:xfrm flipH="1">
                <a:off x="5804973" y="3438859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F75E4763-78F3-A437-432C-7C05991A598A}"/>
                  </a:ext>
                </a:extLst>
              </p:cNvPr>
              <p:cNvSpPr/>
              <p:nvPr/>
            </p:nvSpPr>
            <p:spPr>
              <a:xfrm flipH="1">
                <a:off x="5838854" y="4527440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404EE257-DE4C-F548-69F9-4BD8D4E066D0}"/>
                </a:ext>
              </a:extLst>
            </p:cNvPr>
            <p:cNvGrpSpPr/>
            <p:nvPr/>
          </p:nvGrpSpPr>
          <p:grpSpPr>
            <a:xfrm flipV="1">
              <a:off x="5804974" y="2076987"/>
              <a:ext cx="410392" cy="1366446"/>
              <a:chOff x="5804973" y="3438859"/>
              <a:chExt cx="410392" cy="1366446"/>
            </a:xfrm>
          </p:grpSpPr>
          <p:sp>
            <p:nvSpPr>
              <p:cNvPr id="166" name="Rectangle: Rounded Corners 13">
                <a:extLst>
                  <a:ext uri="{FF2B5EF4-FFF2-40B4-BE49-F238E27FC236}">
                    <a16:creationId xmlns:a16="http://schemas.microsoft.com/office/drawing/2014/main" id="{77FF22D0-A8DF-B25B-7C99-D718F37397BD}"/>
                  </a:ext>
                </a:extLst>
              </p:cNvPr>
              <p:cNvSpPr/>
              <p:nvPr/>
            </p:nvSpPr>
            <p:spPr>
              <a:xfrm flipH="1">
                <a:off x="5804973" y="3438859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76A080BE-D20E-8E44-E0C0-739B3080BD4C}"/>
                  </a:ext>
                </a:extLst>
              </p:cNvPr>
              <p:cNvSpPr/>
              <p:nvPr/>
            </p:nvSpPr>
            <p:spPr>
              <a:xfrm flipH="1">
                <a:off x="5838854" y="4527440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70" name="Near fore">
            <a:extLst>
              <a:ext uri="{FF2B5EF4-FFF2-40B4-BE49-F238E27FC236}">
                <a16:creationId xmlns:a16="http://schemas.microsoft.com/office/drawing/2014/main" id="{40C3CC0D-E81A-93F1-458D-E8D5DD98E19E}"/>
              </a:ext>
            </a:extLst>
          </p:cNvPr>
          <p:cNvGrpSpPr/>
          <p:nvPr/>
        </p:nvGrpSpPr>
        <p:grpSpPr>
          <a:xfrm>
            <a:off x="3380826" y="3110368"/>
            <a:ext cx="325280" cy="2282802"/>
            <a:chOff x="5594748" y="2202657"/>
            <a:chExt cx="381408" cy="2676694"/>
          </a:xfrm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EAFF0561-B9F0-6167-0504-7F660E8D00D2}"/>
                </a:ext>
              </a:extLst>
            </p:cNvPr>
            <p:cNvGrpSpPr/>
            <p:nvPr/>
          </p:nvGrpSpPr>
          <p:grpSpPr>
            <a:xfrm>
              <a:off x="5594748" y="3545074"/>
              <a:ext cx="381408" cy="1334277"/>
              <a:chOff x="5594748" y="3545074"/>
              <a:chExt cx="381408" cy="1334277"/>
            </a:xfrm>
          </p:grpSpPr>
          <p:sp>
            <p:nvSpPr>
              <p:cNvPr id="175" name="Rectangle: Rounded Corners 13">
                <a:extLst>
                  <a:ext uri="{FF2B5EF4-FFF2-40B4-BE49-F238E27FC236}">
                    <a16:creationId xmlns:a16="http://schemas.microsoft.com/office/drawing/2014/main" id="{B76BE76B-9972-DB51-CC27-902AA8597CCB}"/>
                  </a:ext>
                </a:extLst>
              </p:cNvPr>
              <p:cNvSpPr/>
              <p:nvPr/>
            </p:nvSpPr>
            <p:spPr>
              <a:xfrm flipH="1">
                <a:off x="5594748" y="3545074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DC5F98AF-5F3D-BA9A-0477-F6B16953F4A5}"/>
                  </a:ext>
                </a:extLst>
              </p:cNvPr>
              <p:cNvSpPr/>
              <p:nvPr/>
            </p:nvSpPr>
            <p:spPr>
              <a:xfrm flipH="1">
                <a:off x="5599645" y="4601486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F6077404-5235-20CB-A0E4-39CA48B07C0D}"/>
                </a:ext>
              </a:extLst>
            </p:cNvPr>
            <p:cNvGrpSpPr/>
            <p:nvPr/>
          </p:nvGrpSpPr>
          <p:grpSpPr>
            <a:xfrm flipV="1">
              <a:off x="5594748" y="2202657"/>
              <a:ext cx="381408" cy="1334277"/>
              <a:chOff x="5594748" y="3545074"/>
              <a:chExt cx="381408" cy="1334277"/>
            </a:xfrm>
          </p:grpSpPr>
          <p:sp>
            <p:nvSpPr>
              <p:cNvPr id="173" name="Rectangle: Rounded Corners 13">
                <a:extLst>
                  <a:ext uri="{FF2B5EF4-FFF2-40B4-BE49-F238E27FC236}">
                    <a16:creationId xmlns:a16="http://schemas.microsoft.com/office/drawing/2014/main" id="{9EF0AF2A-0C2A-6C10-98AA-1B58BC671B0C}"/>
                  </a:ext>
                </a:extLst>
              </p:cNvPr>
              <p:cNvSpPr/>
              <p:nvPr/>
            </p:nvSpPr>
            <p:spPr>
              <a:xfrm flipH="1">
                <a:off x="5594748" y="3545074"/>
                <a:ext cx="261741" cy="126023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43D1F033-DC00-12F3-5344-8E97202139DE}"/>
                  </a:ext>
                </a:extLst>
              </p:cNvPr>
              <p:cNvSpPr/>
              <p:nvPr/>
            </p:nvSpPr>
            <p:spPr>
              <a:xfrm flipH="1">
                <a:off x="5599645" y="4601486"/>
                <a:ext cx="376511" cy="277865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77" name="Group 77">
            <a:extLst>
              <a:ext uri="{FF2B5EF4-FFF2-40B4-BE49-F238E27FC236}">
                <a16:creationId xmlns:a16="http://schemas.microsoft.com/office/drawing/2014/main" id="{C9447170-058C-6FA6-B435-5D287DB1406D}"/>
              </a:ext>
            </a:extLst>
          </p:cNvPr>
          <p:cNvGrpSpPr/>
          <p:nvPr/>
        </p:nvGrpSpPr>
        <p:grpSpPr>
          <a:xfrm>
            <a:off x="1379867" y="2269954"/>
            <a:ext cx="3833578" cy="2208409"/>
            <a:chOff x="1228459" y="3863168"/>
            <a:chExt cx="2061618" cy="1187636"/>
          </a:xfrm>
        </p:grpSpPr>
        <p:sp>
          <p:nvSpPr>
            <p:cNvPr id="178" name="Cloud 3">
              <a:extLst>
                <a:ext uri="{FF2B5EF4-FFF2-40B4-BE49-F238E27FC236}">
                  <a16:creationId xmlns:a16="http://schemas.microsoft.com/office/drawing/2014/main" id="{194B2F77-D635-39D7-652D-50178D6819CE}"/>
                </a:ext>
              </a:extLst>
            </p:cNvPr>
            <p:cNvSpPr/>
            <p:nvPr/>
          </p:nvSpPr>
          <p:spPr>
            <a:xfrm rot="10196945" flipH="1">
              <a:off x="1228459" y="3863168"/>
              <a:ext cx="1595688" cy="1187636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30116 w 44810"/>
                <a:gd name="connsiteY4" fmla="*/ 36782 h 43219"/>
                <a:gd name="connsiteX5" fmla="*/ 30150 w 44810"/>
                <a:gd name="connsiteY5" fmla="*/ 36519 h 43219"/>
                <a:gd name="connsiteX6" fmla="*/ 38914 w 44810"/>
                <a:gd name="connsiteY6" fmla="*/ 29938 h 43219"/>
                <a:gd name="connsiteX7" fmla="*/ 38970 w 44810"/>
                <a:gd name="connsiteY7" fmla="*/ 29949 h 43219"/>
                <a:gd name="connsiteX8" fmla="*/ 43388 w 44810"/>
                <a:gd name="connsiteY8" fmla="*/ 15213 h 43219"/>
                <a:gd name="connsiteX9" fmla="*/ 42494 w 44810"/>
                <a:gd name="connsiteY9" fmla="*/ 16323 h 43219"/>
                <a:gd name="connsiteX10" fmla="*/ 39914 w 44810"/>
                <a:gd name="connsiteY10" fmla="*/ 5285 h 43219"/>
                <a:gd name="connsiteX11" fmla="*/ 39639 w 44810"/>
                <a:gd name="connsiteY11" fmla="*/ 5855 h 43219"/>
                <a:gd name="connsiteX12" fmla="*/ 31018 w 44810"/>
                <a:gd name="connsiteY12" fmla="*/ 2624 h 43219"/>
                <a:gd name="connsiteX13" fmla="*/ 31410 w 44810"/>
                <a:gd name="connsiteY13" fmla="*/ 2199 h 43219"/>
                <a:gd name="connsiteX14" fmla="*/ 24208 w 44810"/>
                <a:gd name="connsiteY14" fmla="*/ 3695 h 43219"/>
                <a:gd name="connsiteX15" fmla="*/ 24090 w 44810"/>
                <a:gd name="connsiteY15" fmla="*/ 3189 h 43219"/>
                <a:gd name="connsiteX16" fmla="*/ 15590 w 44810"/>
                <a:gd name="connsiteY16" fmla="*/ 5051 h 43219"/>
                <a:gd name="connsiteX17" fmla="*/ 15915 w 44810"/>
                <a:gd name="connsiteY17" fmla="*/ 5516 h 43219"/>
                <a:gd name="connsiteX18" fmla="*/ 5682 w 44810"/>
                <a:gd name="connsiteY18" fmla="*/ 14770 h 43219"/>
                <a:gd name="connsiteX19" fmla="*/ 5490 w 44810"/>
                <a:gd name="connsiteY19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30116 w 44810"/>
                <a:gd name="connsiteY2" fmla="*/ 36782 h 43219"/>
                <a:gd name="connsiteX3" fmla="*/ 30150 w 44810"/>
                <a:gd name="connsiteY3" fmla="*/ 36519 h 43219"/>
                <a:gd name="connsiteX4" fmla="*/ 38914 w 44810"/>
                <a:gd name="connsiteY4" fmla="*/ 29938 h 43219"/>
                <a:gd name="connsiteX5" fmla="*/ 38970 w 44810"/>
                <a:gd name="connsiteY5" fmla="*/ 29949 h 43219"/>
                <a:gd name="connsiteX6" fmla="*/ 43388 w 44810"/>
                <a:gd name="connsiteY6" fmla="*/ 15213 h 43219"/>
                <a:gd name="connsiteX7" fmla="*/ 42494 w 44810"/>
                <a:gd name="connsiteY7" fmla="*/ 16323 h 43219"/>
                <a:gd name="connsiteX8" fmla="*/ 39914 w 44810"/>
                <a:gd name="connsiteY8" fmla="*/ 5285 h 43219"/>
                <a:gd name="connsiteX9" fmla="*/ 39639 w 44810"/>
                <a:gd name="connsiteY9" fmla="*/ 5855 h 43219"/>
                <a:gd name="connsiteX10" fmla="*/ 31018 w 44810"/>
                <a:gd name="connsiteY10" fmla="*/ 2624 h 43219"/>
                <a:gd name="connsiteX11" fmla="*/ 31410 w 44810"/>
                <a:gd name="connsiteY11" fmla="*/ 2199 h 43219"/>
                <a:gd name="connsiteX12" fmla="*/ 24208 w 44810"/>
                <a:gd name="connsiteY12" fmla="*/ 3695 h 43219"/>
                <a:gd name="connsiteX13" fmla="*/ 24090 w 44810"/>
                <a:gd name="connsiteY13" fmla="*/ 3189 h 43219"/>
                <a:gd name="connsiteX14" fmla="*/ 15590 w 44810"/>
                <a:gd name="connsiteY14" fmla="*/ 5051 h 43219"/>
                <a:gd name="connsiteX15" fmla="*/ 15915 w 44810"/>
                <a:gd name="connsiteY15" fmla="*/ 5516 h 43219"/>
                <a:gd name="connsiteX16" fmla="*/ 5682 w 44810"/>
                <a:gd name="connsiteY16" fmla="*/ 14770 h 43219"/>
                <a:gd name="connsiteX17" fmla="*/ 5490 w 44810"/>
                <a:gd name="connsiteY17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14" fmla="*/ 5682 w 44810"/>
                <a:gd name="connsiteY14" fmla="*/ 14770 h 43219"/>
                <a:gd name="connsiteX15" fmla="*/ 5490 w 44810"/>
                <a:gd name="connsiteY15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810" h="43219">
                  <a:moveTo>
                    <a:pt x="5490" y="14229"/>
                  </a:moveTo>
                  <a:cubicBezTo>
                    <a:pt x="5219" y="11516"/>
                    <a:pt x="5851" y="8780"/>
                    <a:pt x="7213" y="6766"/>
                  </a:cubicBezTo>
                  <a:cubicBezTo>
                    <a:pt x="9365" y="3585"/>
                    <a:pt x="12854" y="2876"/>
                    <a:pt x="15595" y="5061"/>
                  </a:cubicBezTo>
                  <a:cubicBezTo>
                    <a:pt x="17268" y="768"/>
                    <a:pt x="21504" y="-119"/>
                    <a:pt x="24046" y="3291"/>
                  </a:cubicBezTo>
                  <a:cubicBezTo>
                    <a:pt x="24687" y="1542"/>
                    <a:pt x="25918" y="333"/>
                    <a:pt x="27339" y="59"/>
                  </a:cubicBezTo>
                  <a:cubicBezTo>
                    <a:pt x="28903" y="-243"/>
                    <a:pt x="30465" y="629"/>
                    <a:pt x="31423" y="2340"/>
                  </a:cubicBezTo>
                  <a:cubicBezTo>
                    <a:pt x="32805" y="126"/>
                    <a:pt x="35091" y="-601"/>
                    <a:pt x="37053" y="549"/>
                  </a:cubicBezTo>
                  <a:cubicBezTo>
                    <a:pt x="38548" y="1425"/>
                    <a:pt x="39620" y="3259"/>
                    <a:pt x="39908" y="5435"/>
                  </a:cubicBezTo>
                  <a:cubicBezTo>
                    <a:pt x="41636" y="6077"/>
                    <a:pt x="43012" y="7857"/>
                    <a:pt x="43572" y="10177"/>
                  </a:cubicBezTo>
                  <a:cubicBezTo>
                    <a:pt x="43979" y="11861"/>
                    <a:pt x="43921" y="13690"/>
                    <a:pt x="43408" y="15319"/>
                  </a:cubicBezTo>
                  <a:cubicBezTo>
                    <a:pt x="44669" y="17553"/>
                    <a:pt x="45110" y="20449"/>
                    <a:pt x="44606" y="23181"/>
                  </a:cubicBezTo>
                  <a:cubicBezTo>
                    <a:pt x="43936" y="26813"/>
                    <a:pt x="41718" y="29533"/>
                    <a:pt x="38994" y="30063"/>
                  </a:cubicBezTo>
                  <a:cubicBezTo>
                    <a:pt x="38981" y="32330"/>
                    <a:pt x="38248" y="34480"/>
                    <a:pt x="36985" y="35960"/>
                  </a:cubicBezTo>
                  <a:cubicBezTo>
                    <a:pt x="35066" y="38209"/>
                    <a:pt x="32294" y="38498"/>
                    <a:pt x="30145" y="36674"/>
                  </a:cubicBezTo>
                  <a:cubicBezTo>
                    <a:pt x="29450" y="39807"/>
                    <a:pt x="27589" y="42202"/>
                    <a:pt x="25257" y="42965"/>
                  </a:cubicBezTo>
                  <a:cubicBezTo>
                    <a:pt x="22509" y="43864"/>
                    <a:pt x="19641" y="42332"/>
                    <a:pt x="18070" y="39125"/>
                  </a:cubicBezTo>
                  <a:cubicBezTo>
                    <a:pt x="14362" y="42169"/>
                    <a:pt x="9546" y="40458"/>
                    <a:pt x="7394" y="35331"/>
                  </a:cubicBezTo>
                  <a:cubicBezTo>
                    <a:pt x="5280" y="35668"/>
                    <a:pt x="636" y="29430"/>
                    <a:pt x="41" y="26656"/>
                  </a:cubicBezTo>
                  <a:cubicBezTo>
                    <a:pt x="-390" y="24649"/>
                    <a:pt x="2650" y="26936"/>
                    <a:pt x="3703" y="25410"/>
                  </a:cubicBezTo>
                  <a:cubicBezTo>
                    <a:pt x="2209" y="24213"/>
                    <a:pt x="1377" y="21916"/>
                    <a:pt x="1585" y="19563"/>
                  </a:cubicBezTo>
                  <a:cubicBezTo>
                    <a:pt x="1829" y="16808"/>
                    <a:pt x="3435" y="14650"/>
                    <a:pt x="5453" y="14366"/>
                  </a:cubicBezTo>
                  <a:cubicBezTo>
                    <a:pt x="5465" y="14320"/>
                    <a:pt x="5478" y="14275"/>
                    <a:pt x="5490" y="14229"/>
                  </a:cubicBezTo>
                  <a:close/>
                </a:path>
                <a:path w="44810" h="43219" fill="none" extrusionOk="0">
                  <a:moveTo>
                    <a:pt x="30116" y="36782"/>
                  </a:moveTo>
                  <a:cubicBezTo>
                    <a:pt x="30077" y="37429"/>
                    <a:pt x="30288" y="35897"/>
                    <a:pt x="30150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BB32F9-75C0-4A5F-7487-5E7CCC611CB3}"/>
                </a:ext>
              </a:extLst>
            </p:cNvPr>
            <p:cNvSpPr/>
            <p:nvPr/>
          </p:nvSpPr>
          <p:spPr>
            <a:xfrm flipH="1">
              <a:off x="2702711" y="4041140"/>
              <a:ext cx="587366" cy="635682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Cloud 5">
              <a:extLst>
                <a:ext uri="{FF2B5EF4-FFF2-40B4-BE49-F238E27FC236}">
                  <a16:creationId xmlns:a16="http://schemas.microsoft.com/office/drawing/2014/main" id="{1C577A1D-23BB-5E59-9280-6ABC33914F8F}"/>
                </a:ext>
              </a:extLst>
            </p:cNvPr>
            <p:cNvSpPr/>
            <p:nvPr/>
          </p:nvSpPr>
          <p:spPr>
            <a:xfrm rot="10196945" flipH="1">
              <a:off x="2610883" y="3864214"/>
              <a:ext cx="545580" cy="320360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3A15918-6D1C-1311-044B-8128F51FA065}"/>
                </a:ext>
              </a:extLst>
            </p:cNvPr>
            <p:cNvSpPr/>
            <p:nvPr/>
          </p:nvSpPr>
          <p:spPr>
            <a:xfrm flipH="1">
              <a:off x="2617007" y="4109006"/>
              <a:ext cx="280729" cy="120404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FCF2225D-FF1F-EBE0-04E1-AD1B5CFB7CA7}"/>
                </a:ext>
              </a:extLst>
            </p:cNvPr>
            <p:cNvSpPr/>
            <p:nvPr/>
          </p:nvSpPr>
          <p:spPr>
            <a:xfrm flipH="1">
              <a:off x="2934045" y="4205696"/>
              <a:ext cx="137019" cy="1370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16C13B95-2FE7-8C38-DF94-8D2B4DA71258}"/>
                </a:ext>
              </a:extLst>
            </p:cNvPr>
            <p:cNvSpPr/>
            <p:nvPr/>
          </p:nvSpPr>
          <p:spPr>
            <a:xfrm flipH="1">
              <a:off x="2991121" y="4245526"/>
              <a:ext cx="72653" cy="72653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Isosceles Triangle 183">
              <a:extLst>
                <a:ext uri="{FF2B5EF4-FFF2-40B4-BE49-F238E27FC236}">
                  <a16:creationId xmlns:a16="http://schemas.microsoft.com/office/drawing/2014/main" id="{C8BD1393-43BD-04FE-DBB0-C89A4261B2AF}"/>
                </a:ext>
              </a:extLst>
            </p:cNvPr>
            <p:cNvSpPr/>
            <p:nvPr/>
          </p:nvSpPr>
          <p:spPr>
            <a:xfrm rot="16200000" flipH="1">
              <a:off x="3220857" y="4440455"/>
              <a:ext cx="43802" cy="90835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F2F0213A-269F-544B-7801-018512896B07}"/>
                </a:ext>
              </a:extLst>
            </p:cNvPr>
            <p:cNvSpPr/>
            <p:nvPr/>
          </p:nvSpPr>
          <p:spPr>
            <a:xfrm flipH="1">
              <a:off x="3094251" y="4586344"/>
              <a:ext cx="166481" cy="32288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  <a:gd name="connsiteX0" fmla="*/ 0 w 321150"/>
                <a:gd name="connsiteY0" fmla="*/ 53044 h 53044"/>
                <a:gd name="connsiteX1" fmla="*/ 222250 w 321150"/>
                <a:gd name="connsiteY1" fmla="*/ 11769 h 53044"/>
                <a:gd name="connsiteX2" fmla="*/ 321150 w 321150"/>
                <a:gd name="connsiteY2" fmla="*/ 0 h 53044"/>
                <a:gd name="connsiteX0" fmla="*/ 0 w 321150"/>
                <a:gd name="connsiteY0" fmla="*/ 70618 h 70618"/>
                <a:gd name="connsiteX1" fmla="*/ 217147 w 321150"/>
                <a:gd name="connsiteY1" fmla="*/ 3820 h 70618"/>
                <a:gd name="connsiteX2" fmla="*/ 321150 w 321150"/>
                <a:gd name="connsiteY2" fmla="*/ 17574 h 70618"/>
                <a:gd name="connsiteX0" fmla="*/ 0 w 356883"/>
                <a:gd name="connsiteY0" fmla="*/ 69216 h 69216"/>
                <a:gd name="connsiteX1" fmla="*/ 217147 w 356883"/>
                <a:gd name="connsiteY1" fmla="*/ 2418 h 69216"/>
                <a:gd name="connsiteX2" fmla="*/ 356883 w 356883"/>
                <a:gd name="connsiteY2" fmla="*/ 57010 h 6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6883" h="69216">
                  <a:moveTo>
                    <a:pt x="0" y="69216"/>
                  </a:moveTo>
                  <a:cubicBezTo>
                    <a:pt x="88900" y="58103"/>
                    <a:pt x="172697" y="21468"/>
                    <a:pt x="217147" y="2418"/>
                  </a:cubicBezTo>
                  <a:cubicBezTo>
                    <a:pt x="261597" y="-16632"/>
                    <a:pt x="356883" y="83997"/>
                    <a:pt x="356883" y="5701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Isosceles Triangle 319">
              <a:extLst>
                <a:ext uri="{FF2B5EF4-FFF2-40B4-BE49-F238E27FC236}">
                  <a16:creationId xmlns:a16="http://schemas.microsoft.com/office/drawing/2014/main" id="{E627302C-0320-6725-5943-C7D9FCDD38D5}"/>
                </a:ext>
              </a:extLst>
            </p:cNvPr>
            <p:cNvSpPr/>
            <p:nvPr/>
          </p:nvSpPr>
          <p:spPr>
            <a:xfrm rot="16200000" flipH="1">
              <a:off x="2973902" y="4151147"/>
              <a:ext cx="70460" cy="158457"/>
            </a:xfrm>
            <a:custGeom>
              <a:avLst/>
              <a:gdLst>
                <a:gd name="connsiteX0" fmla="*/ 0 w 51022"/>
                <a:gd name="connsiteY0" fmla="*/ 105808 h 105808"/>
                <a:gd name="connsiteX1" fmla="*/ 3997 w 51022"/>
                <a:gd name="connsiteY1" fmla="*/ 0 h 105808"/>
                <a:gd name="connsiteX2" fmla="*/ 51022 w 51022"/>
                <a:gd name="connsiteY2" fmla="*/ 105808 h 105808"/>
                <a:gd name="connsiteX3" fmla="*/ 0 w 51022"/>
                <a:gd name="connsiteY3" fmla="*/ 105808 h 105808"/>
                <a:gd name="connsiteX0" fmla="*/ 0 w 48641"/>
                <a:gd name="connsiteY0" fmla="*/ 98664 h 105808"/>
                <a:gd name="connsiteX1" fmla="*/ 1616 w 48641"/>
                <a:gd name="connsiteY1" fmla="*/ 0 h 105808"/>
                <a:gd name="connsiteX2" fmla="*/ 48641 w 48641"/>
                <a:gd name="connsiteY2" fmla="*/ 105808 h 105808"/>
                <a:gd name="connsiteX3" fmla="*/ 0 w 48641"/>
                <a:gd name="connsiteY3" fmla="*/ 98664 h 105808"/>
                <a:gd name="connsiteX0" fmla="*/ 7936 w 47049"/>
                <a:gd name="connsiteY0" fmla="*/ 98667 h 105808"/>
                <a:gd name="connsiteX1" fmla="*/ 24 w 47049"/>
                <a:gd name="connsiteY1" fmla="*/ 0 h 105808"/>
                <a:gd name="connsiteX2" fmla="*/ 47049 w 47049"/>
                <a:gd name="connsiteY2" fmla="*/ 105808 h 105808"/>
                <a:gd name="connsiteX3" fmla="*/ 7936 w 47049"/>
                <a:gd name="connsiteY3" fmla="*/ 98667 h 105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49" h="105808">
                  <a:moveTo>
                    <a:pt x="7936" y="98667"/>
                  </a:moveTo>
                  <a:cubicBezTo>
                    <a:pt x="8475" y="65779"/>
                    <a:pt x="-515" y="32888"/>
                    <a:pt x="24" y="0"/>
                  </a:cubicBezTo>
                  <a:lnTo>
                    <a:pt x="47049" y="105808"/>
                  </a:lnTo>
                  <a:lnTo>
                    <a:pt x="7936" y="9866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92130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70074CD3-83EB-F9A5-3E4B-492976F603A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200177" cy="6858000"/>
            <a:chOff x="0" y="0"/>
            <a:chExt cx="12200177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298E4F4-8DD4-43C9-62FD-F18D3F3A59D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1044660-34FC-38C0-7F97-74079346AD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0826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7A7CA8-72E4-5785-5152-601AF03CD73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61652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1F3BBEB-C94D-A27C-D8C2-EFB6961847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42478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396E7D-A083-7C88-E549-A525068A9F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23304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294BC8F-6DC9-A297-C381-A371F390C62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04130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2BFAD47-023B-462B-4F67-F02FCF2EDF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84956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21DB39-B298-5DEF-3E4F-A8C2C86EE30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65782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CED954D-C6BE-4F9B-9A7C-80248C06E1D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08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5C823F-9806-FCE6-BADD-D54693478AC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27434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E7352C2-80FA-0D26-4536-12442C38B6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08260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E463DB-BDA0-4A45-9E22-195D98E6FE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086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85312CC-BF1B-35A2-B168-9F0947E6B75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69912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9F43566-AE25-8EED-5BFC-3DD59DB8AD5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50738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844DDD6-5B4B-AC25-E67B-598EAF4A777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31564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46ED87-C564-D1A5-6E06-F0B60B95E71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12390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E79F0F5-192E-97C6-3D26-A51AF26AE44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93216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F3765A-6827-9B44-0B02-C02981A63B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874042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807C6EE-ABA0-0187-9E40-32647D380F8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54868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814ED1-1AE9-0646-3F7B-A847E5119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035694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38DF30A-9BCA-CB30-991A-53EB2CA1E9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616517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A1A2E13-32B7-A46F-DAC8-125EEF41EF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2B5226A1-6B2A-F32F-8656-694E3A442D66}"/>
              </a:ext>
            </a:extLst>
          </p:cNvPr>
          <p:cNvSpPr/>
          <p:nvPr/>
        </p:nvSpPr>
        <p:spPr>
          <a:xfrm>
            <a:off x="344358" y="1624520"/>
            <a:ext cx="2836586" cy="4132621"/>
          </a:xfrm>
          <a:custGeom>
            <a:avLst/>
            <a:gdLst>
              <a:gd name="connsiteX0" fmla="*/ 1418293 w 2836586"/>
              <a:gd name="connsiteY0" fmla="*/ 0 h 4132621"/>
              <a:gd name="connsiteX1" fmla="*/ 2217907 w 2836586"/>
              <a:gd name="connsiteY1" fmla="*/ 1605064 h 4132621"/>
              <a:gd name="connsiteX2" fmla="*/ 1961062 w 2836586"/>
              <a:gd name="connsiteY2" fmla="*/ 1605064 h 4132621"/>
              <a:gd name="connsiteX3" fmla="*/ 2518368 w 2836586"/>
              <a:gd name="connsiteY3" fmla="*/ 2723744 h 4132621"/>
              <a:gd name="connsiteX4" fmla="*/ 2134709 w 2836586"/>
              <a:gd name="connsiteY4" fmla="*/ 2723744 h 4132621"/>
              <a:gd name="connsiteX5" fmla="*/ 2836586 w 2836586"/>
              <a:gd name="connsiteY5" fmla="*/ 4132621 h 4132621"/>
              <a:gd name="connsiteX6" fmla="*/ 0 w 2836586"/>
              <a:gd name="connsiteY6" fmla="*/ 4132621 h 4132621"/>
              <a:gd name="connsiteX7" fmla="*/ 701878 w 2836586"/>
              <a:gd name="connsiteY7" fmla="*/ 2723744 h 4132621"/>
              <a:gd name="connsiteX8" fmla="*/ 318218 w 2836586"/>
              <a:gd name="connsiteY8" fmla="*/ 2723744 h 4132621"/>
              <a:gd name="connsiteX9" fmla="*/ 875525 w 2836586"/>
              <a:gd name="connsiteY9" fmla="*/ 1605064 h 4132621"/>
              <a:gd name="connsiteX10" fmla="*/ 618679 w 2836586"/>
              <a:gd name="connsiteY10" fmla="*/ 1605064 h 413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36586" h="4132621">
                <a:moveTo>
                  <a:pt x="1418293" y="0"/>
                </a:moveTo>
                <a:lnTo>
                  <a:pt x="2217907" y="1605064"/>
                </a:lnTo>
                <a:lnTo>
                  <a:pt x="1961062" y="1605064"/>
                </a:lnTo>
                <a:lnTo>
                  <a:pt x="2518368" y="2723744"/>
                </a:lnTo>
                <a:lnTo>
                  <a:pt x="2134709" y="2723744"/>
                </a:lnTo>
                <a:lnTo>
                  <a:pt x="2836586" y="4132621"/>
                </a:lnTo>
                <a:lnTo>
                  <a:pt x="0" y="4132621"/>
                </a:lnTo>
                <a:lnTo>
                  <a:pt x="701878" y="2723744"/>
                </a:lnTo>
                <a:lnTo>
                  <a:pt x="318218" y="2723744"/>
                </a:lnTo>
                <a:lnTo>
                  <a:pt x="875525" y="1605064"/>
                </a:lnTo>
                <a:lnTo>
                  <a:pt x="618679" y="160506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80" name="Star: 5 Points 179">
            <a:extLst>
              <a:ext uri="{FF2B5EF4-FFF2-40B4-BE49-F238E27FC236}">
                <a16:creationId xmlns:a16="http://schemas.microsoft.com/office/drawing/2014/main" id="{21D23B76-CBF9-BC72-3FBD-C0DB3ECC5B67}"/>
              </a:ext>
            </a:extLst>
          </p:cNvPr>
          <p:cNvSpPr/>
          <p:nvPr/>
        </p:nvSpPr>
        <p:spPr>
          <a:xfrm>
            <a:off x="1433353" y="1270150"/>
            <a:ext cx="646198" cy="646198"/>
          </a:xfrm>
          <a:prstGeom prst="star5">
            <a:avLst>
              <a:gd name="adj" fmla="val 28629"/>
              <a:gd name="hf" fmla="val 105146"/>
              <a:gd name="vf" fmla="val 110557"/>
            </a:avLst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AE3753BF-4277-35EE-64CB-188C48211C20}"/>
              </a:ext>
            </a:extLst>
          </p:cNvPr>
          <p:cNvSpPr/>
          <p:nvPr/>
        </p:nvSpPr>
        <p:spPr>
          <a:xfrm>
            <a:off x="1420352" y="217639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19A0F27D-EE45-CCFE-60FC-7B8D737A4D53}"/>
              </a:ext>
            </a:extLst>
          </p:cNvPr>
          <p:cNvSpPr/>
          <p:nvPr/>
        </p:nvSpPr>
        <p:spPr>
          <a:xfrm>
            <a:off x="1605178" y="223476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89625448-29C1-B822-935C-170B567B572D}"/>
              </a:ext>
            </a:extLst>
          </p:cNvPr>
          <p:cNvSpPr/>
          <p:nvPr/>
        </p:nvSpPr>
        <p:spPr>
          <a:xfrm>
            <a:off x="1828915" y="230285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7A367175-EB4B-550F-4DF2-F889DBB7B951}"/>
              </a:ext>
            </a:extLst>
          </p:cNvPr>
          <p:cNvSpPr/>
          <p:nvPr/>
        </p:nvSpPr>
        <p:spPr>
          <a:xfrm>
            <a:off x="2023468" y="231258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B4CF1354-355C-6FD9-2F19-AACD8AC04E43}"/>
              </a:ext>
            </a:extLst>
          </p:cNvPr>
          <p:cNvSpPr/>
          <p:nvPr/>
        </p:nvSpPr>
        <p:spPr>
          <a:xfrm>
            <a:off x="2169383" y="257522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E146BC37-9513-F205-C5FE-51B94BBED8D1}"/>
              </a:ext>
            </a:extLst>
          </p:cNvPr>
          <p:cNvSpPr/>
          <p:nvPr/>
        </p:nvSpPr>
        <p:spPr>
          <a:xfrm>
            <a:off x="1994285" y="265305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591F00CC-4E63-CBE2-B044-E76F9884A572}"/>
              </a:ext>
            </a:extLst>
          </p:cNvPr>
          <p:cNvSpPr/>
          <p:nvPr/>
        </p:nvSpPr>
        <p:spPr>
          <a:xfrm>
            <a:off x="1790004" y="273087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AD82A471-BF0B-8851-1449-33698ACDCEF7}"/>
              </a:ext>
            </a:extLst>
          </p:cNvPr>
          <p:cNvSpPr/>
          <p:nvPr/>
        </p:nvSpPr>
        <p:spPr>
          <a:xfrm>
            <a:off x="1575996" y="2789237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B6B0924B-1ED5-8FA8-431A-DBF072813D5E}"/>
              </a:ext>
            </a:extLst>
          </p:cNvPr>
          <p:cNvSpPr/>
          <p:nvPr/>
        </p:nvSpPr>
        <p:spPr>
          <a:xfrm>
            <a:off x="1420353" y="285733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15C1273D-EB37-768D-C4EA-75AF8B0CD4C4}"/>
              </a:ext>
            </a:extLst>
          </p:cNvPr>
          <p:cNvSpPr/>
          <p:nvPr/>
        </p:nvSpPr>
        <p:spPr>
          <a:xfrm>
            <a:off x="1216072" y="289624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302BADE9-2046-1772-6CCD-B84ADB267718}"/>
              </a:ext>
            </a:extLst>
          </p:cNvPr>
          <p:cNvSpPr/>
          <p:nvPr/>
        </p:nvSpPr>
        <p:spPr>
          <a:xfrm>
            <a:off x="1011792" y="293515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D0AE64CD-17C8-A2DC-AA1B-7E41E0B66A6C}"/>
              </a:ext>
            </a:extLst>
          </p:cNvPr>
          <p:cNvSpPr/>
          <p:nvPr/>
        </p:nvSpPr>
        <p:spPr>
          <a:xfrm>
            <a:off x="1177162" y="322698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4949D4BB-33FB-D769-DE8F-A7D8BD5755BA}"/>
              </a:ext>
            </a:extLst>
          </p:cNvPr>
          <p:cNvSpPr/>
          <p:nvPr/>
        </p:nvSpPr>
        <p:spPr>
          <a:xfrm>
            <a:off x="1371716" y="328534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EC44B678-281B-B627-7E05-CD5EC9E7DA28}"/>
              </a:ext>
            </a:extLst>
          </p:cNvPr>
          <p:cNvSpPr/>
          <p:nvPr/>
        </p:nvSpPr>
        <p:spPr>
          <a:xfrm>
            <a:off x="1605179" y="3333986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BC4E16D1-3728-692E-7EFE-34264B055B94}"/>
              </a:ext>
            </a:extLst>
          </p:cNvPr>
          <p:cNvSpPr/>
          <p:nvPr/>
        </p:nvSpPr>
        <p:spPr>
          <a:xfrm>
            <a:off x="1780277" y="339235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6F1F3DFD-6D00-A5A8-C786-C7A4002A156C}"/>
              </a:ext>
            </a:extLst>
          </p:cNvPr>
          <p:cNvSpPr/>
          <p:nvPr/>
        </p:nvSpPr>
        <p:spPr>
          <a:xfrm>
            <a:off x="1955375" y="343126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DC4D207B-1ADD-92AD-5B1C-3A413151431A}"/>
              </a:ext>
            </a:extLst>
          </p:cNvPr>
          <p:cNvSpPr/>
          <p:nvPr/>
        </p:nvSpPr>
        <p:spPr>
          <a:xfrm>
            <a:off x="2149928" y="3470173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3C7EBACD-78E0-FE21-C674-A1744E3452F5}"/>
              </a:ext>
            </a:extLst>
          </p:cNvPr>
          <p:cNvSpPr/>
          <p:nvPr/>
        </p:nvSpPr>
        <p:spPr>
          <a:xfrm>
            <a:off x="2354209" y="3528539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A8891A6C-8416-BA5C-1AA6-7A866AFCB129}"/>
              </a:ext>
            </a:extLst>
          </p:cNvPr>
          <p:cNvSpPr/>
          <p:nvPr/>
        </p:nvSpPr>
        <p:spPr>
          <a:xfrm>
            <a:off x="2500123" y="380091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5388832-B725-7DD9-3302-B714797B74A2}"/>
              </a:ext>
            </a:extLst>
          </p:cNvPr>
          <p:cNvSpPr/>
          <p:nvPr/>
        </p:nvSpPr>
        <p:spPr>
          <a:xfrm>
            <a:off x="2344481" y="3878735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72F6DCFF-4606-9AB0-EA6E-5270327AA4F8}"/>
              </a:ext>
            </a:extLst>
          </p:cNvPr>
          <p:cNvSpPr/>
          <p:nvPr/>
        </p:nvSpPr>
        <p:spPr>
          <a:xfrm>
            <a:off x="2159656" y="3956557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225B5461-AA70-88EC-44BF-2A0D5920F34A}"/>
              </a:ext>
            </a:extLst>
          </p:cNvPr>
          <p:cNvSpPr/>
          <p:nvPr/>
        </p:nvSpPr>
        <p:spPr>
          <a:xfrm>
            <a:off x="1965103" y="403437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0D5F0FD4-487C-E3B7-546B-3A2DA2E91742}"/>
              </a:ext>
            </a:extLst>
          </p:cNvPr>
          <p:cNvSpPr/>
          <p:nvPr/>
        </p:nvSpPr>
        <p:spPr>
          <a:xfrm>
            <a:off x="1751095" y="410247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863C59D6-C2BF-3B32-BD45-15E9AB7542C5}"/>
              </a:ext>
            </a:extLst>
          </p:cNvPr>
          <p:cNvSpPr/>
          <p:nvPr/>
        </p:nvSpPr>
        <p:spPr>
          <a:xfrm>
            <a:off x="1585724" y="4131655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628FD8CD-4F73-25C0-E167-E6D1A5CB6D70}"/>
              </a:ext>
            </a:extLst>
          </p:cNvPr>
          <p:cNvSpPr/>
          <p:nvPr/>
        </p:nvSpPr>
        <p:spPr>
          <a:xfrm>
            <a:off x="1410626" y="4170566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F2944D8B-3D00-C791-F14C-D537A5CB9B5C}"/>
              </a:ext>
            </a:extLst>
          </p:cNvPr>
          <p:cNvSpPr/>
          <p:nvPr/>
        </p:nvSpPr>
        <p:spPr>
          <a:xfrm>
            <a:off x="1216072" y="422893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9678346E-3D0B-BAE5-714F-41897180FC8F}"/>
              </a:ext>
            </a:extLst>
          </p:cNvPr>
          <p:cNvSpPr/>
          <p:nvPr/>
        </p:nvSpPr>
        <p:spPr>
          <a:xfrm>
            <a:off x="1031247" y="427757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474267C-AAA0-0697-67FB-0282BFFA49C6}"/>
              </a:ext>
            </a:extLst>
          </p:cNvPr>
          <p:cNvSpPr/>
          <p:nvPr/>
        </p:nvSpPr>
        <p:spPr>
          <a:xfrm>
            <a:off x="-9939" y="4850296"/>
            <a:ext cx="12215191" cy="2007704"/>
          </a:xfrm>
          <a:custGeom>
            <a:avLst/>
            <a:gdLst>
              <a:gd name="connsiteX0" fmla="*/ 9939 w 12215191"/>
              <a:gd name="connsiteY0" fmla="*/ 715617 h 2007704"/>
              <a:gd name="connsiteX1" fmla="*/ 695739 w 12215191"/>
              <a:gd name="connsiteY1" fmla="*/ 208721 h 2007704"/>
              <a:gd name="connsiteX2" fmla="*/ 258417 w 12215191"/>
              <a:gd name="connsiteY2" fmla="*/ 665921 h 2007704"/>
              <a:gd name="connsiteX3" fmla="*/ 1411356 w 12215191"/>
              <a:gd name="connsiteY3" fmla="*/ 437321 h 2007704"/>
              <a:gd name="connsiteX4" fmla="*/ 188843 w 12215191"/>
              <a:gd name="connsiteY4" fmla="*/ 268356 h 2007704"/>
              <a:gd name="connsiteX5" fmla="*/ 2216426 w 12215191"/>
              <a:gd name="connsiteY5" fmla="*/ 427382 h 2007704"/>
              <a:gd name="connsiteX6" fmla="*/ 1212574 w 12215191"/>
              <a:gd name="connsiteY6" fmla="*/ 775252 h 2007704"/>
              <a:gd name="connsiteX7" fmla="*/ 3429000 w 12215191"/>
              <a:gd name="connsiteY7" fmla="*/ 824947 h 2007704"/>
              <a:gd name="connsiteX8" fmla="*/ 2246243 w 12215191"/>
              <a:gd name="connsiteY8" fmla="*/ 19878 h 2007704"/>
              <a:gd name="connsiteX9" fmla="*/ 2266122 w 12215191"/>
              <a:gd name="connsiteY9" fmla="*/ 636104 h 2007704"/>
              <a:gd name="connsiteX10" fmla="*/ 4631635 w 12215191"/>
              <a:gd name="connsiteY10" fmla="*/ 337930 h 2007704"/>
              <a:gd name="connsiteX11" fmla="*/ 3806687 w 12215191"/>
              <a:gd name="connsiteY11" fmla="*/ 49695 h 2007704"/>
              <a:gd name="connsiteX12" fmla="*/ 5178287 w 12215191"/>
              <a:gd name="connsiteY12" fmla="*/ 1063487 h 2007704"/>
              <a:gd name="connsiteX13" fmla="*/ 4731026 w 12215191"/>
              <a:gd name="connsiteY13" fmla="*/ 298174 h 2007704"/>
              <a:gd name="connsiteX14" fmla="*/ 5287617 w 12215191"/>
              <a:gd name="connsiteY14" fmla="*/ 874643 h 2007704"/>
              <a:gd name="connsiteX15" fmla="*/ 5227982 w 12215191"/>
              <a:gd name="connsiteY15" fmla="*/ 69574 h 2007704"/>
              <a:gd name="connsiteX16" fmla="*/ 5446643 w 12215191"/>
              <a:gd name="connsiteY16" fmla="*/ 745434 h 2007704"/>
              <a:gd name="connsiteX17" fmla="*/ 7026965 w 12215191"/>
              <a:gd name="connsiteY17" fmla="*/ 417443 h 2007704"/>
              <a:gd name="connsiteX18" fmla="*/ 6102626 w 12215191"/>
              <a:gd name="connsiteY18" fmla="*/ 765313 h 2007704"/>
              <a:gd name="connsiteX19" fmla="*/ 8488017 w 12215191"/>
              <a:gd name="connsiteY19" fmla="*/ 367747 h 2007704"/>
              <a:gd name="connsiteX20" fmla="*/ 7762461 w 12215191"/>
              <a:gd name="connsiteY20" fmla="*/ 636104 h 2007704"/>
              <a:gd name="connsiteX21" fmla="*/ 9243391 w 12215191"/>
              <a:gd name="connsiteY21" fmla="*/ 377687 h 2007704"/>
              <a:gd name="connsiteX22" fmla="*/ 9352722 w 12215191"/>
              <a:gd name="connsiteY22" fmla="*/ 685800 h 2007704"/>
              <a:gd name="connsiteX23" fmla="*/ 8806069 w 12215191"/>
              <a:gd name="connsiteY23" fmla="*/ 99391 h 2007704"/>
              <a:gd name="connsiteX24" fmla="*/ 9611139 w 12215191"/>
              <a:gd name="connsiteY24" fmla="*/ 487017 h 2007704"/>
              <a:gd name="connsiteX25" fmla="*/ 9720469 w 12215191"/>
              <a:gd name="connsiteY25" fmla="*/ 0 h 2007704"/>
              <a:gd name="connsiteX26" fmla="*/ 9799982 w 12215191"/>
              <a:gd name="connsiteY26" fmla="*/ 427382 h 2007704"/>
              <a:gd name="connsiteX27" fmla="*/ 11092069 w 12215191"/>
              <a:gd name="connsiteY27" fmla="*/ 29817 h 2007704"/>
              <a:gd name="connsiteX28" fmla="*/ 10277061 w 12215191"/>
              <a:gd name="connsiteY28" fmla="*/ 447261 h 2007704"/>
              <a:gd name="connsiteX29" fmla="*/ 11420061 w 12215191"/>
              <a:gd name="connsiteY29" fmla="*/ 407504 h 2007704"/>
              <a:gd name="connsiteX30" fmla="*/ 10674626 w 12215191"/>
              <a:gd name="connsiteY30" fmla="*/ 616226 h 2007704"/>
              <a:gd name="connsiteX31" fmla="*/ 12135678 w 12215191"/>
              <a:gd name="connsiteY31" fmla="*/ 506895 h 2007704"/>
              <a:gd name="connsiteX32" fmla="*/ 11479696 w 12215191"/>
              <a:gd name="connsiteY32" fmla="*/ 109330 h 2007704"/>
              <a:gd name="connsiteX33" fmla="*/ 12195313 w 12215191"/>
              <a:gd name="connsiteY33" fmla="*/ 298174 h 2007704"/>
              <a:gd name="connsiteX34" fmla="*/ 12215191 w 12215191"/>
              <a:gd name="connsiteY34" fmla="*/ 2007704 h 2007704"/>
              <a:gd name="connsiteX35" fmla="*/ 0 w 12215191"/>
              <a:gd name="connsiteY35" fmla="*/ 1997765 h 2007704"/>
              <a:gd name="connsiteX36" fmla="*/ 9939 w 12215191"/>
              <a:gd name="connsiteY36" fmla="*/ 715617 h 200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215191" h="2007704">
                <a:moveTo>
                  <a:pt x="9939" y="715617"/>
                </a:moveTo>
                <a:lnTo>
                  <a:pt x="695739" y="208721"/>
                </a:lnTo>
                <a:lnTo>
                  <a:pt x="258417" y="665921"/>
                </a:lnTo>
                <a:lnTo>
                  <a:pt x="1411356" y="437321"/>
                </a:lnTo>
                <a:lnTo>
                  <a:pt x="188843" y="268356"/>
                </a:lnTo>
                <a:lnTo>
                  <a:pt x="2216426" y="427382"/>
                </a:lnTo>
                <a:lnTo>
                  <a:pt x="1212574" y="775252"/>
                </a:lnTo>
                <a:lnTo>
                  <a:pt x="3429000" y="824947"/>
                </a:lnTo>
                <a:lnTo>
                  <a:pt x="2246243" y="19878"/>
                </a:lnTo>
                <a:lnTo>
                  <a:pt x="2266122" y="636104"/>
                </a:lnTo>
                <a:lnTo>
                  <a:pt x="4631635" y="337930"/>
                </a:lnTo>
                <a:lnTo>
                  <a:pt x="3806687" y="49695"/>
                </a:lnTo>
                <a:lnTo>
                  <a:pt x="5178287" y="1063487"/>
                </a:lnTo>
                <a:lnTo>
                  <a:pt x="4731026" y="298174"/>
                </a:lnTo>
                <a:lnTo>
                  <a:pt x="5287617" y="874643"/>
                </a:lnTo>
                <a:lnTo>
                  <a:pt x="5227982" y="69574"/>
                </a:lnTo>
                <a:lnTo>
                  <a:pt x="5446643" y="745434"/>
                </a:lnTo>
                <a:lnTo>
                  <a:pt x="7026965" y="417443"/>
                </a:lnTo>
                <a:lnTo>
                  <a:pt x="6102626" y="765313"/>
                </a:lnTo>
                <a:lnTo>
                  <a:pt x="8488017" y="367747"/>
                </a:lnTo>
                <a:lnTo>
                  <a:pt x="7762461" y="636104"/>
                </a:lnTo>
                <a:lnTo>
                  <a:pt x="9243391" y="377687"/>
                </a:lnTo>
                <a:lnTo>
                  <a:pt x="9352722" y="685800"/>
                </a:lnTo>
                <a:lnTo>
                  <a:pt x="8806069" y="99391"/>
                </a:lnTo>
                <a:lnTo>
                  <a:pt x="9611139" y="487017"/>
                </a:lnTo>
                <a:lnTo>
                  <a:pt x="9720469" y="0"/>
                </a:lnTo>
                <a:lnTo>
                  <a:pt x="9799982" y="427382"/>
                </a:lnTo>
                <a:lnTo>
                  <a:pt x="11092069" y="29817"/>
                </a:lnTo>
                <a:lnTo>
                  <a:pt x="10277061" y="447261"/>
                </a:lnTo>
                <a:lnTo>
                  <a:pt x="11420061" y="407504"/>
                </a:lnTo>
                <a:lnTo>
                  <a:pt x="10674626" y="616226"/>
                </a:lnTo>
                <a:lnTo>
                  <a:pt x="12135678" y="506895"/>
                </a:lnTo>
                <a:lnTo>
                  <a:pt x="11479696" y="109330"/>
                </a:lnTo>
                <a:lnTo>
                  <a:pt x="12195313" y="298174"/>
                </a:lnTo>
                <a:lnTo>
                  <a:pt x="12215191" y="2007704"/>
                </a:lnTo>
                <a:lnTo>
                  <a:pt x="0" y="1997765"/>
                </a:lnTo>
                <a:lnTo>
                  <a:pt x="9939" y="715617"/>
                </a:lnTo>
                <a:close/>
              </a:path>
            </a:pathLst>
          </a:custGeom>
          <a:solidFill>
            <a:srgbClr val="C7B5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0FDC2D9-6723-EF8B-18F0-F82E4D4F3BEF}"/>
              </a:ext>
            </a:extLst>
          </p:cNvPr>
          <p:cNvSpPr/>
          <p:nvPr/>
        </p:nvSpPr>
        <p:spPr>
          <a:xfrm>
            <a:off x="2784157" y="847178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8F026DE-E4CC-5B86-BB09-19E346794745}"/>
              </a:ext>
            </a:extLst>
          </p:cNvPr>
          <p:cNvSpPr/>
          <p:nvPr/>
        </p:nvSpPr>
        <p:spPr>
          <a:xfrm>
            <a:off x="3095366" y="628742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D778E6A-C49F-3122-5FC3-0EE7BA1EBC87}"/>
              </a:ext>
            </a:extLst>
          </p:cNvPr>
          <p:cNvSpPr/>
          <p:nvPr/>
        </p:nvSpPr>
        <p:spPr>
          <a:xfrm>
            <a:off x="2481535" y="1000896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9D3620C-EDFA-8D06-4FBA-9990EE256462}"/>
              </a:ext>
            </a:extLst>
          </p:cNvPr>
          <p:cNvSpPr/>
          <p:nvPr/>
        </p:nvSpPr>
        <p:spPr>
          <a:xfrm>
            <a:off x="2155626" y="1148984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0DFF7C8-600A-8C1D-7458-56FA80A26608}"/>
              </a:ext>
            </a:extLst>
          </p:cNvPr>
          <p:cNvSpPr/>
          <p:nvPr/>
        </p:nvSpPr>
        <p:spPr>
          <a:xfrm>
            <a:off x="1483750" y="1357988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E685E2C-A46C-15EE-A0C9-E3AA6313DF6D}"/>
              </a:ext>
            </a:extLst>
          </p:cNvPr>
          <p:cNvSpPr/>
          <p:nvPr/>
        </p:nvSpPr>
        <p:spPr>
          <a:xfrm>
            <a:off x="1822765" y="129964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E45C070-FE43-D170-8475-3F4846F46331}"/>
              </a:ext>
            </a:extLst>
          </p:cNvPr>
          <p:cNvSpPr/>
          <p:nvPr/>
        </p:nvSpPr>
        <p:spPr>
          <a:xfrm>
            <a:off x="1156442" y="1337591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4334318-EAE3-B2D9-0B5B-3AA3D342FED3}"/>
              </a:ext>
            </a:extLst>
          </p:cNvPr>
          <p:cNvSpPr/>
          <p:nvPr/>
        </p:nvSpPr>
        <p:spPr>
          <a:xfrm>
            <a:off x="856146" y="1213355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61A4523-E342-7513-13DC-4943CEE38BDF}"/>
              </a:ext>
            </a:extLst>
          </p:cNvPr>
          <p:cNvSpPr/>
          <p:nvPr/>
        </p:nvSpPr>
        <p:spPr>
          <a:xfrm>
            <a:off x="633905" y="995164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D0FEBE8-22D2-61E6-DB70-6D52CC10F4CB}"/>
              </a:ext>
            </a:extLst>
          </p:cNvPr>
          <p:cNvSpPr/>
          <p:nvPr/>
        </p:nvSpPr>
        <p:spPr>
          <a:xfrm>
            <a:off x="393716" y="799189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01B8746-EDA8-64FD-0661-DCB2EF9E8135}"/>
              </a:ext>
            </a:extLst>
          </p:cNvPr>
          <p:cNvSpPr/>
          <p:nvPr/>
        </p:nvSpPr>
        <p:spPr>
          <a:xfrm>
            <a:off x="173843" y="542448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EFB1A33-453E-5F7B-F260-3545FA7AA836}"/>
              </a:ext>
            </a:extLst>
          </p:cNvPr>
          <p:cNvSpPr/>
          <p:nvPr/>
        </p:nvSpPr>
        <p:spPr>
          <a:xfrm>
            <a:off x="5312780" y="1480850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745C1BA-9ADE-2193-F025-6D850D189479}"/>
              </a:ext>
            </a:extLst>
          </p:cNvPr>
          <p:cNvSpPr/>
          <p:nvPr/>
        </p:nvSpPr>
        <p:spPr>
          <a:xfrm>
            <a:off x="5662600" y="1567144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241EF95-770B-E268-0357-51EE768FB070}"/>
              </a:ext>
            </a:extLst>
          </p:cNvPr>
          <p:cNvSpPr/>
          <p:nvPr/>
        </p:nvSpPr>
        <p:spPr>
          <a:xfrm>
            <a:off x="4989645" y="1346697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6A9A080-F562-B5C9-0077-1D9B74FFCD30}"/>
              </a:ext>
            </a:extLst>
          </p:cNvPr>
          <p:cNvSpPr/>
          <p:nvPr/>
        </p:nvSpPr>
        <p:spPr>
          <a:xfrm>
            <a:off x="4625776" y="1160362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7E9F175-255F-73CD-E62A-1EDF68FDC56F}"/>
              </a:ext>
            </a:extLst>
          </p:cNvPr>
          <p:cNvSpPr/>
          <p:nvPr/>
        </p:nvSpPr>
        <p:spPr>
          <a:xfrm>
            <a:off x="3988817" y="870537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5D5009C-626E-1815-2903-02C28E1E2488}"/>
              </a:ext>
            </a:extLst>
          </p:cNvPr>
          <p:cNvSpPr/>
          <p:nvPr/>
        </p:nvSpPr>
        <p:spPr>
          <a:xfrm>
            <a:off x="4289918" y="100895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9E02584-D2B5-B140-3C4E-8F946039D235}"/>
              </a:ext>
            </a:extLst>
          </p:cNvPr>
          <p:cNvSpPr/>
          <p:nvPr/>
        </p:nvSpPr>
        <p:spPr>
          <a:xfrm>
            <a:off x="3692485" y="767264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46A8731-CE58-2ABB-5D2B-A9B506309FAC}"/>
              </a:ext>
            </a:extLst>
          </p:cNvPr>
          <p:cNvSpPr/>
          <p:nvPr/>
        </p:nvSpPr>
        <p:spPr>
          <a:xfrm>
            <a:off x="3405186" y="590052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C40572A0-E36F-BFD0-20D4-6C113EA10B9D}"/>
              </a:ext>
            </a:extLst>
          </p:cNvPr>
          <p:cNvSpPr/>
          <p:nvPr/>
        </p:nvSpPr>
        <p:spPr>
          <a:xfrm>
            <a:off x="8073973" y="582149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266457C-4CBD-9969-438D-EC9AC09C8A7D}"/>
              </a:ext>
            </a:extLst>
          </p:cNvPr>
          <p:cNvSpPr/>
          <p:nvPr/>
        </p:nvSpPr>
        <p:spPr>
          <a:xfrm>
            <a:off x="8433635" y="42714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9D8AA4D-C563-254A-8FA7-8BA94D099002}"/>
              </a:ext>
            </a:extLst>
          </p:cNvPr>
          <p:cNvSpPr/>
          <p:nvPr/>
        </p:nvSpPr>
        <p:spPr>
          <a:xfrm>
            <a:off x="7752945" y="826425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2B2E8FD-2BA5-FAC1-6DE8-76760F7BB712}"/>
              </a:ext>
            </a:extLst>
          </p:cNvPr>
          <p:cNvSpPr/>
          <p:nvPr/>
        </p:nvSpPr>
        <p:spPr>
          <a:xfrm>
            <a:off x="7395763" y="1051589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09EDD9E-A2AC-8C2D-7121-16C6533E5D06}"/>
              </a:ext>
            </a:extLst>
          </p:cNvPr>
          <p:cNvSpPr/>
          <p:nvPr/>
        </p:nvSpPr>
        <p:spPr>
          <a:xfrm>
            <a:off x="7111512" y="1281503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FFDF59C-16A0-8AB8-027E-2FFA94F13287}"/>
              </a:ext>
            </a:extLst>
          </p:cNvPr>
          <p:cNvSpPr/>
          <p:nvPr/>
        </p:nvSpPr>
        <p:spPr>
          <a:xfrm>
            <a:off x="6822048" y="1404323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5226DA7D-1CD0-7CEB-8CB4-5BD7D3C3657F}"/>
              </a:ext>
            </a:extLst>
          </p:cNvPr>
          <p:cNvSpPr/>
          <p:nvPr/>
        </p:nvSpPr>
        <p:spPr>
          <a:xfrm>
            <a:off x="9890599" y="1138275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22AE943-7D83-662A-D8BC-23EF78AAEEA7}"/>
              </a:ext>
            </a:extLst>
          </p:cNvPr>
          <p:cNvSpPr/>
          <p:nvPr/>
        </p:nvSpPr>
        <p:spPr>
          <a:xfrm>
            <a:off x="6465874" y="1482832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3651B55-9CB0-39E7-9836-FFADC99AE8C6}"/>
              </a:ext>
            </a:extLst>
          </p:cNvPr>
          <p:cNvSpPr/>
          <p:nvPr/>
        </p:nvSpPr>
        <p:spPr>
          <a:xfrm>
            <a:off x="6029375" y="1566916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938928B-BD39-3D9E-AE72-3197F58DD0C8}"/>
              </a:ext>
            </a:extLst>
          </p:cNvPr>
          <p:cNvSpPr/>
          <p:nvPr/>
        </p:nvSpPr>
        <p:spPr>
          <a:xfrm>
            <a:off x="8816001" y="565206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B5F7836-9F6D-3B4E-9670-E14C8510EE74}"/>
              </a:ext>
            </a:extLst>
          </p:cNvPr>
          <p:cNvSpPr/>
          <p:nvPr/>
        </p:nvSpPr>
        <p:spPr>
          <a:xfrm>
            <a:off x="9202366" y="719420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047C93-1F41-93C2-E193-38D1E6287213}"/>
              </a:ext>
            </a:extLst>
          </p:cNvPr>
          <p:cNvSpPr/>
          <p:nvPr/>
        </p:nvSpPr>
        <p:spPr>
          <a:xfrm>
            <a:off x="9533122" y="912890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DC881CE-2FF6-BDE5-0C1A-58F319CA670F}"/>
              </a:ext>
            </a:extLst>
          </p:cNvPr>
          <p:cNvSpPr/>
          <p:nvPr/>
        </p:nvSpPr>
        <p:spPr>
          <a:xfrm>
            <a:off x="11408114" y="826989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791B8F1-7DD3-D99D-B0B7-B72FAA05EB8C}"/>
              </a:ext>
            </a:extLst>
          </p:cNvPr>
          <p:cNvSpPr/>
          <p:nvPr/>
        </p:nvSpPr>
        <p:spPr>
          <a:xfrm>
            <a:off x="10314062" y="1294780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4038B71-C3B2-5E73-7860-12E19A48BB64}"/>
              </a:ext>
            </a:extLst>
          </p:cNvPr>
          <p:cNvSpPr/>
          <p:nvPr/>
        </p:nvSpPr>
        <p:spPr>
          <a:xfrm>
            <a:off x="10749064" y="1234985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0A023C9-D39A-A342-221D-7DDBEFF57F79}"/>
              </a:ext>
            </a:extLst>
          </p:cNvPr>
          <p:cNvSpPr/>
          <p:nvPr/>
        </p:nvSpPr>
        <p:spPr>
          <a:xfrm>
            <a:off x="11109004" y="1029621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Freeform: Shape 297">
            <a:extLst>
              <a:ext uri="{FF2B5EF4-FFF2-40B4-BE49-F238E27FC236}">
                <a16:creationId xmlns:a16="http://schemas.microsoft.com/office/drawing/2014/main" id="{EF272578-5A85-58B2-BAB0-D079F0E0BC57}"/>
              </a:ext>
            </a:extLst>
          </p:cNvPr>
          <p:cNvSpPr/>
          <p:nvPr/>
        </p:nvSpPr>
        <p:spPr>
          <a:xfrm>
            <a:off x="3803515" y="4046707"/>
            <a:ext cx="3852153" cy="2013626"/>
          </a:xfrm>
          <a:custGeom>
            <a:avLst/>
            <a:gdLst>
              <a:gd name="connsiteX0" fmla="*/ 301557 w 3852153"/>
              <a:gd name="connsiteY0" fmla="*/ 992222 h 1128409"/>
              <a:gd name="connsiteX1" fmla="*/ 0 w 3852153"/>
              <a:gd name="connsiteY1" fmla="*/ 408562 h 1128409"/>
              <a:gd name="connsiteX2" fmla="*/ 797668 w 3852153"/>
              <a:gd name="connsiteY2" fmla="*/ 768485 h 1128409"/>
              <a:gd name="connsiteX3" fmla="*/ 525294 w 3852153"/>
              <a:gd name="connsiteY3" fmla="*/ 0 h 1128409"/>
              <a:gd name="connsiteX4" fmla="*/ 1050587 w 3852153"/>
              <a:gd name="connsiteY4" fmla="*/ 505839 h 1128409"/>
              <a:gd name="connsiteX5" fmla="*/ 1332689 w 3852153"/>
              <a:gd name="connsiteY5" fmla="*/ 243192 h 1128409"/>
              <a:gd name="connsiteX6" fmla="*/ 1488332 w 3852153"/>
              <a:gd name="connsiteY6" fmla="*/ 593388 h 1128409"/>
              <a:gd name="connsiteX7" fmla="*/ 1896894 w 3852153"/>
              <a:gd name="connsiteY7" fmla="*/ 379379 h 1128409"/>
              <a:gd name="connsiteX8" fmla="*/ 2062264 w 3852153"/>
              <a:gd name="connsiteY8" fmla="*/ 603115 h 1128409"/>
              <a:gd name="connsiteX9" fmla="*/ 2247089 w 3852153"/>
              <a:gd name="connsiteY9" fmla="*/ 204281 h 1128409"/>
              <a:gd name="connsiteX10" fmla="*/ 2645923 w 3852153"/>
              <a:gd name="connsiteY10" fmla="*/ 535022 h 1128409"/>
              <a:gd name="connsiteX11" fmla="*/ 3073940 w 3852153"/>
              <a:gd name="connsiteY11" fmla="*/ 369651 h 1128409"/>
              <a:gd name="connsiteX12" fmla="*/ 3404681 w 3852153"/>
              <a:gd name="connsiteY12" fmla="*/ 603115 h 1128409"/>
              <a:gd name="connsiteX13" fmla="*/ 3852153 w 3852153"/>
              <a:gd name="connsiteY13" fmla="*/ 340468 h 1128409"/>
              <a:gd name="connsiteX14" fmla="*/ 3667328 w 3852153"/>
              <a:gd name="connsiteY14" fmla="*/ 914400 h 1128409"/>
              <a:gd name="connsiteX15" fmla="*/ 3453319 w 3852153"/>
              <a:gd name="connsiteY15" fmla="*/ 1128409 h 1128409"/>
              <a:gd name="connsiteX16" fmla="*/ 301557 w 3852153"/>
              <a:gd name="connsiteY16" fmla="*/ 992222 h 1128409"/>
              <a:gd name="connsiteX0" fmla="*/ 301557 w 3852153"/>
              <a:gd name="connsiteY0" fmla="*/ 992222 h 1712068"/>
              <a:gd name="connsiteX1" fmla="*/ 0 w 3852153"/>
              <a:gd name="connsiteY1" fmla="*/ 408562 h 1712068"/>
              <a:gd name="connsiteX2" fmla="*/ 797668 w 3852153"/>
              <a:gd name="connsiteY2" fmla="*/ 768485 h 1712068"/>
              <a:gd name="connsiteX3" fmla="*/ 525294 w 3852153"/>
              <a:gd name="connsiteY3" fmla="*/ 0 h 1712068"/>
              <a:gd name="connsiteX4" fmla="*/ 1050587 w 3852153"/>
              <a:gd name="connsiteY4" fmla="*/ 505839 h 1712068"/>
              <a:gd name="connsiteX5" fmla="*/ 1332689 w 3852153"/>
              <a:gd name="connsiteY5" fmla="*/ 243192 h 1712068"/>
              <a:gd name="connsiteX6" fmla="*/ 1488332 w 3852153"/>
              <a:gd name="connsiteY6" fmla="*/ 593388 h 1712068"/>
              <a:gd name="connsiteX7" fmla="*/ 1896894 w 3852153"/>
              <a:gd name="connsiteY7" fmla="*/ 379379 h 1712068"/>
              <a:gd name="connsiteX8" fmla="*/ 2062264 w 3852153"/>
              <a:gd name="connsiteY8" fmla="*/ 603115 h 1712068"/>
              <a:gd name="connsiteX9" fmla="*/ 2247089 w 3852153"/>
              <a:gd name="connsiteY9" fmla="*/ 204281 h 1712068"/>
              <a:gd name="connsiteX10" fmla="*/ 2645923 w 3852153"/>
              <a:gd name="connsiteY10" fmla="*/ 535022 h 1712068"/>
              <a:gd name="connsiteX11" fmla="*/ 3073940 w 3852153"/>
              <a:gd name="connsiteY11" fmla="*/ 369651 h 1712068"/>
              <a:gd name="connsiteX12" fmla="*/ 3404681 w 3852153"/>
              <a:gd name="connsiteY12" fmla="*/ 603115 h 1712068"/>
              <a:gd name="connsiteX13" fmla="*/ 3852153 w 3852153"/>
              <a:gd name="connsiteY13" fmla="*/ 340468 h 1712068"/>
              <a:gd name="connsiteX14" fmla="*/ 3667328 w 3852153"/>
              <a:gd name="connsiteY14" fmla="*/ 914400 h 1712068"/>
              <a:gd name="connsiteX15" fmla="*/ 3472775 w 3852153"/>
              <a:gd name="connsiteY15" fmla="*/ 1712068 h 1712068"/>
              <a:gd name="connsiteX16" fmla="*/ 301557 w 3852153"/>
              <a:gd name="connsiteY16" fmla="*/ 992222 h 1712068"/>
              <a:gd name="connsiteX0" fmla="*/ 496110 w 3852153"/>
              <a:gd name="connsiteY0" fmla="*/ 2013626 h 2013626"/>
              <a:gd name="connsiteX1" fmla="*/ 0 w 3852153"/>
              <a:gd name="connsiteY1" fmla="*/ 408562 h 2013626"/>
              <a:gd name="connsiteX2" fmla="*/ 797668 w 3852153"/>
              <a:gd name="connsiteY2" fmla="*/ 768485 h 2013626"/>
              <a:gd name="connsiteX3" fmla="*/ 525294 w 3852153"/>
              <a:gd name="connsiteY3" fmla="*/ 0 h 2013626"/>
              <a:gd name="connsiteX4" fmla="*/ 1050587 w 3852153"/>
              <a:gd name="connsiteY4" fmla="*/ 505839 h 2013626"/>
              <a:gd name="connsiteX5" fmla="*/ 1332689 w 3852153"/>
              <a:gd name="connsiteY5" fmla="*/ 243192 h 2013626"/>
              <a:gd name="connsiteX6" fmla="*/ 1488332 w 3852153"/>
              <a:gd name="connsiteY6" fmla="*/ 593388 h 2013626"/>
              <a:gd name="connsiteX7" fmla="*/ 1896894 w 3852153"/>
              <a:gd name="connsiteY7" fmla="*/ 379379 h 2013626"/>
              <a:gd name="connsiteX8" fmla="*/ 2062264 w 3852153"/>
              <a:gd name="connsiteY8" fmla="*/ 603115 h 2013626"/>
              <a:gd name="connsiteX9" fmla="*/ 2247089 w 3852153"/>
              <a:gd name="connsiteY9" fmla="*/ 204281 h 2013626"/>
              <a:gd name="connsiteX10" fmla="*/ 2645923 w 3852153"/>
              <a:gd name="connsiteY10" fmla="*/ 535022 h 2013626"/>
              <a:gd name="connsiteX11" fmla="*/ 3073940 w 3852153"/>
              <a:gd name="connsiteY11" fmla="*/ 369651 h 2013626"/>
              <a:gd name="connsiteX12" fmla="*/ 3404681 w 3852153"/>
              <a:gd name="connsiteY12" fmla="*/ 603115 h 2013626"/>
              <a:gd name="connsiteX13" fmla="*/ 3852153 w 3852153"/>
              <a:gd name="connsiteY13" fmla="*/ 340468 h 2013626"/>
              <a:gd name="connsiteX14" fmla="*/ 3667328 w 3852153"/>
              <a:gd name="connsiteY14" fmla="*/ 914400 h 2013626"/>
              <a:gd name="connsiteX15" fmla="*/ 3472775 w 3852153"/>
              <a:gd name="connsiteY15" fmla="*/ 1712068 h 2013626"/>
              <a:gd name="connsiteX16" fmla="*/ 496110 w 3852153"/>
              <a:gd name="connsiteY16" fmla="*/ 2013626 h 201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52153" h="2013626">
                <a:moveTo>
                  <a:pt x="496110" y="2013626"/>
                </a:moveTo>
                <a:lnTo>
                  <a:pt x="0" y="408562"/>
                </a:lnTo>
                <a:lnTo>
                  <a:pt x="797668" y="768485"/>
                </a:lnTo>
                <a:lnTo>
                  <a:pt x="525294" y="0"/>
                </a:lnTo>
                <a:lnTo>
                  <a:pt x="1050587" y="505839"/>
                </a:lnTo>
                <a:lnTo>
                  <a:pt x="1332689" y="243192"/>
                </a:lnTo>
                <a:lnTo>
                  <a:pt x="1488332" y="593388"/>
                </a:lnTo>
                <a:lnTo>
                  <a:pt x="1896894" y="379379"/>
                </a:lnTo>
                <a:lnTo>
                  <a:pt x="2062264" y="603115"/>
                </a:lnTo>
                <a:lnTo>
                  <a:pt x="2247089" y="204281"/>
                </a:lnTo>
                <a:lnTo>
                  <a:pt x="2645923" y="535022"/>
                </a:lnTo>
                <a:lnTo>
                  <a:pt x="3073940" y="369651"/>
                </a:lnTo>
                <a:lnTo>
                  <a:pt x="3404681" y="603115"/>
                </a:lnTo>
                <a:lnTo>
                  <a:pt x="3852153" y="340468"/>
                </a:lnTo>
                <a:lnTo>
                  <a:pt x="3667328" y="914400"/>
                </a:lnTo>
                <a:lnTo>
                  <a:pt x="3472775" y="1712068"/>
                </a:lnTo>
                <a:lnTo>
                  <a:pt x="496110" y="2013626"/>
                </a:lnTo>
                <a:close/>
              </a:path>
            </a:pathLst>
          </a:custGeom>
          <a:solidFill>
            <a:srgbClr val="C7B5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88A7754A-1713-31E3-D079-8B8556797AEB}"/>
              </a:ext>
            </a:extLst>
          </p:cNvPr>
          <p:cNvSpPr/>
          <p:nvPr/>
        </p:nvSpPr>
        <p:spPr>
          <a:xfrm>
            <a:off x="4202349" y="6103144"/>
            <a:ext cx="3200399" cy="472754"/>
          </a:xfrm>
          <a:prstGeom prst="roundRect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62804FB-28D7-C25C-9318-9A341E248CE2}"/>
              </a:ext>
            </a:extLst>
          </p:cNvPr>
          <p:cNvSpPr/>
          <p:nvPr/>
        </p:nvSpPr>
        <p:spPr>
          <a:xfrm>
            <a:off x="11744028" y="574934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2B7B184E-A3D1-1FAF-8D72-3882F5F30D54}"/>
              </a:ext>
            </a:extLst>
          </p:cNvPr>
          <p:cNvSpPr/>
          <p:nvPr/>
        </p:nvSpPr>
        <p:spPr>
          <a:xfrm flipV="1">
            <a:off x="3850045" y="4794118"/>
            <a:ext cx="3793787" cy="1517514"/>
          </a:xfrm>
          <a:custGeom>
            <a:avLst/>
            <a:gdLst>
              <a:gd name="connsiteX0" fmla="*/ 3359961 w 3793787"/>
              <a:gd name="connsiteY0" fmla="*/ 1364547 h 1517514"/>
              <a:gd name="connsiteX1" fmla="*/ 3123846 w 3793787"/>
              <a:gd name="connsiteY1" fmla="*/ 152967 h 1517514"/>
              <a:gd name="connsiteX2" fmla="*/ 3281085 w 3793787"/>
              <a:gd name="connsiteY2" fmla="*/ 152967 h 1517514"/>
              <a:gd name="connsiteX3" fmla="*/ 3517200 w 3793787"/>
              <a:gd name="connsiteY3" fmla="*/ 1364547 h 1517514"/>
              <a:gd name="connsiteX4" fmla="*/ 2951483 w 3793787"/>
              <a:gd name="connsiteY4" fmla="*/ 1364547 h 1517514"/>
              <a:gd name="connsiteX5" fmla="*/ 2824488 w 3793787"/>
              <a:gd name="connsiteY5" fmla="*/ 152967 h 1517514"/>
              <a:gd name="connsiteX6" fmla="*/ 2978303 w 3793787"/>
              <a:gd name="connsiteY6" fmla="*/ 152967 h 1517514"/>
              <a:gd name="connsiteX7" fmla="*/ 3105298 w 3793787"/>
              <a:gd name="connsiteY7" fmla="*/ 1364547 h 1517514"/>
              <a:gd name="connsiteX8" fmla="*/ 2575035 w 3793787"/>
              <a:gd name="connsiteY8" fmla="*/ 1364547 h 1517514"/>
              <a:gd name="connsiteX9" fmla="*/ 2489703 w 3793787"/>
              <a:gd name="connsiteY9" fmla="*/ 152967 h 1517514"/>
              <a:gd name="connsiteX10" fmla="*/ 2642744 w 3793787"/>
              <a:gd name="connsiteY10" fmla="*/ 152967 h 1517514"/>
              <a:gd name="connsiteX11" fmla="*/ 2728075 w 3793787"/>
              <a:gd name="connsiteY11" fmla="*/ 1364547 h 1517514"/>
              <a:gd name="connsiteX12" fmla="*/ 2199597 w 3793787"/>
              <a:gd name="connsiteY12" fmla="*/ 1364547 h 1517514"/>
              <a:gd name="connsiteX13" fmla="*/ 2153561 w 3793787"/>
              <a:gd name="connsiteY13" fmla="*/ 152967 h 1517514"/>
              <a:gd name="connsiteX14" fmla="*/ 2306148 w 3793787"/>
              <a:gd name="connsiteY14" fmla="*/ 152967 h 1517514"/>
              <a:gd name="connsiteX15" fmla="*/ 2352183 w 3793787"/>
              <a:gd name="connsiteY15" fmla="*/ 1364547 h 1517514"/>
              <a:gd name="connsiteX16" fmla="*/ 1820692 w 3793787"/>
              <a:gd name="connsiteY16" fmla="*/ 1364547 h 1517514"/>
              <a:gd name="connsiteX17" fmla="*/ 1820692 w 3793787"/>
              <a:gd name="connsiteY17" fmla="*/ 152967 h 1517514"/>
              <a:gd name="connsiteX18" fmla="*/ 1973092 w 3793787"/>
              <a:gd name="connsiteY18" fmla="*/ 152967 h 1517514"/>
              <a:gd name="connsiteX19" fmla="*/ 1973092 w 3793787"/>
              <a:gd name="connsiteY19" fmla="*/ 1364547 h 1517514"/>
              <a:gd name="connsiteX20" fmla="*/ 1441603 w 3793787"/>
              <a:gd name="connsiteY20" fmla="*/ 1364547 h 1517514"/>
              <a:gd name="connsiteX21" fmla="*/ 1487640 w 3793787"/>
              <a:gd name="connsiteY21" fmla="*/ 152967 h 1517514"/>
              <a:gd name="connsiteX22" fmla="*/ 1640226 w 3793787"/>
              <a:gd name="connsiteY22" fmla="*/ 152967 h 1517514"/>
              <a:gd name="connsiteX23" fmla="*/ 1594190 w 3793787"/>
              <a:gd name="connsiteY23" fmla="*/ 1364547 h 1517514"/>
              <a:gd name="connsiteX24" fmla="*/ 1065709 w 3793787"/>
              <a:gd name="connsiteY24" fmla="*/ 1364547 h 1517514"/>
              <a:gd name="connsiteX25" fmla="*/ 1151041 w 3793787"/>
              <a:gd name="connsiteY25" fmla="*/ 152967 h 1517514"/>
              <a:gd name="connsiteX26" fmla="*/ 1304081 w 3793787"/>
              <a:gd name="connsiteY26" fmla="*/ 152967 h 1517514"/>
              <a:gd name="connsiteX27" fmla="*/ 1218750 w 3793787"/>
              <a:gd name="connsiteY27" fmla="*/ 1364547 h 1517514"/>
              <a:gd name="connsiteX28" fmla="*/ 688488 w 3793787"/>
              <a:gd name="connsiteY28" fmla="*/ 1364547 h 1517514"/>
              <a:gd name="connsiteX29" fmla="*/ 815483 w 3793787"/>
              <a:gd name="connsiteY29" fmla="*/ 152967 h 1517514"/>
              <a:gd name="connsiteX30" fmla="*/ 969299 w 3793787"/>
              <a:gd name="connsiteY30" fmla="*/ 152967 h 1517514"/>
              <a:gd name="connsiteX31" fmla="*/ 842304 w 3793787"/>
              <a:gd name="connsiteY31" fmla="*/ 1364547 h 1517514"/>
              <a:gd name="connsiteX32" fmla="*/ 276586 w 3793787"/>
              <a:gd name="connsiteY32" fmla="*/ 1364547 h 1517514"/>
              <a:gd name="connsiteX33" fmla="*/ 512700 w 3793787"/>
              <a:gd name="connsiteY33" fmla="*/ 152967 h 1517514"/>
              <a:gd name="connsiteX34" fmla="*/ 669939 w 3793787"/>
              <a:gd name="connsiteY34" fmla="*/ 152967 h 1517514"/>
              <a:gd name="connsiteX35" fmla="*/ 433824 w 3793787"/>
              <a:gd name="connsiteY35" fmla="*/ 1364547 h 1517514"/>
              <a:gd name="connsiteX36" fmla="*/ 0 w 3793787"/>
              <a:gd name="connsiteY36" fmla="*/ 1517514 h 1517514"/>
              <a:gd name="connsiteX37" fmla="*/ 3793787 w 3793787"/>
              <a:gd name="connsiteY37" fmla="*/ 1517514 h 1517514"/>
              <a:gd name="connsiteX38" fmla="*/ 3414409 w 3793787"/>
              <a:gd name="connsiteY38" fmla="*/ 0 h 1517514"/>
              <a:gd name="connsiteX39" fmla="*/ 379379 w 3793787"/>
              <a:gd name="connsiteY39" fmla="*/ 0 h 151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93787" h="1517514">
                <a:moveTo>
                  <a:pt x="3359961" y="1364547"/>
                </a:moveTo>
                <a:lnTo>
                  <a:pt x="3123846" y="152967"/>
                </a:lnTo>
                <a:lnTo>
                  <a:pt x="3281085" y="152967"/>
                </a:lnTo>
                <a:lnTo>
                  <a:pt x="3517200" y="1364547"/>
                </a:lnTo>
                <a:close/>
                <a:moveTo>
                  <a:pt x="2951483" y="1364547"/>
                </a:moveTo>
                <a:lnTo>
                  <a:pt x="2824488" y="152967"/>
                </a:lnTo>
                <a:lnTo>
                  <a:pt x="2978303" y="152967"/>
                </a:lnTo>
                <a:lnTo>
                  <a:pt x="3105298" y="1364547"/>
                </a:lnTo>
                <a:close/>
                <a:moveTo>
                  <a:pt x="2575035" y="1364547"/>
                </a:moveTo>
                <a:lnTo>
                  <a:pt x="2489703" y="152967"/>
                </a:lnTo>
                <a:lnTo>
                  <a:pt x="2642744" y="152967"/>
                </a:lnTo>
                <a:lnTo>
                  <a:pt x="2728075" y="1364547"/>
                </a:lnTo>
                <a:close/>
                <a:moveTo>
                  <a:pt x="2199597" y="1364547"/>
                </a:moveTo>
                <a:lnTo>
                  <a:pt x="2153561" y="152967"/>
                </a:lnTo>
                <a:lnTo>
                  <a:pt x="2306148" y="152967"/>
                </a:lnTo>
                <a:lnTo>
                  <a:pt x="2352183" y="1364547"/>
                </a:lnTo>
                <a:close/>
                <a:moveTo>
                  <a:pt x="1820692" y="1364547"/>
                </a:moveTo>
                <a:lnTo>
                  <a:pt x="1820692" y="152967"/>
                </a:lnTo>
                <a:lnTo>
                  <a:pt x="1973092" y="152967"/>
                </a:lnTo>
                <a:lnTo>
                  <a:pt x="1973092" y="1364547"/>
                </a:lnTo>
                <a:close/>
                <a:moveTo>
                  <a:pt x="1441603" y="1364547"/>
                </a:moveTo>
                <a:lnTo>
                  <a:pt x="1487640" y="152967"/>
                </a:lnTo>
                <a:lnTo>
                  <a:pt x="1640226" y="152967"/>
                </a:lnTo>
                <a:lnTo>
                  <a:pt x="1594190" y="1364547"/>
                </a:lnTo>
                <a:close/>
                <a:moveTo>
                  <a:pt x="1065709" y="1364547"/>
                </a:moveTo>
                <a:lnTo>
                  <a:pt x="1151041" y="152967"/>
                </a:lnTo>
                <a:lnTo>
                  <a:pt x="1304081" y="152967"/>
                </a:lnTo>
                <a:lnTo>
                  <a:pt x="1218750" y="1364547"/>
                </a:lnTo>
                <a:close/>
                <a:moveTo>
                  <a:pt x="688488" y="1364547"/>
                </a:moveTo>
                <a:lnTo>
                  <a:pt x="815483" y="152967"/>
                </a:lnTo>
                <a:lnTo>
                  <a:pt x="969299" y="152967"/>
                </a:lnTo>
                <a:lnTo>
                  <a:pt x="842304" y="1364547"/>
                </a:lnTo>
                <a:close/>
                <a:moveTo>
                  <a:pt x="276586" y="1364547"/>
                </a:moveTo>
                <a:lnTo>
                  <a:pt x="512700" y="152967"/>
                </a:lnTo>
                <a:lnTo>
                  <a:pt x="669939" y="152967"/>
                </a:lnTo>
                <a:lnTo>
                  <a:pt x="433824" y="1364547"/>
                </a:lnTo>
                <a:close/>
                <a:moveTo>
                  <a:pt x="0" y="1517514"/>
                </a:moveTo>
                <a:lnTo>
                  <a:pt x="3793787" y="1517514"/>
                </a:lnTo>
                <a:lnTo>
                  <a:pt x="3414409" y="0"/>
                </a:lnTo>
                <a:lnTo>
                  <a:pt x="379379" y="0"/>
                </a:lnTo>
                <a:close/>
              </a:path>
            </a:pathLst>
          </a:custGeom>
          <a:solidFill>
            <a:srgbClr val="856B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25CAF47D-4557-CD07-597F-2357FA01116A}"/>
              </a:ext>
            </a:extLst>
          </p:cNvPr>
          <p:cNvGrpSpPr/>
          <p:nvPr/>
        </p:nvGrpSpPr>
        <p:grpSpPr>
          <a:xfrm>
            <a:off x="6495588" y="3760552"/>
            <a:ext cx="885983" cy="1161555"/>
            <a:chOff x="6032139" y="1520728"/>
            <a:chExt cx="2538154" cy="3327611"/>
          </a:xfrm>
        </p:grpSpPr>
        <p:sp>
          <p:nvSpPr>
            <p:cNvPr id="133" name="Isosceles Triangle 132">
              <a:extLst>
                <a:ext uri="{FF2B5EF4-FFF2-40B4-BE49-F238E27FC236}">
                  <a16:creationId xmlns:a16="http://schemas.microsoft.com/office/drawing/2014/main" id="{DE97E8C2-2C02-B4C7-D6E2-BBBC327BF229}"/>
                </a:ext>
              </a:extLst>
            </p:cNvPr>
            <p:cNvSpPr/>
            <p:nvPr/>
          </p:nvSpPr>
          <p:spPr>
            <a:xfrm rot="15194307">
              <a:off x="6073455" y="1966202"/>
              <a:ext cx="181331" cy="26396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ardrop 1082">
              <a:extLst>
                <a:ext uri="{FF2B5EF4-FFF2-40B4-BE49-F238E27FC236}">
                  <a16:creationId xmlns:a16="http://schemas.microsoft.com/office/drawing/2014/main" id="{119A198B-860D-B9A1-DB05-0F38D53AFF1B}"/>
                </a:ext>
              </a:extLst>
            </p:cNvPr>
            <p:cNvSpPr/>
            <p:nvPr/>
          </p:nvSpPr>
          <p:spPr>
            <a:xfrm rot="19887031">
              <a:off x="6214502" y="2204403"/>
              <a:ext cx="240872" cy="249013"/>
            </a:xfrm>
            <a:custGeom>
              <a:avLst/>
              <a:gdLst>
                <a:gd name="connsiteX0" fmla="*/ 0 w 217038"/>
                <a:gd name="connsiteY0" fmla="*/ 116089 h 232177"/>
                <a:gd name="connsiteX1" fmla="*/ 108519 w 217038"/>
                <a:gd name="connsiteY1" fmla="*/ 0 h 232177"/>
                <a:gd name="connsiteX2" fmla="*/ 217038 w 217038"/>
                <a:gd name="connsiteY2" fmla="*/ 0 h 232177"/>
                <a:gd name="connsiteX3" fmla="*/ 217038 w 217038"/>
                <a:gd name="connsiteY3" fmla="*/ 116089 h 232177"/>
                <a:gd name="connsiteX4" fmla="*/ 108519 w 217038"/>
                <a:gd name="connsiteY4" fmla="*/ 232178 h 232177"/>
                <a:gd name="connsiteX5" fmla="*/ 0 w 217038"/>
                <a:gd name="connsiteY5" fmla="*/ 116089 h 232177"/>
                <a:gd name="connsiteX0" fmla="*/ 0 w 237922"/>
                <a:gd name="connsiteY0" fmla="*/ 116089 h 232178"/>
                <a:gd name="connsiteX1" fmla="*/ 108519 w 237922"/>
                <a:gd name="connsiteY1" fmla="*/ 0 h 232178"/>
                <a:gd name="connsiteX2" fmla="*/ 217038 w 237922"/>
                <a:gd name="connsiteY2" fmla="*/ 0 h 232178"/>
                <a:gd name="connsiteX3" fmla="*/ 217038 w 237922"/>
                <a:gd name="connsiteY3" fmla="*/ 116089 h 232178"/>
                <a:gd name="connsiteX4" fmla="*/ 108519 w 237922"/>
                <a:gd name="connsiteY4" fmla="*/ 232178 h 232178"/>
                <a:gd name="connsiteX5" fmla="*/ 0 w 237922"/>
                <a:gd name="connsiteY5" fmla="*/ 116089 h 232178"/>
                <a:gd name="connsiteX0" fmla="*/ 0 w 234554"/>
                <a:gd name="connsiteY0" fmla="*/ 128593 h 244682"/>
                <a:gd name="connsiteX1" fmla="*/ 108519 w 234554"/>
                <a:gd name="connsiteY1" fmla="*/ 12504 h 244682"/>
                <a:gd name="connsiteX2" fmla="*/ 217038 w 234554"/>
                <a:gd name="connsiteY2" fmla="*/ 12504 h 244682"/>
                <a:gd name="connsiteX3" fmla="*/ 217038 w 234554"/>
                <a:gd name="connsiteY3" fmla="*/ 128593 h 244682"/>
                <a:gd name="connsiteX4" fmla="*/ 108519 w 234554"/>
                <a:gd name="connsiteY4" fmla="*/ 244682 h 244682"/>
                <a:gd name="connsiteX5" fmla="*/ 0 w 234554"/>
                <a:gd name="connsiteY5" fmla="*/ 128593 h 244682"/>
                <a:gd name="connsiteX0" fmla="*/ 0 w 257496"/>
                <a:gd name="connsiteY0" fmla="*/ 153945 h 270034"/>
                <a:gd name="connsiteX1" fmla="*/ 108519 w 257496"/>
                <a:gd name="connsiteY1" fmla="*/ 37856 h 270034"/>
                <a:gd name="connsiteX2" fmla="*/ 247919 w 257496"/>
                <a:gd name="connsiteY2" fmla="*/ 7669 h 270034"/>
                <a:gd name="connsiteX3" fmla="*/ 217038 w 257496"/>
                <a:gd name="connsiteY3" fmla="*/ 153945 h 270034"/>
                <a:gd name="connsiteX4" fmla="*/ 108519 w 257496"/>
                <a:gd name="connsiteY4" fmla="*/ 270034 h 270034"/>
                <a:gd name="connsiteX5" fmla="*/ 0 w 257496"/>
                <a:gd name="connsiteY5" fmla="*/ 153945 h 270034"/>
                <a:gd name="connsiteX0" fmla="*/ 90 w 252505"/>
                <a:gd name="connsiteY0" fmla="*/ 149455 h 265544"/>
                <a:gd name="connsiteX1" fmla="*/ 123825 w 252505"/>
                <a:gd name="connsiteY1" fmla="*/ 45259 h 265544"/>
                <a:gd name="connsiteX2" fmla="*/ 248009 w 252505"/>
                <a:gd name="connsiteY2" fmla="*/ 3179 h 265544"/>
                <a:gd name="connsiteX3" fmla="*/ 217128 w 252505"/>
                <a:gd name="connsiteY3" fmla="*/ 149455 h 265544"/>
                <a:gd name="connsiteX4" fmla="*/ 108609 w 252505"/>
                <a:gd name="connsiteY4" fmla="*/ 265544 h 265544"/>
                <a:gd name="connsiteX5" fmla="*/ 90 w 252505"/>
                <a:gd name="connsiteY5" fmla="*/ 149455 h 265544"/>
                <a:gd name="connsiteX0" fmla="*/ 80 w 232972"/>
                <a:gd name="connsiteY0" fmla="*/ 160077 h 265576"/>
                <a:gd name="connsiteX1" fmla="*/ 104292 w 232972"/>
                <a:gd name="connsiteY1" fmla="*/ 45259 h 265576"/>
                <a:gd name="connsiteX2" fmla="*/ 228476 w 232972"/>
                <a:gd name="connsiteY2" fmla="*/ 3179 h 265576"/>
                <a:gd name="connsiteX3" fmla="*/ 197595 w 232972"/>
                <a:gd name="connsiteY3" fmla="*/ 149455 h 265576"/>
                <a:gd name="connsiteX4" fmla="*/ 89076 w 232972"/>
                <a:gd name="connsiteY4" fmla="*/ 265544 h 265576"/>
                <a:gd name="connsiteX5" fmla="*/ 80 w 232972"/>
                <a:gd name="connsiteY5" fmla="*/ 160077 h 265576"/>
                <a:gd name="connsiteX0" fmla="*/ 76 w 230626"/>
                <a:gd name="connsiteY0" fmla="*/ 158943 h 264740"/>
                <a:gd name="connsiteX1" fmla="*/ 104288 w 230626"/>
                <a:gd name="connsiteY1" fmla="*/ 44125 h 264740"/>
                <a:gd name="connsiteX2" fmla="*/ 228472 w 230626"/>
                <a:gd name="connsiteY2" fmla="*/ 2045 h 264740"/>
                <a:gd name="connsiteX3" fmla="*/ 178560 w 230626"/>
                <a:gd name="connsiteY3" fmla="*/ 123509 h 264740"/>
                <a:gd name="connsiteX4" fmla="*/ 89072 w 230626"/>
                <a:gd name="connsiteY4" fmla="*/ 264410 h 264740"/>
                <a:gd name="connsiteX5" fmla="*/ 76 w 230626"/>
                <a:gd name="connsiteY5" fmla="*/ 158943 h 264740"/>
                <a:gd name="connsiteX0" fmla="*/ 221 w 230771"/>
                <a:gd name="connsiteY0" fmla="*/ 158943 h 248853"/>
                <a:gd name="connsiteX1" fmla="*/ 104433 w 230771"/>
                <a:gd name="connsiteY1" fmla="*/ 44125 h 248853"/>
                <a:gd name="connsiteX2" fmla="*/ 228617 w 230771"/>
                <a:gd name="connsiteY2" fmla="*/ 2045 h 248853"/>
                <a:gd name="connsiteX3" fmla="*/ 178705 w 230771"/>
                <a:gd name="connsiteY3" fmla="*/ 123509 h 248853"/>
                <a:gd name="connsiteX4" fmla="*/ 79825 w 230771"/>
                <a:gd name="connsiteY4" fmla="*/ 248456 h 248853"/>
                <a:gd name="connsiteX5" fmla="*/ 221 w 230771"/>
                <a:gd name="connsiteY5" fmla="*/ 158943 h 248853"/>
                <a:gd name="connsiteX0" fmla="*/ 192 w 240872"/>
                <a:gd name="connsiteY0" fmla="*/ 164275 h 249013"/>
                <a:gd name="connsiteX1" fmla="*/ 114534 w 240872"/>
                <a:gd name="connsiteY1" fmla="*/ 44125 h 249013"/>
                <a:gd name="connsiteX2" fmla="*/ 238718 w 240872"/>
                <a:gd name="connsiteY2" fmla="*/ 2045 h 249013"/>
                <a:gd name="connsiteX3" fmla="*/ 188806 w 240872"/>
                <a:gd name="connsiteY3" fmla="*/ 123509 h 249013"/>
                <a:gd name="connsiteX4" fmla="*/ 89926 w 240872"/>
                <a:gd name="connsiteY4" fmla="*/ 248456 h 249013"/>
                <a:gd name="connsiteX5" fmla="*/ 192 w 240872"/>
                <a:gd name="connsiteY5" fmla="*/ 164275 h 24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872" h="249013">
                  <a:moveTo>
                    <a:pt x="192" y="164275"/>
                  </a:moveTo>
                  <a:cubicBezTo>
                    <a:pt x="4293" y="130220"/>
                    <a:pt x="54601" y="44125"/>
                    <a:pt x="114534" y="44125"/>
                  </a:cubicBezTo>
                  <a:cubicBezTo>
                    <a:pt x="150707" y="44125"/>
                    <a:pt x="226339" y="-11186"/>
                    <a:pt x="238718" y="2045"/>
                  </a:cubicBezTo>
                  <a:cubicBezTo>
                    <a:pt x="251097" y="15276"/>
                    <a:pt x="206892" y="84813"/>
                    <a:pt x="188806" y="123509"/>
                  </a:cubicBezTo>
                  <a:cubicBezTo>
                    <a:pt x="188806" y="187623"/>
                    <a:pt x="121362" y="241662"/>
                    <a:pt x="89926" y="248456"/>
                  </a:cubicBezTo>
                  <a:cubicBezTo>
                    <a:pt x="58490" y="255250"/>
                    <a:pt x="-3909" y="198330"/>
                    <a:pt x="192" y="1642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93FAD04-E3FD-59B8-E32E-E8E29636298E}"/>
                </a:ext>
              </a:extLst>
            </p:cNvPr>
            <p:cNvSpPr/>
            <p:nvPr/>
          </p:nvSpPr>
          <p:spPr>
            <a:xfrm>
              <a:off x="6202671" y="1520728"/>
              <a:ext cx="618130" cy="320439"/>
            </a:xfrm>
            <a:custGeom>
              <a:avLst/>
              <a:gdLst>
                <a:gd name="connsiteX0" fmla="*/ 153679 w 618130"/>
                <a:gd name="connsiteY0" fmla="*/ 314422 h 320439"/>
                <a:gd name="connsiteX1" fmla="*/ 1279 w 618130"/>
                <a:gd name="connsiteY1" fmla="*/ 200122 h 320439"/>
                <a:gd name="connsiteX2" fmla="*/ 87004 w 618130"/>
                <a:gd name="connsiteY2" fmla="*/ 85822 h 320439"/>
                <a:gd name="connsiteX3" fmla="*/ 198129 w 618130"/>
                <a:gd name="connsiteY3" fmla="*/ 95347 h 320439"/>
                <a:gd name="connsiteX4" fmla="*/ 287029 w 618130"/>
                <a:gd name="connsiteY4" fmla="*/ 97 h 320439"/>
                <a:gd name="connsiteX5" fmla="*/ 398154 w 618130"/>
                <a:gd name="connsiteY5" fmla="*/ 76297 h 320439"/>
                <a:gd name="connsiteX6" fmla="*/ 496579 w 618130"/>
                <a:gd name="connsiteY6" fmla="*/ 22322 h 320439"/>
                <a:gd name="connsiteX7" fmla="*/ 614054 w 618130"/>
                <a:gd name="connsiteY7" fmla="*/ 95347 h 320439"/>
                <a:gd name="connsiteX8" fmla="*/ 550554 w 618130"/>
                <a:gd name="connsiteY8" fmla="*/ 282672 h 320439"/>
                <a:gd name="connsiteX9" fmla="*/ 153679 w 618130"/>
                <a:gd name="connsiteY9" fmla="*/ 314422 h 32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8130" h="320439">
                  <a:moveTo>
                    <a:pt x="153679" y="314422"/>
                  </a:moveTo>
                  <a:cubicBezTo>
                    <a:pt x="62133" y="300664"/>
                    <a:pt x="12391" y="238222"/>
                    <a:pt x="1279" y="200122"/>
                  </a:cubicBezTo>
                  <a:cubicBezTo>
                    <a:pt x="-9833" y="162022"/>
                    <a:pt x="54196" y="103284"/>
                    <a:pt x="87004" y="85822"/>
                  </a:cubicBezTo>
                  <a:cubicBezTo>
                    <a:pt x="119812" y="68360"/>
                    <a:pt x="164792" y="109634"/>
                    <a:pt x="198129" y="95347"/>
                  </a:cubicBezTo>
                  <a:cubicBezTo>
                    <a:pt x="231466" y="81060"/>
                    <a:pt x="253692" y="3272"/>
                    <a:pt x="287029" y="97"/>
                  </a:cubicBezTo>
                  <a:cubicBezTo>
                    <a:pt x="320366" y="-3078"/>
                    <a:pt x="363229" y="72593"/>
                    <a:pt x="398154" y="76297"/>
                  </a:cubicBezTo>
                  <a:cubicBezTo>
                    <a:pt x="433079" y="80001"/>
                    <a:pt x="460596" y="19147"/>
                    <a:pt x="496579" y="22322"/>
                  </a:cubicBezTo>
                  <a:cubicBezTo>
                    <a:pt x="532562" y="25497"/>
                    <a:pt x="605058" y="51955"/>
                    <a:pt x="614054" y="95347"/>
                  </a:cubicBezTo>
                  <a:cubicBezTo>
                    <a:pt x="623050" y="138739"/>
                    <a:pt x="623050" y="246689"/>
                    <a:pt x="550554" y="282672"/>
                  </a:cubicBezTo>
                  <a:cubicBezTo>
                    <a:pt x="478058" y="318655"/>
                    <a:pt x="245225" y="328180"/>
                    <a:pt x="153679" y="31442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CB04AFC5-F36D-5C0E-6801-60541ECBC892}"/>
                </a:ext>
              </a:extLst>
            </p:cNvPr>
            <p:cNvSpPr/>
            <p:nvPr/>
          </p:nvSpPr>
          <p:spPr>
            <a:xfrm>
              <a:off x="6614807" y="2558373"/>
              <a:ext cx="1750979" cy="1328329"/>
            </a:xfrm>
            <a:prstGeom prst="roundRect">
              <a:avLst>
                <a:gd name="adj" fmla="val 50000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FB8DE2D-9FB1-26E3-BA55-81C67BBF4E24}"/>
                </a:ext>
              </a:extLst>
            </p:cNvPr>
            <p:cNvSpPr/>
            <p:nvPr/>
          </p:nvSpPr>
          <p:spPr>
            <a:xfrm>
              <a:off x="6343444" y="1844341"/>
              <a:ext cx="1220622" cy="2046451"/>
            </a:xfrm>
            <a:custGeom>
              <a:avLst/>
              <a:gdLst>
                <a:gd name="connsiteX0" fmla="*/ 845297 w 1124032"/>
                <a:gd name="connsiteY0" fmla="*/ 2036994 h 2054652"/>
                <a:gd name="connsiteX1" fmla="*/ 47629 w 1124032"/>
                <a:gd name="connsiteY1" fmla="*/ 1404696 h 2054652"/>
                <a:gd name="connsiteX2" fmla="*/ 86540 w 1124032"/>
                <a:gd name="connsiteY2" fmla="*/ 402747 h 2054652"/>
                <a:gd name="connsiteX3" fmla="*/ 47629 w 1124032"/>
                <a:gd name="connsiteY3" fmla="*/ 149828 h 2054652"/>
                <a:gd name="connsiteX4" fmla="*/ 261638 w 1124032"/>
                <a:gd name="connsiteY4" fmla="*/ 3913 h 2054652"/>
                <a:gd name="connsiteX5" fmla="*/ 485374 w 1124032"/>
                <a:gd name="connsiteY5" fmla="*/ 81735 h 2054652"/>
                <a:gd name="connsiteX6" fmla="*/ 650744 w 1124032"/>
                <a:gd name="connsiteY6" fmla="*/ 480569 h 2054652"/>
                <a:gd name="connsiteX7" fmla="*/ 1117672 w 1124032"/>
                <a:gd name="connsiteY7" fmla="*/ 714032 h 2054652"/>
                <a:gd name="connsiteX8" fmla="*/ 845297 w 1124032"/>
                <a:gd name="connsiteY8" fmla="*/ 2036994 h 2054652"/>
                <a:gd name="connsiteX0" fmla="*/ 845297 w 1161922"/>
                <a:gd name="connsiteY0" fmla="*/ 2036994 h 2048163"/>
                <a:gd name="connsiteX1" fmla="*/ 47629 w 1161922"/>
                <a:gd name="connsiteY1" fmla="*/ 1404696 h 2048163"/>
                <a:gd name="connsiteX2" fmla="*/ 86540 w 1161922"/>
                <a:gd name="connsiteY2" fmla="*/ 402747 h 2048163"/>
                <a:gd name="connsiteX3" fmla="*/ 47629 w 1161922"/>
                <a:gd name="connsiteY3" fmla="*/ 149828 h 2048163"/>
                <a:gd name="connsiteX4" fmla="*/ 261638 w 1161922"/>
                <a:gd name="connsiteY4" fmla="*/ 3913 h 2048163"/>
                <a:gd name="connsiteX5" fmla="*/ 485374 w 1161922"/>
                <a:gd name="connsiteY5" fmla="*/ 81735 h 2048163"/>
                <a:gd name="connsiteX6" fmla="*/ 650744 w 1161922"/>
                <a:gd name="connsiteY6" fmla="*/ 480569 h 2048163"/>
                <a:gd name="connsiteX7" fmla="*/ 1156582 w 1161922"/>
                <a:gd name="connsiteY7" fmla="*/ 879402 h 2048163"/>
                <a:gd name="connsiteX8" fmla="*/ 845297 w 1161922"/>
                <a:gd name="connsiteY8" fmla="*/ 2036994 h 2048163"/>
                <a:gd name="connsiteX0" fmla="*/ 845297 w 1190527"/>
                <a:gd name="connsiteY0" fmla="*/ 2036994 h 2046451"/>
                <a:gd name="connsiteX1" fmla="*/ 47629 w 1190527"/>
                <a:gd name="connsiteY1" fmla="*/ 1404696 h 2046451"/>
                <a:gd name="connsiteX2" fmla="*/ 86540 w 1190527"/>
                <a:gd name="connsiteY2" fmla="*/ 402747 h 2046451"/>
                <a:gd name="connsiteX3" fmla="*/ 47629 w 1190527"/>
                <a:gd name="connsiteY3" fmla="*/ 149828 h 2046451"/>
                <a:gd name="connsiteX4" fmla="*/ 261638 w 1190527"/>
                <a:gd name="connsiteY4" fmla="*/ 3913 h 2046451"/>
                <a:gd name="connsiteX5" fmla="*/ 485374 w 1190527"/>
                <a:gd name="connsiteY5" fmla="*/ 81735 h 2046451"/>
                <a:gd name="connsiteX6" fmla="*/ 650744 w 1190527"/>
                <a:gd name="connsiteY6" fmla="*/ 480569 h 2046451"/>
                <a:gd name="connsiteX7" fmla="*/ 1185765 w 1190527"/>
                <a:gd name="connsiteY7" fmla="*/ 928040 h 2046451"/>
                <a:gd name="connsiteX8" fmla="*/ 845297 w 1190527"/>
                <a:gd name="connsiteY8" fmla="*/ 2036994 h 2046451"/>
                <a:gd name="connsiteX0" fmla="*/ 845297 w 1220622"/>
                <a:gd name="connsiteY0" fmla="*/ 2036994 h 2046451"/>
                <a:gd name="connsiteX1" fmla="*/ 47629 w 1220622"/>
                <a:gd name="connsiteY1" fmla="*/ 1404696 h 2046451"/>
                <a:gd name="connsiteX2" fmla="*/ 86540 w 1220622"/>
                <a:gd name="connsiteY2" fmla="*/ 402747 h 2046451"/>
                <a:gd name="connsiteX3" fmla="*/ 47629 w 1220622"/>
                <a:gd name="connsiteY3" fmla="*/ 149828 h 2046451"/>
                <a:gd name="connsiteX4" fmla="*/ 261638 w 1220622"/>
                <a:gd name="connsiteY4" fmla="*/ 3913 h 2046451"/>
                <a:gd name="connsiteX5" fmla="*/ 485374 w 1220622"/>
                <a:gd name="connsiteY5" fmla="*/ 81735 h 2046451"/>
                <a:gd name="connsiteX6" fmla="*/ 650744 w 1220622"/>
                <a:gd name="connsiteY6" fmla="*/ 480569 h 2046451"/>
                <a:gd name="connsiteX7" fmla="*/ 1185765 w 1220622"/>
                <a:gd name="connsiteY7" fmla="*/ 928040 h 2046451"/>
                <a:gd name="connsiteX8" fmla="*/ 845297 w 1220622"/>
                <a:gd name="connsiteY8" fmla="*/ 2036994 h 204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622" h="2046451">
                  <a:moveTo>
                    <a:pt x="845297" y="2036994"/>
                  </a:moveTo>
                  <a:cubicBezTo>
                    <a:pt x="655608" y="2116437"/>
                    <a:pt x="174088" y="1677070"/>
                    <a:pt x="47629" y="1404696"/>
                  </a:cubicBezTo>
                  <a:cubicBezTo>
                    <a:pt x="-78830" y="1132322"/>
                    <a:pt x="86540" y="611892"/>
                    <a:pt x="86540" y="402747"/>
                  </a:cubicBezTo>
                  <a:cubicBezTo>
                    <a:pt x="86540" y="193602"/>
                    <a:pt x="18446" y="216300"/>
                    <a:pt x="47629" y="149828"/>
                  </a:cubicBezTo>
                  <a:cubicBezTo>
                    <a:pt x="76812" y="83356"/>
                    <a:pt x="188680" y="15262"/>
                    <a:pt x="261638" y="3913"/>
                  </a:cubicBezTo>
                  <a:cubicBezTo>
                    <a:pt x="334595" y="-7436"/>
                    <a:pt x="420523" y="2292"/>
                    <a:pt x="485374" y="81735"/>
                  </a:cubicBezTo>
                  <a:cubicBezTo>
                    <a:pt x="550225" y="161178"/>
                    <a:pt x="545361" y="375186"/>
                    <a:pt x="650744" y="480569"/>
                  </a:cubicBezTo>
                  <a:cubicBezTo>
                    <a:pt x="756127" y="585952"/>
                    <a:pt x="1051199" y="670257"/>
                    <a:pt x="1185765" y="928040"/>
                  </a:cubicBezTo>
                  <a:cubicBezTo>
                    <a:pt x="1320331" y="1185823"/>
                    <a:pt x="1034986" y="1957551"/>
                    <a:pt x="845297" y="2036994"/>
                  </a:cubicBezTo>
                  <a:close/>
                </a:path>
              </a:pathLst>
            </a:cu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669F74E-788B-6A08-36A6-837BE15BC767}"/>
                </a:ext>
              </a:extLst>
            </p:cNvPr>
            <p:cNvSpPr/>
            <p:nvPr/>
          </p:nvSpPr>
          <p:spPr>
            <a:xfrm>
              <a:off x="7384386" y="1800287"/>
              <a:ext cx="1185907" cy="1920848"/>
            </a:xfrm>
            <a:custGeom>
              <a:avLst/>
              <a:gdLst>
                <a:gd name="connsiteX0" fmla="*/ 96184 w 1185907"/>
                <a:gd name="connsiteY0" fmla="*/ 758087 h 1920848"/>
                <a:gd name="connsiteX1" fmla="*/ 553384 w 1185907"/>
                <a:gd name="connsiteY1" fmla="*/ 563534 h 1920848"/>
                <a:gd name="connsiteX2" fmla="*/ 757665 w 1185907"/>
                <a:gd name="connsiteY2" fmla="*/ 116062 h 1920848"/>
                <a:gd name="connsiteX3" fmla="*/ 932763 w 1185907"/>
                <a:gd name="connsiteY3" fmla="*/ 18785 h 1920848"/>
                <a:gd name="connsiteX4" fmla="*/ 1185682 w 1185907"/>
                <a:gd name="connsiteY4" fmla="*/ 417619 h 1920848"/>
                <a:gd name="connsiteX5" fmla="*/ 971674 w 1185907"/>
                <a:gd name="connsiteY5" fmla="*/ 1468207 h 1920848"/>
                <a:gd name="connsiteX6" fmla="*/ 670116 w 1185907"/>
                <a:gd name="connsiteY6" fmla="*/ 1915679 h 1920848"/>
                <a:gd name="connsiteX7" fmla="*/ 37818 w 1185907"/>
                <a:gd name="connsiteY7" fmla="*/ 1205560 h 1920848"/>
                <a:gd name="connsiteX8" fmla="*/ 76729 w 1185907"/>
                <a:gd name="connsiteY8" fmla="*/ 806726 h 1920848"/>
                <a:gd name="connsiteX9" fmla="*/ 96184 w 1185907"/>
                <a:gd name="connsiteY9" fmla="*/ 758087 h 19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5907" h="1920848">
                  <a:moveTo>
                    <a:pt x="96184" y="758087"/>
                  </a:moveTo>
                  <a:cubicBezTo>
                    <a:pt x="175626" y="717555"/>
                    <a:pt x="443137" y="670538"/>
                    <a:pt x="553384" y="563534"/>
                  </a:cubicBezTo>
                  <a:cubicBezTo>
                    <a:pt x="663631" y="456530"/>
                    <a:pt x="694435" y="206853"/>
                    <a:pt x="757665" y="116062"/>
                  </a:cubicBezTo>
                  <a:cubicBezTo>
                    <a:pt x="820895" y="25270"/>
                    <a:pt x="861427" y="-31474"/>
                    <a:pt x="932763" y="18785"/>
                  </a:cubicBezTo>
                  <a:cubicBezTo>
                    <a:pt x="1004099" y="69044"/>
                    <a:pt x="1179197" y="176049"/>
                    <a:pt x="1185682" y="417619"/>
                  </a:cubicBezTo>
                  <a:cubicBezTo>
                    <a:pt x="1192167" y="659189"/>
                    <a:pt x="1057602" y="1218530"/>
                    <a:pt x="971674" y="1468207"/>
                  </a:cubicBezTo>
                  <a:cubicBezTo>
                    <a:pt x="885746" y="1717884"/>
                    <a:pt x="825759" y="1959453"/>
                    <a:pt x="670116" y="1915679"/>
                  </a:cubicBezTo>
                  <a:cubicBezTo>
                    <a:pt x="514473" y="1871905"/>
                    <a:pt x="136716" y="1390386"/>
                    <a:pt x="37818" y="1205560"/>
                  </a:cubicBezTo>
                  <a:cubicBezTo>
                    <a:pt x="-61080" y="1020735"/>
                    <a:pt x="63759" y="879683"/>
                    <a:pt x="76729" y="806726"/>
                  </a:cubicBezTo>
                  <a:cubicBezTo>
                    <a:pt x="89699" y="733769"/>
                    <a:pt x="16742" y="798619"/>
                    <a:pt x="96184" y="758087"/>
                  </a:cubicBezTo>
                  <a:close/>
                </a:path>
              </a:pathLst>
            </a:cu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ardrop 138">
              <a:extLst>
                <a:ext uri="{FF2B5EF4-FFF2-40B4-BE49-F238E27FC236}">
                  <a16:creationId xmlns:a16="http://schemas.microsoft.com/office/drawing/2014/main" id="{537388A2-8D81-E0AB-F778-5285CAD79787}"/>
                </a:ext>
              </a:extLst>
            </p:cNvPr>
            <p:cNvSpPr/>
            <p:nvPr/>
          </p:nvSpPr>
          <p:spPr>
            <a:xfrm rot="13253207">
              <a:off x="6260278" y="1678146"/>
              <a:ext cx="601710" cy="601710"/>
            </a:xfrm>
            <a:prstGeom prst="teardrop">
              <a:avLst>
                <a:gd name="adj" fmla="val 79951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ardrop 1082">
              <a:extLst>
                <a:ext uri="{FF2B5EF4-FFF2-40B4-BE49-F238E27FC236}">
                  <a16:creationId xmlns:a16="http://schemas.microsoft.com/office/drawing/2014/main" id="{FA939682-F4FF-4652-5D36-EC461D8C2ED1}"/>
                </a:ext>
              </a:extLst>
            </p:cNvPr>
            <p:cNvSpPr/>
            <p:nvPr/>
          </p:nvSpPr>
          <p:spPr>
            <a:xfrm rot="19887031">
              <a:off x="6245471" y="2178516"/>
              <a:ext cx="289824" cy="299619"/>
            </a:xfrm>
            <a:custGeom>
              <a:avLst/>
              <a:gdLst>
                <a:gd name="connsiteX0" fmla="*/ 0 w 217038"/>
                <a:gd name="connsiteY0" fmla="*/ 116089 h 232177"/>
                <a:gd name="connsiteX1" fmla="*/ 108519 w 217038"/>
                <a:gd name="connsiteY1" fmla="*/ 0 h 232177"/>
                <a:gd name="connsiteX2" fmla="*/ 217038 w 217038"/>
                <a:gd name="connsiteY2" fmla="*/ 0 h 232177"/>
                <a:gd name="connsiteX3" fmla="*/ 217038 w 217038"/>
                <a:gd name="connsiteY3" fmla="*/ 116089 h 232177"/>
                <a:gd name="connsiteX4" fmla="*/ 108519 w 217038"/>
                <a:gd name="connsiteY4" fmla="*/ 232178 h 232177"/>
                <a:gd name="connsiteX5" fmla="*/ 0 w 217038"/>
                <a:gd name="connsiteY5" fmla="*/ 116089 h 232177"/>
                <a:gd name="connsiteX0" fmla="*/ 0 w 237922"/>
                <a:gd name="connsiteY0" fmla="*/ 116089 h 232178"/>
                <a:gd name="connsiteX1" fmla="*/ 108519 w 237922"/>
                <a:gd name="connsiteY1" fmla="*/ 0 h 232178"/>
                <a:gd name="connsiteX2" fmla="*/ 217038 w 237922"/>
                <a:gd name="connsiteY2" fmla="*/ 0 h 232178"/>
                <a:gd name="connsiteX3" fmla="*/ 217038 w 237922"/>
                <a:gd name="connsiteY3" fmla="*/ 116089 h 232178"/>
                <a:gd name="connsiteX4" fmla="*/ 108519 w 237922"/>
                <a:gd name="connsiteY4" fmla="*/ 232178 h 232178"/>
                <a:gd name="connsiteX5" fmla="*/ 0 w 237922"/>
                <a:gd name="connsiteY5" fmla="*/ 116089 h 232178"/>
                <a:gd name="connsiteX0" fmla="*/ 0 w 234554"/>
                <a:gd name="connsiteY0" fmla="*/ 128593 h 244682"/>
                <a:gd name="connsiteX1" fmla="*/ 108519 w 234554"/>
                <a:gd name="connsiteY1" fmla="*/ 12504 h 244682"/>
                <a:gd name="connsiteX2" fmla="*/ 217038 w 234554"/>
                <a:gd name="connsiteY2" fmla="*/ 12504 h 244682"/>
                <a:gd name="connsiteX3" fmla="*/ 217038 w 234554"/>
                <a:gd name="connsiteY3" fmla="*/ 128593 h 244682"/>
                <a:gd name="connsiteX4" fmla="*/ 108519 w 234554"/>
                <a:gd name="connsiteY4" fmla="*/ 244682 h 244682"/>
                <a:gd name="connsiteX5" fmla="*/ 0 w 234554"/>
                <a:gd name="connsiteY5" fmla="*/ 128593 h 244682"/>
                <a:gd name="connsiteX0" fmla="*/ 0 w 257496"/>
                <a:gd name="connsiteY0" fmla="*/ 153945 h 270034"/>
                <a:gd name="connsiteX1" fmla="*/ 108519 w 257496"/>
                <a:gd name="connsiteY1" fmla="*/ 37856 h 270034"/>
                <a:gd name="connsiteX2" fmla="*/ 247919 w 257496"/>
                <a:gd name="connsiteY2" fmla="*/ 7669 h 270034"/>
                <a:gd name="connsiteX3" fmla="*/ 217038 w 257496"/>
                <a:gd name="connsiteY3" fmla="*/ 153945 h 270034"/>
                <a:gd name="connsiteX4" fmla="*/ 108519 w 257496"/>
                <a:gd name="connsiteY4" fmla="*/ 270034 h 270034"/>
                <a:gd name="connsiteX5" fmla="*/ 0 w 257496"/>
                <a:gd name="connsiteY5" fmla="*/ 153945 h 270034"/>
                <a:gd name="connsiteX0" fmla="*/ 90 w 252505"/>
                <a:gd name="connsiteY0" fmla="*/ 149455 h 265544"/>
                <a:gd name="connsiteX1" fmla="*/ 123825 w 252505"/>
                <a:gd name="connsiteY1" fmla="*/ 45259 h 265544"/>
                <a:gd name="connsiteX2" fmla="*/ 248009 w 252505"/>
                <a:gd name="connsiteY2" fmla="*/ 3179 h 265544"/>
                <a:gd name="connsiteX3" fmla="*/ 217128 w 252505"/>
                <a:gd name="connsiteY3" fmla="*/ 149455 h 265544"/>
                <a:gd name="connsiteX4" fmla="*/ 108609 w 252505"/>
                <a:gd name="connsiteY4" fmla="*/ 265544 h 265544"/>
                <a:gd name="connsiteX5" fmla="*/ 90 w 252505"/>
                <a:gd name="connsiteY5" fmla="*/ 149455 h 265544"/>
                <a:gd name="connsiteX0" fmla="*/ 80 w 232972"/>
                <a:gd name="connsiteY0" fmla="*/ 160077 h 265576"/>
                <a:gd name="connsiteX1" fmla="*/ 104292 w 232972"/>
                <a:gd name="connsiteY1" fmla="*/ 45259 h 265576"/>
                <a:gd name="connsiteX2" fmla="*/ 228476 w 232972"/>
                <a:gd name="connsiteY2" fmla="*/ 3179 h 265576"/>
                <a:gd name="connsiteX3" fmla="*/ 197595 w 232972"/>
                <a:gd name="connsiteY3" fmla="*/ 149455 h 265576"/>
                <a:gd name="connsiteX4" fmla="*/ 89076 w 232972"/>
                <a:gd name="connsiteY4" fmla="*/ 265544 h 265576"/>
                <a:gd name="connsiteX5" fmla="*/ 80 w 232972"/>
                <a:gd name="connsiteY5" fmla="*/ 160077 h 265576"/>
                <a:gd name="connsiteX0" fmla="*/ 76 w 230626"/>
                <a:gd name="connsiteY0" fmla="*/ 158943 h 264740"/>
                <a:gd name="connsiteX1" fmla="*/ 104288 w 230626"/>
                <a:gd name="connsiteY1" fmla="*/ 44125 h 264740"/>
                <a:gd name="connsiteX2" fmla="*/ 228472 w 230626"/>
                <a:gd name="connsiteY2" fmla="*/ 2045 h 264740"/>
                <a:gd name="connsiteX3" fmla="*/ 178560 w 230626"/>
                <a:gd name="connsiteY3" fmla="*/ 123509 h 264740"/>
                <a:gd name="connsiteX4" fmla="*/ 89072 w 230626"/>
                <a:gd name="connsiteY4" fmla="*/ 264410 h 264740"/>
                <a:gd name="connsiteX5" fmla="*/ 76 w 230626"/>
                <a:gd name="connsiteY5" fmla="*/ 158943 h 264740"/>
                <a:gd name="connsiteX0" fmla="*/ 221 w 230771"/>
                <a:gd name="connsiteY0" fmla="*/ 158943 h 248853"/>
                <a:gd name="connsiteX1" fmla="*/ 104433 w 230771"/>
                <a:gd name="connsiteY1" fmla="*/ 44125 h 248853"/>
                <a:gd name="connsiteX2" fmla="*/ 228617 w 230771"/>
                <a:gd name="connsiteY2" fmla="*/ 2045 h 248853"/>
                <a:gd name="connsiteX3" fmla="*/ 178705 w 230771"/>
                <a:gd name="connsiteY3" fmla="*/ 123509 h 248853"/>
                <a:gd name="connsiteX4" fmla="*/ 79825 w 230771"/>
                <a:gd name="connsiteY4" fmla="*/ 248456 h 248853"/>
                <a:gd name="connsiteX5" fmla="*/ 221 w 230771"/>
                <a:gd name="connsiteY5" fmla="*/ 158943 h 248853"/>
                <a:gd name="connsiteX0" fmla="*/ 192 w 240872"/>
                <a:gd name="connsiteY0" fmla="*/ 164275 h 249013"/>
                <a:gd name="connsiteX1" fmla="*/ 114534 w 240872"/>
                <a:gd name="connsiteY1" fmla="*/ 44125 h 249013"/>
                <a:gd name="connsiteX2" fmla="*/ 238718 w 240872"/>
                <a:gd name="connsiteY2" fmla="*/ 2045 h 249013"/>
                <a:gd name="connsiteX3" fmla="*/ 188806 w 240872"/>
                <a:gd name="connsiteY3" fmla="*/ 123509 h 249013"/>
                <a:gd name="connsiteX4" fmla="*/ 89926 w 240872"/>
                <a:gd name="connsiteY4" fmla="*/ 248456 h 249013"/>
                <a:gd name="connsiteX5" fmla="*/ 192 w 240872"/>
                <a:gd name="connsiteY5" fmla="*/ 164275 h 24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872" h="249013">
                  <a:moveTo>
                    <a:pt x="192" y="164275"/>
                  </a:moveTo>
                  <a:cubicBezTo>
                    <a:pt x="4293" y="130220"/>
                    <a:pt x="54601" y="44125"/>
                    <a:pt x="114534" y="44125"/>
                  </a:cubicBezTo>
                  <a:cubicBezTo>
                    <a:pt x="150707" y="44125"/>
                    <a:pt x="226339" y="-11186"/>
                    <a:pt x="238718" y="2045"/>
                  </a:cubicBezTo>
                  <a:cubicBezTo>
                    <a:pt x="251097" y="15276"/>
                    <a:pt x="206892" y="84813"/>
                    <a:pt x="188806" y="123509"/>
                  </a:cubicBezTo>
                  <a:cubicBezTo>
                    <a:pt x="188806" y="187623"/>
                    <a:pt x="121362" y="241662"/>
                    <a:pt x="89926" y="248456"/>
                  </a:cubicBezTo>
                  <a:cubicBezTo>
                    <a:pt x="58490" y="255250"/>
                    <a:pt x="-3909" y="198330"/>
                    <a:pt x="192" y="1642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Rectangle: Rounded Corners 1084">
              <a:extLst>
                <a:ext uri="{FF2B5EF4-FFF2-40B4-BE49-F238E27FC236}">
                  <a16:creationId xmlns:a16="http://schemas.microsoft.com/office/drawing/2014/main" id="{C058ED47-6B8F-8CCE-C841-CA4D2D6E90DC}"/>
                </a:ext>
              </a:extLst>
            </p:cNvPr>
            <p:cNvSpPr/>
            <p:nvPr/>
          </p:nvSpPr>
          <p:spPr>
            <a:xfrm rot="351788">
              <a:off x="7444819" y="3897210"/>
              <a:ext cx="133084" cy="751555"/>
            </a:xfrm>
            <a:custGeom>
              <a:avLst/>
              <a:gdLst>
                <a:gd name="connsiteX0" fmla="*/ 0 w 132907"/>
                <a:gd name="connsiteY0" fmla="*/ 22152 h 751555"/>
                <a:gd name="connsiteX1" fmla="*/ 22152 w 132907"/>
                <a:gd name="connsiteY1" fmla="*/ 0 h 751555"/>
                <a:gd name="connsiteX2" fmla="*/ 110755 w 132907"/>
                <a:gd name="connsiteY2" fmla="*/ 0 h 751555"/>
                <a:gd name="connsiteX3" fmla="*/ 132907 w 132907"/>
                <a:gd name="connsiteY3" fmla="*/ 22152 h 751555"/>
                <a:gd name="connsiteX4" fmla="*/ 132907 w 132907"/>
                <a:gd name="connsiteY4" fmla="*/ 729403 h 751555"/>
                <a:gd name="connsiteX5" fmla="*/ 110755 w 132907"/>
                <a:gd name="connsiteY5" fmla="*/ 751555 h 751555"/>
                <a:gd name="connsiteX6" fmla="*/ 22152 w 132907"/>
                <a:gd name="connsiteY6" fmla="*/ 751555 h 751555"/>
                <a:gd name="connsiteX7" fmla="*/ 0 w 132907"/>
                <a:gd name="connsiteY7" fmla="*/ 729403 h 751555"/>
                <a:gd name="connsiteX8" fmla="*/ 0 w 132907"/>
                <a:gd name="connsiteY8" fmla="*/ 22152 h 751555"/>
                <a:gd name="connsiteX0" fmla="*/ 158 w 133065"/>
                <a:gd name="connsiteY0" fmla="*/ 22152 h 751555"/>
                <a:gd name="connsiteX1" fmla="*/ 22310 w 133065"/>
                <a:gd name="connsiteY1" fmla="*/ 0 h 751555"/>
                <a:gd name="connsiteX2" fmla="*/ 110913 w 133065"/>
                <a:gd name="connsiteY2" fmla="*/ 0 h 751555"/>
                <a:gd name="connsiteX3" fmla="*/ 133065 w 133065"/>
                <a:gd name="connsiteY3" fmla="*/ 22152 h 751555"/>
                <a:gd name="connsiteX4" fmla="*/ 133065 w 133065"/>
                <a:gd name="connsiteY4" fmla="*/ 729403 h 751555"/>
                <a:gd name="connsiteX5" fmla="*/ 110913 w 133065"/>
                <a:gd name="connsiteY5" fmla="*/ 751555 h 751555"/>
                <a:gd name="connsiteX6" fmla="*/ 22310 w 133065"/>
                <a:gd name="connsiteY6" fmla="*/ 751555 h 751555"/>
                <a:gd name="connsiteX7" fmla="*/ 158 w 133065"/>
                <a:gd name="connsiteY7" fmla="*/ 729403 h 751555"/>
                <a:gd name="connsiteX8" fmla="*/ 19617 w 133065"/>
                <a:gd name="connsiteY8" fmla="*/ 381904 h 751555"/>
                <a:gd name="connsiteX9" fmla="*/ 158 w 133065"/>
                <a:gd name="connsiteY9" fmla="*/ 22152 h 751555"/>
                <a:gd name="connsiteX0" fmla="*/ 158 w 133084"/>
                <a:gd name="connsiteY0" fmla="*/ 22152 h 751555"/>
                <a:gd name="connsiteX1" fmla="*/ 22310 w 133084"/>
                <a:gd name="connsiteY1" fmla="*/ 0 h 751555"/>
                <a:gd name="connsiteX2" fmla="*/ 110913 w 133084"/>
                <a:gd name="connsiteY2" fmla="*/ 0 h 751555"/>
                <a:gd name="connsiteX3" fmla="*/ 133065 w 133084"/>
                <a:gd name="connsiteY3" fmla="*/ 22152 h 751555"/>
                <a:gd name="connsiteX4" fmla="*/ 98944 w 133084"/>
                <a:gd name="connsiteY4" fmla="*/ 373757 h 751555"/>
                <a:gd name="connsiteX5" fmla="*/ 133065 w 133084"/>
                <a:gd name="connsiteY5" fmla="*/ 729403 h 751555"/>
                <a:gd name="connsiteX6" fmla="*/ 110913 w 133084"/>
                <a:gd name="connsiteY6" fmla="*/ 751555 h 751555"/>
                <a:gd name="connsiteX7" fmla="*/ 22310 w 133084"/>
                <a:gd name="connsiteY7" fmla="*/ 751555 h 751555"/>
                <a:gd name="connsiteX8" fmla="*/ 158 w 133084"/>
                <a:gd name="connsiteY8" fmla="*/ 729403 h 751555"/>
                <a:gd name="connsiteX9" fmla="*/ 19617 w 133084"/>
                <a:gd name="connsiteY9" fmla="*/ 381904 h 751555"/>
                <a:gd name="connsiteX10" fmla="*/ 158 w 133084"/>
                <a:gd name="connsiteY10" fmla="*/ 22152 h 75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084" h="751555">
                  <a:moveTo>
                    <a:pt x="158" y="22152"/>
                  </a:moveTo>
                  <a:cubicBezTo>
                    <a:pt x="158" y="9918"/>
                    <a:pt x="10076" y="0"/>
                    <a:pt x="22310" y="0"/>
                  </a:cubicBezTo>
                  <a:lnTo>
                    <a:pt x="110913" y="0"/>
                  </a:lnTo>
                  <a:cubicBezTo>
                    <a:pt x="123147" y="0"/>
                    <a:pt x="133065" y="9918"/>
                    <a:pt x="133065" y="22152"/>
                  </a:cubicBezTo>
                  <a:cubicBezTo>
                    <a:pt x="134031" y="138087"/>
                    <a:pt x="97978" y="257822"/>
                    <a:pt x="98944" y="373757"/>
                  </a:cubicBezTo>
                  <a:lnTo>
                    <a:pt x="133065" y="729403"/>
                  </a:lnTo>
                  <a:cubicBezTo>
                    <a:pt x="133065" y="741637"/>
                    <a:pt x="123147" y="751555"/>
                    <a:pt x="110913" y="751555"/>
                  </a:cubicBezTo>
                  <a:lnTo>
                    <a:pt x="22310" y="751555"/>
                  </a:lnTo>
                  <a:cubicBezTo>
                    <a:pt x="10076" y="751555"/>
                    <a:pt x="158" y="741637"/>
                    <a:pt x="158" y="729403"/>
                  </a:cubicBezTo>
                  <a:cubicBezTo>
                    <a:pt x="-2170" y="614475"/>
                    <a:pt x="21945" y="496832"/>
                    <a:pt x="19617" y="381904"/>
                  </a:cubicBezTo>
                  <a:cubicBezTo>
                    <a:pt x="21945" y="261082"/>
                    <a:pt x="-2170" y="142974"/>
                    <a:pt x="158" y="221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D09D6CF-0FEA-55BD-EEB0-70DEEA8585A3}"/>
                </a:ext>
              </a:extLst>
            </p:cNvPr>
            <p:cNvSpPr/>
            <p:nvPr/>
          </p:nvSpPr>
          <p:spPr>
            <a:xfrm>
              <a:off x="6906893" y="4496381"/>
              <a:ext cx="812237" cy="351958"/>
            </a:xfrm>
            <a:custGeom>
              <a:avLst/>
              <a:gdLst>
                <a:gd name="connsiteX0" fmla="*/ 525782 w 812237"/>
                <a:gd name="connsiteY0" fmla="*/ 37519 h 351958"/>
                <a:gd name="connsiteX1" fmla="*/ 408307 w 812237"/>
                <a:gd name="connsiteY1" fmla="*/ 132769 h 351958"/>
                <a:gd name="connsiteX2" fmla="*/ 186057 w 812237"/>
                <a:gd name="connsiteY2" fmla="*/ 135944 h 351958"/>
                <a:gd name="connsiteX3" fmla="*/ 1907 w 812237"/>
                <a:gd name="connsiteY3" fmla="*/ 183569 h 351958"/>
                <a:gd name="connsiteX4" fmla="*/ 303532 w 812237"/>
                <a:gd name="connsiteY4" fmla="*/ 189919 h 351958"/>
                <a:gd name="connsiteX5" fmla="*/ 433707 w 812237"/>
                <a:gd name="connsiteY5" fmla="*/ 205794 h 351958"/>
                <a:gd name="connsiteX6" fmla="*/ 227332 w 812237"/>
                <a:gd name="connsiteY6" fmla="*/ 351844 h 351958"/>
                <a:gd name="connsiteX7" fmla="*/ 551182 w 812237"/>
                <a:gd name="connsiteY7" fmla="*/ 231194 h 351958"/>
                <a:gd name="connsiteX8" fmla="*/ 811532 w 812237"/>
                <a:gd name="connsiteY8" fmla="*/ 288344 h 351958"/>
                <a:gd name="connsiteX9" fmla="*/ 627382 w 812237"/>
                <a:gd name="connsiteY9" fmla="*/ 113719 h 351958"/>
                <a:gd name="connsiteX10" fmla="*/ 605157 w 812237"/>
                <a:gd name="connsiteY10" fmla="*/ 2594 h 351958"/>
                <a:gd name="connsiteX11" fmla="*/ 525782 w 812237"/>
                <a:gd name="connsiteY11" fmla="*/ 37519 h 3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2237" h="351958">
                  <a:moveTo>
                    <a:pt x="525782" y="37519"/>
                  </a:moveTo>
                  <a:cubicBezTo>
                    <a:pt x="492974" y="59215"/>
                    <a:pt x="464928" y="116365"/>
                    <a:pt x="408307" y="132769"/>
                  </a:cubicBezTo>
                  <a:cubicBezTo>
                    <a:pt x="351686" y="149173"/>
                    <a:pt x="253790" y="127477"/>
                    <a:pt x="186057" y="135944"/>
                  </a:cubicBezTo>
                  <a:cubicBezTo>
                    <a:pt x="118324" y="144411"/>
                    <a:pt x="-17672" y="174573"/>
                    <a:pt x="1907" y="183569"/>
                  </a:cubicBezTo>
                  <a:cubicBezTo>
                    <a:pt x="21486" y="192565"/>
                    <a:pt x="231565" y="186215"/>
                    <a:pt x="303532" y="189919"/>
                  </a:cubicBezTo>
                  <a:cubicBezTo>
                    <a:pt x="375499" y="193623"/>
                    <a:pt x="446407" y="178807"/>
                    <a:pt x="433707" y="205794"/>
                  </a:cubicBezTo>
                  <a:cubicBezTo>
                    <a:pt x="421007" y="232781"/>
                    <a:pt x="207753" y="347611"/>
                    <a:pt x="227332" y="351844"/>
                  </a:cubicBezTo>
                  <a:cubicBezTo>
                    <a:pt x="246911" y="356077"/>
                    <a:pt x="453815" y="241777"/>
                    <a:pt x="551182" y="231194"/>
                  </a:cubicBezTo>
                  <a:cubicBezTo>
                    <a:pt x="648549" y="220611"/>
                    <a:pt x="798832" y="307923"/>
                    <a:pt x="811532" y="288344"/>
                  </a:cubicBezTo>
                  <a:cubicBezTo>
                    <a:pt x="824232" y="268765"/>
                    <a:pt x="661778" y="161344"/>
                    <a:pt x="627382" y="113719"/>
                  </a:cubicBezTo>
                  <a:cubicBezTo>
                    <a:pt x="592986" y="66094"/>
                    <a:pt x="619974" y="13177"/>
                    <a:pt x="605157" y="2594"/>
                  </a:cubicBezTo>
                  <a:cubicBezTo>
                    <a:pt x="590340" y="-7989"/>
                    <a:pt x="558590" y="15823"/>
                    <a:pt x="525782" y="375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Rectangle: Rounded Corners 1084">
              <a:extLst>
                <a:ext uri="{FF2B5EF4-FFF2-40B4-BE49-F238E27FC236}">
                  <a16:creationId xmlns:a16="http://schemas.microsoft.com/office/drawing/2014/main" id="{3547CD58-3EBF-A6FB-0B11-AC747E69869E}"/>
                </a:ext>
              </a:extLst>
            </p:cNvPr>
            <p:cNvSpPr/>
            <p:nvPr/>
          </p:nvSpPr>
          <p:spPr>
            <a:xfrm rot="351788">
              <a:off x="7000088" y="3660298"/>
              <a:ext cx="133084" cy="751555"/>
            </a:xfrm>
            <a:custGeom>
              <a:avLst/>
              <a:gdLst>
                <a:gd name="connsiteX0" fmla="*/ 0 w 132907"/>
                <a:gd name="connsiteY0" fmla="*/ 22152 h 751555"/>
                <a:gd name="connsiteX1" fmla="*/ 22152 w 132907"/>
                <a:gd name="connsiteY1" fmla="*/ 0 h 751555"/>
                <a:gd name="connsiteX2" fmla="*/ 110755 w 132907"/>
                <a:gd name="connsiteY2" fmla="*/ 0 h 751555"/>
                <a:gd name="connsiteX3" fmla="*/ 132907 w 132907"/>
                <a:gd name="connsiteY3" fmla="*/ 22152 h 751555"/>
                <a:gd name="connsiteX4" fmla="*/ 132907 w 132907"/>
                <a:gd name="connsiteY4" fmla="*/ 729403 h 751555"/>
                <a:gd name="connsiteX5" fmla="*/ 110755 w 132907"/>
                <a:gd name="connsiteY5" fmla="*/ 751555 h 751555"/>
                <a:gd name="connsiteX6" fmla="*/ 22152 w 132907"/>
                <a:gd name="connsiteY6" fmla="*/ 751555 h 751555"/>
                <a:gd name="connsiteX7" fmla="*/ 0 w 132907"/>
                <a:gd name="connsiteY7" fmla="*/ 729403 h 751555"/>
                <a:gd name="connsiteX8" fmla="*/ 0 w 132907"/>
                <a:gd name="connsiteY8" fmla="*/ 22152 h 751555"/>
                <a:gd name="connsiteX0" fmla="*/ 158 w 133065"/>
                <a:gd name="connsiteY0" fmla="*/ 22152 h 751555"/>
                <a:gd name="connsiteX1" fmla="*/ 22310 w 133065"/>
                <a:gd name="connsiteY1" fmla="*/ 0 h 751555"/>
                <a:gd name="connsiteX2" fmla="*/ 110913 w 133065"/>
                <a:gd name="connsiteY2" fmla="*/ 0 h 751555"/>
                <a:gd name="connsiteX3" fmla="*/ 133065 w 133065"/>
                <a:gd name="connsiteY3" fmla="*/ 22152 h 751555"/>
                <a:gd name="connsiteX4" fmla="*/ 133065 w 133065"/>
                <a:gd name="connsiteY4" fmla="*/ 729403 h 751555"/>
                <a:gd name="connsiteX5" fmla="*/ 110913 w 133065"/>
                <a:gd name="connsiteY5" fmla="*/ 751555 h 751555"/>
                <a:gd name="connsiteX6" fmla="*/ 22310 w 133065"/>
                <a:gd name="connsiteY6" fmla="*/ 751555 h 751555"/>
                <a:gd name="connsiteX7" fmla="*/ 158 w 133065"/>
                <a:gd name="connsiteY7" fmla="*/ 729403 h 751555"/>
                <a:gd name="connsiteX8" fmla="*/ 19617 w 133065"/>
                <a:gd name="connsiteY8" fmla="*/ 381904 h 751555"/>
                <a:gd name="connsiteX9" fmla="*/ 158 w 133065"/>
                <a:gd name="connsiteY9" fmla="*/ 22152 h 751555"/>
                <a:gd name="connsiteX0" fmla="*/ 158 w 133084"/>
                <a:gd name="connsiteY0" fmla="*/ 22152 h 751555"/>
                <a:gd name="connsiteX1" fmla="*/ 22310 w 133084"/>
                <a:gd name="connsiteY1" fmla="*/ 0 h 751555"/>
                <a:gd name="connsiteX2" fmla="*/ 110913 w 133084"/>
                <a:gd name="connsiteY2" fmla="*/ 0 h 751555"/>
                <a:gd name="connsiteX3" fmla="*/ 133065 w 133084"/>
                <a:gd name="connsiteY3" fmla="*/ 22152 h 751555"/>
                <a:gd name="connsiteX4" fmla="*/ 98944 w 133084"/>
                <a:gd name="connsiteY4" fmla="*/ 373757 h 751555"/>
                <a:gd name="connsiteX5" fmla="*/ 133065 w 133084"/>
                <a:gd name="connsiteY5" fmla="*/ 729403 h 751555"/>
                <a:gd name="connsiteX6" fmla="*/ 110913 w 133084"/>
                <a:gd name="connsiteY6" fmla="*/ 751555 h 751555"/>
                <a:gd name="connsiteX7" fmla="*/ 22310 w 133084"/>
                <a:gd name="connsiteY7" fmla="*/ 751555 h 751555"/>
                <a:gd name="connsiteX8" fmla="*/ 158 w 133084"/>
                <a:gd name="connsiteY8" fmla="*/ 729403 h 751555"/>
                <a:gd name="connsiteX9" fmla="*/ 19617 w 133084"/>
                <a:gd name="connsiteY9" fmla="*/ 381904 h 751555"/>
                <a:gd name="connsiteX10" fmla="*/ 158 w 133084"/>
                <a:gd name="connsiteY10" fmla="*/ 22152 h 75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084" h="751555">
                  <a:moveTo>
                    <a:pt x="158" y="22152"/>
                  </a:moveTo>
                  <a:cubicBezTo>
                    <a:pt x="158" y="9918"/>
                    <a:pt x="10076" y="0"/>
                    <a:pt x="22310" y="0"/>
                  </a:cubicBezTo>
                  <a:lnTo>
                    <a:pt x="110913" y="0"/>
                  </a:lnTo>
                  <a:cubicBezTo>
                    <a:pt x="123147" y="0"/>
                    <a:pt x="133065" y="9918"/>
                    <a:pt x="133065" y="22152"/>
                  </a:cubicBezTo>
                  <a:cubicBezTo>
                    <a:pt x="134031" y="138087"/>
                    <a:pt x="97978" y="257822"/>
                    <a:pt x="98944" y="373757"/>
                  </a:cubicBezTo>
                  <a:lnTo>
                    <a:pt x="133065" y="729403"/>
                  </a:lnTo>
                  <a:cubicBezTo>
                    <a:pt x="133065" y="741637"/>
                    <a:pt x="123147" y="751555"/>
                    <a:pt x="110913" y="751555"/>
                  </a:cubicBezTo>
                  <a:lnTo>
                    <a:pt x="22310" y="751555"/>
                  </a:lnTo>
                  <a:cubicBezTo>
                    <a:pt x="10076" y="751555"/>
                    <a:pt x="158" y="741637"/>
                    <a:pt x="158" y="729403"/>
                  </a:cubicBezTo>
                  <a:cubicBezTo>
                    <a:pt x="-2170" y="614475"/>
                    <a:pt x="21945" y="496832"/>
                    <a:pt x="19617" y="381904"/>
                  </a:cubicBezTo>
                  <a:cubicBezTo>
                    <a:pt x="21945" y="261082"/>
                    <a:pt x="-2170" y="142974"/>
                    <a:pt x="158" y="221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06D88D9-449B-DDF6-50D1-04F8880774EC}"/>
                </a:ext>
              </a:extLst>
            </p:cNvPr>
            <p:cNvSpPr/>
            <p:nvPr/>
          </p:nvSpPr>
          <p:spPr>
            <a:xfrm>
              <a:off x="6462162" y="4259469"/>
              <a:ext cx="812237" cy="351958"/>
            </a:xfrm>
            <a:custGeom>
              <a:avLst/>
              <a:gdLst>
                <a:gd name="connsiteX0" fmla="*/ 525782 w 812237"/>
                <a:gd name="connsiteY0" fmla="*/ 37519 h 351958"/>
                <a:gd name="connsiteX1" fmla="*/ 408307 w 812237"/>
                <a:gd name="connsiteY1" fmla="*/ 132769 h 351958"/>
                <a:gd name="connsiteX2" fmla="*/ 186057 w 812237"/>
                <a:gd name="connsiteY2" fmla="*/ 135944 h 351958"/>
                <a:gd name="connsiteX3" fmla="*/ 1907 w 812237"/>
                <a:gd name="connsiteY3" fmla="*/ 183569 h 351958"/>
                <a:gd name="connsiteX4" fmla="*/ 303532 w 812237"/>
                <a:gd name="connsiteY4" fmla="*/ 189919 h 351958"/>
                <a:gd name="connsiteX5" fmla="*/ 433707 w 812237"/>
                <a:gd name="connsiteY5" fmla="*/ 205794 h 351958"/>
                <a:gd name="connsiteX6" fmla="*/ 227332 w 812237"/>
                <a:gd name="connsiteY6" fmla="*/ 351844 h 351958"/>
                <a:gd name="connsiteX7" fmla="*/ 551182 w 812237"/>
                <a:gd name="connsiteY7" fmla="*/ 231194 h 351958"/>
                <a:gd name="connsiteX8" fmla="*/ 811532 w 812237"/>
                <a:gd name="connsiteY8" fmla="*/ 288344 h 351958"/>
                <a:gd name="connsiteX9" fmla="*/ 627382 w 812237"/>
                <a:gd name="connsiteY9" fmla="*/ 113719 h 351958"/>
                <a:gd name="connsiteX10" fmla="*/ 605157 w 812237"/>
                <a:gd name="connsiteY10" fmla="*/ 2594 h 351958"/>
                <a:gd name="connsiteX11" fmla="*/ 525782 w 812237"/>
                <a:gd name="connsiteY11" fmla="*/ 37519 h 3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2237" h="351958">
                  <a:moveTo>
                    <a:pt x="525782" y="37519"/>
                  </a:moveTo>
                  <a:cubicBezTo>
                    <a:pt x="492974" y="59215"/>
                    <a:pt x="464928" y="116365"/>
                    <a:pt x="408307" y="132769"/>
                  </a:cubicBezTo>
                  <a:cubicBezTo>
                    <a:pt x="351686" y="149173"/>
                    <a:pt x="253790" y="127477"/>
                    <a:pt x="186057" y="135944"/>
                  </a:cubicBezTo>
                  <a:cubicBezTo>
                    <a:pt x="118324" y="144411"/>
                    <a:pt x="-17672" y="174573"/>
                    <a:pt x="1907" y="183569"/>
                  </a:cubicBezTo>
                  <a:cubicBezTo>
                    <a:pt x="21486" y="192565"/>
                    <a:pt x="231565" y="186215"/>
                    <a:pt x="303532" y="189919"/>
                  </a:cubicBezTo>
                  <a:cubicBezTo>
                    <a:pt x="375499" y="193623"/>
                    <a:pt x="446407" y="178807"/>
                    <a:pt x="433707" y="205794"/>
                  </a:cubicBezTo>
                  <a:cubicBezTo>
                    <a:pt x="421007" y="232781"/>
                    <a:pt x="207753" y="347611"/>
                    <a:pt x="227332" y="351844"/>
                  </a:cubicBezTo>
                  <a:cubicBezTo>
                    <a:pt x="246911" y="356077"/>
                    <a:pt x="453815" y="241777"/>
                    <a:pt x="551182" y="231194"/>
                  </a:cubicBezTo>
                  <a:cubicBezTo>
                    <a:pt x="648549" y="220611"/>
                    <a:pt x="798832" y="307923"/>
                    <a:pt x="811532" y="288344"/>
                  </a:cubicBezTo>
                  <a:cubicBezTo>
                    <a:pt x="824232" y="268765"/>
                    <a:pt x="661778" y="161344"/>
                    <a:pt x="627382" y="113719"/>
                  </a:cubicBezTo>
                  <a:cubicBezTo>
                    <a:pt x="592986" y="66094"/>
                    <a:pt x="619974" y="13177"/>
                    <a:pt x="605157" y="2594"/>
                  </a:cubicBezTo>
                  <a:cubicBezTo>
                    <a:pt x="590340" y="-7989"/>
                    <a:pt x="558590" y="15823"/>
                    <a:pt x="525782" y="375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Partial Circle 144">
              <a:extLst>
                <a:ext uri="{FF2B5EF4-FFF2-40B4-BE49-F238E27FC236}">
                  <a16:creationId xmlns:a16="http://schemas.microsoft.com/office/drawing/2014/main" id="{EC2D049B-8BBE-7BC1-C339-E815CD4F70DD}"/>
                </a:ext>
              </a:extLst>
            </p:cNvPr>
            <p:cNvSpPr/>
            <p:nvPr/>
          </p:nvSpPr>
          <p:spPr>
            <a:xfrm>
              <a:off x="6682637" y="2935454"/>
              <a:ext cx="914400" cy="1050587"/>
            </a:xfrm>
            <a:prstGeom prst="pie">
              <a:avLst>
                <a:gd name="adj1" fmla="val 995249"/>
                <a:gd name="adj2" fmla="val 9622062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46" name="Partial Circle 145">
              <a:extLst>
                <a:ext uri="{FF2B5EF4-FFF2-40B4-BE49-F238E27FC236}">
                  <a16:creationId xmlns:a16="http://schemas.microsoft.com/office/drawing/2014/main" id="{C2A94D50-5337-6C2A-3333-BFC7A1A44AA1}"/>
                </a:ext>
              </a:extLst>
            </p:cNvPr>
            <p:cNvSpPr/>
            <p:nvPr/>
          </p:nvSpPr>
          <p:spPr>
            <a:xfrm>
              <a:off x="7052553" y="3093396"/>
              <a:ext cx="914400" cy="1050587"/>
            </a:xfrm>
            <a:prstGeom prst="pie">
              <a:avLst>
                <a:gd name="adj1" fmla="val 995249"/>
                <a:gd name="adj2" fmla="val 9622062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E8FD82F9-F9A9-2B3B-D175-2A0D6DFF09D2}"/>
                </a:ext>
              </a:extLst>
            </p:cNvPr>
            <p:cNvGrpSpPr/>
            <p:nvPr/>
          </p:nvGrpSpPr>
          <p:grpSpPr>
            <a:xfrm>
              <a:off x="6363494" y="1852613"/>
              <a:ext cx="123825" cy="123825"/>
              <a:chOff x="6423025" y="1857375"/>
              <a:chExt cx="123825" cy="123825"/>
            </a:xfrm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682EFD78-2504-8FD6-4C14-BCC8D14FAA16}"/>
                  </a:ext>
                </a:extLst>
              </p:cNvPr>
              <p:cNvSpPr/>
              <p:nvPr/>
            </p:nvSpPr>
            <p:spPr>
              <a:xfrm>
                <a:off x="6423025" y="1857375"/>
                <a:ext cx="123825" cy="12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99795C96-1B72-4D40-F71D-BCDEF217796D}"/>
                  </a:ext>
                </a:extLst>
              </p:cNvPr>
              <p:cNvSpPr/>
              <p:nvPr/>
            </p:nvSpPr>
            <p:spPr>
              <a:xfrm>
                <a:off x="6435726" y="1876426"/>
                <a:ext cx="76200" cy="76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4447AC39-7DC7-147C-CE3A-8418E5E71DA2}"/>
                </a:ext>
              </a:extLst>
            </p:cNvPr>
            <p:cNvSpPr/>
            <p:nvPr/>
          </p:nvSpPr>
          <p:spPr>
            <a:xfrm>
              <a:off x="6857006" y="2607806"/>
              <a:ext cx="1563404" cy="1146233"/>
            </a:xfrm>
            <a:custGeom>
              <a:avLst/>
              <a:gdLst>
                <a:gd name="connsiteX0" fmla="*/ 83544 w 1563404"/>
                <a:gd name="connsiteY0" fmla="*/ 135394 h 1146233"/>
                <a:gd name="connsiteX1" fmla="*/ 550269 w 1563404"/>
                <a:gd name="connsiteY1" fmla="*/ 5219 h 1146233"/>
                <a:gd name="connsiteX2" fmla="*/ 1153519 w 1563404"/>
                <a:gd name="connsiteY2" fmla="*/ 240169 h 1146233"/>
                <a:gd name="connsiteX3" fmla="*/ 1505944 w 1563404"/>
                <a:gd name="connsiteY3" fmla="*/ 608469 h 1146233"/>
                <a:gd name="connsiteX4" fmla="*/ 1540869 w 1563404"/>
                <a:gd name="connsiteY4" fmla="*/ 897394 h 1146233"/>
                <a:gd name="connsiteX5" fmla="*/ 1280519 w 1563404"/>
                <a:gd name="connsiteY5" fmla="*/ 1094244 h 1146233"/>
                <a:gd name="connsiteX6" fmla="*/ 680444 w 1563404"/>
                <a:gd name="connsiteY6" fmla="*/ 1119644 h 1146233"/>
                <a:gd name="connsiteX7" fmla="*/ 58144 w 1563404"/>
                <a:gd name="connsiteY7" fmla="*/ 757694 h 1146233"/>
                <a:gd name="connsiteX8" fmla="*/ 83544 w 1563404"/>
                <a:gd name="connsiteY8" fmla="*/ 135394 h 114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3404" h="1146233">
                  <a:moveTo>
                    <a:pt x="83544" y="135394"/>
                  </a:moveTo>
                  <a:cubicBezTo>
                    <a:pt x="165565" y="9982"/>
                    <a:pt x="371940" y="-12243"/>
                    <a:pt x="550269" y="5219"/>
                  </a:cubicBezTo>
                  <a:cubicBezTo>
                    <a:pt x="728598" y="22681"/>
                    <a:pt x="994240" y="139627"/>
                    <a:pt x="1153519" y="240169"/>
                  </a:cubicBezTo>
                  <a:cubicBezTo>
                    <a:pt x="1312798" y="340711"/>
                    <a:pt x="1441386" y="498932"/>
                    <a:pt x="1505944" y="608469"/>
                  </a:cubicBezTo>
                  <a:cubicBezTo>
                    <a:pt x="1570502" y="718007"/>
                    <a:pt x="1578440" y="816432"/>
                    <a:pt x="1540869" y="897394"/>
                  </a:cubicBezTo>
                  <a:cubicBezTo>
                    <a:pt x="1503298" y="978357"/>
                    <a:pt x="1423923" y="1057202"/>
                    <a:pt x="1280519" y="1094244"/>
                  </a:cubicBezTo>
                  <a:cubicBezTo>
                    <a:pt x="1137115" y="1131286"/>
                    <a:pt x="884173" y="1175736"/>
                    <a:pt x="680444" y="1119644"/>
                  </a:cubicBezTo>
                  <a:cubicBezTo>
                    <a:pt x="476715" y="1063552"/>
                    <a:pt x="158686" y="918031"/>
                    <a:pt x="58144" y="757694"/>
                  </a:cubicBezTo>
                  <a:cubicBezTo>
                    <a:pt x="-42398" y="597357"/>
                    <a:pt x="1523" y="260806"/>
                    <a:pt x="83544" y="135394"/>
                  </a:cubicBezTo>
                  <a:close/>
                </a:path>
              </a:pathLst>
            </a:custGeom>
            <a:solidFill>
              <a:srgbClr val="8F6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0" name="Oval 299">
            <a:extLst>
              <a:ext uri="{FF2B5EF4-FFF2-40B4-BE49-F238E27FC236}">
                <a16:creationId xmlns:a16="http://schemas.microsoft.com/office/drawing/2014/main" id="{2EF1FCB3-5648-3C30-3DFE-32829E79CB9A}"/>
              </a:ext>
            </a:extLst>
          </p:cNvPr>
          <p:cNvSpPr/>
          <p:nvPr/>
        </p:nvSpPr>
        <p:spPr>
          <a:xfrm>
            <a:off x="8480585" y="5276291"/>
            <a:ext cx="3124512" cy="1000347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8" name="Rectangle: Rounded Corners 207">
            <a:extLst>
              <a:ext uri="{FF2B5EF4-FFF2-40B4-BE49-F238E27FC236}">
                <a16:creationId xmlns:a16="http://schemas.microsoft.com/office/drawing/2014/main" id="{4748F7DE-9588-185D-B5F5-8434EA34AD20}"/>
              </a:ext>
            </a:extLst>
          </p:cNvPr>
          <p:cNvSpPr/>
          <p:nvPr/>
        </p:nvSpPr>
        <p:spPr>
          <a:xfrm>
            <a:off x="330740" y="282102"/>
            <a:ext cx="9251004" cy="933855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But on Christmas Day, when the other animals are all celebrating in the stable…</a:t>
            </a:r>
          </a:p>
        </p:txBody>
      </p: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444C4802-224A-FE3E-0FFB-1DC5F44E597A}"/>
              </a:ext>
            </a:extLst>
          </p:cNvPr>
          <p:cNvGrpSpPr/>
          <p:nvPr/>
        </p:nvGrpSpPr>
        <p:grpSpPr>
          <a:xfrm>
            <a:off x="8333798" y="3177373"/>
            <a:ext cx="3309884" cy="2694602"/>
            <a:chOff x="8333798" y="3177373"/>
            <a:chExt cx="3309884" cy="2694602"/>
          </a:xfrm>
        </p:grpSpPr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CBB05A9-8473-B0F8-5477-7C1BDAD25FE1}"/>
                </a:ext>
              </a:extLst>
            </p:cNvPr>
            <p:cNvSpPr/>
            <p:nvPr/>
          </p:nvSpPr>
          <p:spPr>
            <a:xfrm rot="381580">
              <a:off x="10270486" y="4116251"/>
              <a:ext cx="798612" cy="154956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  <a:gd name="connsiteX0" fmla="*/ 357956 w 756574"/>
                <a:gd name="connsiteY0" fmla="*/ 3487 h 1265217"/>
                <a:gd name="connsiteX1" fmla="*/ 430762 w 756574"/>
                <a:gd name="connsiteY1" fmla="*/ 21739 h 1265217"/>
                <a:gd name="connsiteX2" fmla="*/ 574207 w 756574"/>
                <a:gd name="connsiteY2" fmla="*/ 345223 h 1265217"/>
                <a:gd name="connsiteX3" fmla="*/ 689059 w 756574"/>
                <a:gd name="connsiteY3" fmla="*/ 510871 h 1265217"/>
                <a:gd name="connsiteX4" fmla="*/ 701577 w 756574"/>
                <a:gd name="connsiteY4" fmla="*/ 512433 h 1265217"/>
                <a:gd name="connsiteX5" fmla="*/ 756574 w 756574"/>
                <a:gd name="connsiteY5" fmla="*/ 563696 h 1265217"/>
                <a:gd name="connsiteX6" fmla="*/ 707500 w 756574"/>
                <a:gd name="connsiteY6" fmla="*/ 914942 h 1265217"/>
                <a:gd name="connsiteX7" fmla="*/ 756574 w 756574"/>
                <a:gd name="connsiteY7" fmla="*/ 1209581 h 1265217"/>
                <a:gd name="connsiteX8" fmla="*/ 666526 w 756574"/>
                <a:gd name="connsiteY8" fmla="*/ 1265217 h 1265217"/>
                <a:gd name="connsiteX9" fmla="*/ 592098 w 756574"/>
                <a:gd name="connsiteY9" fmla="*/ 1265217 h 1265217"/>
                <a:gd name="connsiteX10" fmla="*/ 502050 w 756574"/>
                <a:gd name="connsiteY10" fmla="*/ 1209582 h 1265217"/>
                <a:gd name="connsiteX11" fmla="*/ 550338 w 756574"/>
                <a:gd name="connsiteY11" fmla="*/ 914942 h 1265217"/>
                <a:gd name="connsiteX12" fmla="*/ 526194 w 756574"/>
                <a:gd name="connsiteY12" fmla="*/ 739319 h 1265217"/>
                <a:gd name="connsiteX13" fmla="*/ 520879 w 756574"/>
                <a:gd name="connsiteY13" fmla="*/ 711097 h 1265217"/>
                <a:gd name="connsiteX14" fmla="*/ 517880 w 756574"/>
                <a:gd name="connsiteY14" fmla="*/ 708297 h 1265217"/>
                <a:gd name="connsiteX15" fmla="*/ 358505 w 756574"/>
                <a:gd name="connsiteY15" fmla="*/ 463645 h 1265217"/>
                <a:gd name="connsiteX16" fmla="*/ 678 w 756574"/>
                <a:gd name="connsiteY16" fmla="*/ 91363 h 1265217"/>
                <a:gd name="connsiteX17" fmla="*/ 259929 w 756574"/>
                <a:gd name="connsiteY17" fmla="*/ 52428 h 1265217"/>
                <a:gd name="connsiteX18" fmla="*/ 325145 w 756574"/>
                <a:gd name="connsiteY18" fmla="*/ 16561 h 1265217"/>
                <a:gd name="connsiteX19" fmla="*/ 357956 w 756574"/>
                <a:gd name="connsiteY19" fmla="*/ 3487 h 1265217"/>
                <a:gd name="connsiteX0" fmla="*/ 357956 w 756574"/>
                <a:gd name="connsiteY0" fmla="*/ 206272 h 1468002"/>
                <a:gd name="connsiteX1" fmla="*/ 579855 w 756574"/>
                <a:gd name="connsiteY1" fmla="*/ 1317 h 1468002"/>
                <a:gd name="connsiteX2" fmla="*/ 574207 w 756574"/>
                <a:gd name="connsiteY2" fmla="*/ 548008 h 1468002"/>
                <a:gd name="connsiteX3" fmla="*/ 689059 w 756574"/>
                <a:gd name="connsiteY3" fmla="*/ 713656 h 1468002"/>
                <a:gd name="connsiteX4" fmla="*/ 701577 w 756574"/>
                <a:gd name="connsiteY4" fmla="*/ 715218 h 1468002"/>
                <a:gd name="connsiteX5" fmla="*/ 756574 w 756574"/>
                <a:gd name="connsiteY5" fmla="*/ 766481 h 1468002"/>
                <a:gd name="connsiteX6" fmla="*/ 707500 w 756574"/>
                <a:gd name="connsiteY6" fmla="*/ 1117727 h 1468002"/>
                <a:gd name="connsiteX7" fmla="*/ 756574 w 756574"/>
                <a:gd name="connsiteY7" fmla="*/ 1412366 h 1468002"/>
                <a:gd name="connsiteX8" fmla="*/ 666526 w 756574"/>
                <a:gd name="connsiteY8" fmla="*/ 1468002 h 1468002"/>
                <a:gd name="connsiteX9" fmla="*/ 592098 w 756574"/>
                <a:gd name="connsiteY9" fmla="*/ 1468002 h 1468002"/>
                <a:gd name="connsiteX10" fmla="*/ 502050 w 756574"/>
                <a:gd name="connsiteY10" fmla="*/ 1412367 h 1468002"/>
                <a:gd name="connsiteX11" fmla="*/ 550338 w 756574"/>
                <a:gd name="connsiteY11" fmla="*/ 1117727 h 1468002"/>
                <a:gd name="connsiteX12" fmla="*/ 526194 w 756574"/>
                <a:gd name="connsiteY12" fmla="*/ 942104 h 1468002"/>
                <a:gd name="connsiteX13" fmla="*/ 520879 w 756574"/>
                <a:gd name="connsiteY13" fmla="*/ 913882 h 1468002"/>
                <a:gd name="connsiteX14" fmla="*/ 517880 w 756574"/>
                <a:gd name="connsiteY14" fmla="*/ 911082 h 1468002"/>
                <a:gd name="connsiteX15" fmla="*/ 358505 w 756574"/>
                <a:gd name="connsiteY15" fmla="*/ 666430 h 1468002"/>
                <a:gd name="connsiteX16" fmla="*/ 678 w 756574"/>
                <a:gd name="connsiteY16" fmla="*/ 294148 h 1468002"/>
                <a:gd name="connsiteX17" fmla="*/ 259929 w 756574"/>
                <a:gd name="connsiteY17" fmla="*/ 255213 h 1468002"/>
                <a:gd name="connsiteX18" fmla="*/ 325145 w 756574"/>
                <a:gd name="connsiteY18" fmla="*/ 219346 h 1468002"/>
                <a:gd name="connsiteX19" fmla="*/ 357956 w 756574"/>
                <a:gd name="connsiteY19" fmla="*/ 206272 h 146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6574" h="1468002">
                  <a:moveTo>
                    <a:pt x="357956" y="206272"/>
                  </a:moveTo>
                  <a:cubicBezTo>
                    <a:pt x="390331" y="198071"/>
                    <a:pt x="568789" y="-18802"/>
                    <a:pt x="579855" y="1317"/>
                  </a:cubicBezTo>
                  <a:cubicBezTo>
                    <a:pt x="635416" y="103342"/>
                    <a:pt x="518646" y="445984"/>
                    <a:pt x="574207" y="548008"/>
                  </a:cubicBezTo>
                  <a:lnTo>
                    <a:pt x="689059" y="713656"/>
                  </a:lnTo>
                  <a:lnTo>
                    <a:pt x="701577" y="715218"/>
                  </a:lnTo>
                  <a:cubicBezTo>
                    <a:pt x="733896" y="723664"/>
                    <a:pt x="756574" y="743437"/>
                    <a:pt x="756574" y="766481"/>
                  </a:cubicBezTo>
                  <a:cubicBezTo>
                    <a:pt x="756091" y="883073"/>
                    <a:pt x="707983" y="1001135"/>
                    <a:pt x="707500" y="1117727"/>
                  </a:cubicBezTo>
                  <a:lnTo>
                    <a:pt x="756574" y="1412366"/>
                  </a:lnTo>
                  <a:cubicBezTo>
                    <a:pt x="756574" y="1443093"/>
                    <a:pt x="716258" y="1468002"/>
                    <a:pt x="666526" y="1468002"/>
                  </a:cubicBezTo>
                  <a:lnTo>
                    <a:pt x="592098" y="1468002"/>
                  </a:lnTo>
                  <a:cubicBezTo>
                    <a:pt x="542366" y="1468002"/>
                    <a:pt x="502050" y="1443093"/>
                    <a:pt x="502050" y="1412367"/>
                  </a:cubicBezTo>
                  <a:cubicBezTo>
                    <a:pt x="502271" y="1314153"/>
                    <a:pt x="550117" y="1215940"/>
                    <a:pt x="550338" y="1117727"/>
                  </a:cubicBezTo>
                  <a:cubicBezTo>
                    <a:pt x="550228" y="1059186"/>
                    <a:pt x="538211" y="1000645"/>
                    <a:pt x="526194" y="942104"/>
                  </a:cubicBezTo>
                  <a:lnTo>
                    <a:pt x="520879" y="913882"/>
                  </a:lnTo>
                  <a:lnTo>
                    <a:pt x="517880" y="911082"/>
                  </a:lnTo>
                  <a:cubicBezTo>
                    <a:pt x="470914" y="825229"/>
                    <a:pt x="444705" y="769252"/>
                    <a:pt x="358505" y="666430"/>
                  </a:cubicBezTo>
                  <a:cubicBezTo>
                    <a:pt x="272305" y="563608"/>
                    <a:pt x="57091" y="396261"/>
                    <a:pt x="678" y="294148"/>
                  </a:cubicBezTo>
                  <a:cubicBezTo>
                    <a:pt x="-14077" y="267322"/>
                    <a:pt x="216353" y="279180"/>
                    <a:pt x="259929" y="255213"/>
                  </a:cubicBezTo>
                  <a:lnTo>
                    <a:pt x="325145" y="219346"/>
                  </a:lnTo>
                  <a:cubicBezTo>
                    <a:pt x="336039" y="213354"/>
                    <a:pt x="347165" y="209006"/>
                    <a:pt x="357956" y="20627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1" name="Rectangle: Rounded Corners 13">
              <a:extLst>
                <a:ext uri="{FF2B5EF4-FFF2-40B4-BE49-F238E27FC236}">
                  <a16:creationId xmlns:a16="http://schemas.microsoft.com/office/drawing/2014/main" id="{4832528F-3547-DC73-20AC-E747657CF110}"/>
                </a:ext>
              </a:extLst>
            </p:cNvPr>
            <p:cNvSpPr/>
            <p:nvPr/>
          </p:nvSpPr>
          <p:spPr>
            <a:xfrm>
              <a:off x="8785549" y="4456074"/>
              <a:ext cx="341574" cy="126016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77650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9974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174" h="1225484">
                  <a:moveTo>
                    <a:pt x="0" y="90048"/>
                  </a:moveTo>
                  <a:cubicBezTo>
                    <a:pt x="0" y="40316"/>
                    <a:pt x="117966" y="0"/>
                    <a:pt x="167698" y="0"/>
                  </a:cubicBezTo>
                  <a:lnTo>
                    <a:pt x="242126" y="0"/>
                  </a:lnTo>
                  <a:cubicBezTo>
                    <a:pt x="291858" y="0"/>
                    <a:pt x="332174" y="40316"/>
                    <a:pt x="332174" y="90048"/>
                  </a:cubicBezTo>
                  <a:cubicBezTo>
                    <a:pt x="331691" y="278755"/>
                    <a:pt x="300223" y="469844"/>
                    <a:pt x="299740" y="658551"/>
                  </a:cubicBezTo>
                  <a:lnTo>
                    <a:pt x="332174" y="1135436"/>
                  </a:lnTo>
                  <a:cubicBezTo>
                    <a:pt x="332174" y="1185168"/>
                    <a:pt x="291858" y="1225484"/>
                    <a:pt x="242126" y="1225484"/>
                  </a:cubicBezTo>
                  <a:lnTo>
                    <a:pt x="167698" y="1225484"/>
                  </a:lnTo>
                  <a:cubicBezTo>
                    <a:pt x="117966" y="1225484"/>
                    <a:pt x="105382" y="1185168"/>
                    <a:pt x="105382" y="1135436"/>
                  </a:cubicBezTo>
                  <a:cubicBezTo>
                    <a:pt x="105603" y="976474"/>
                    <a:pt x="125717" y="817513"/>
                    <a:pt x="125938" y="658551"/>
                  </a:cubicBezTo>
                  <a:cubicBezTo>
                    <a:pt x="12571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B68171EB-225B-3D25-1DF4-B61410EF98BC}"/>
                </a:ext>
              </a:extLst>
            </p:cNvPr>
            <p:cNvSpPr/>
            <p:nvPr/>
          </p:nvSpPr>
          <p:spPr>
            <a:xfrm>
              <a:off x="10431604" y="4142852"/>
              <a:ext cx="672995" cy="672995"/>
            </a:xfrm>
            <a:prstGeom prst="ellipse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D930A0DF-5F06-F2AC-C398-15E24B0A9FAD}"/>
                </a:ext>
              </a:extLst>
            </p:cNvPr>
            <p:cNvSpPr/>
            <p:nvPr/>
          </p:nvSpPr>
          <p:spPr>
            <a:xfrm>
              <a:off x="8355449" y="3254023"/>
              <a:ext cx="3143120" cy="1471213"/>
            </a:xfrm>
            <a:custGeom>
              <a:avLst/>
              <a:gdLst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4000490 w 5293698"/>
                <a:gd name="connsiteY8" fmla="*/ 222646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2971853 w 5293698"/>
                <a:gd name="connsiteY8" fmla="*/ 2563856 h 2563856"/>
                <a:gd name="connsiteX9" fmla="*/ 824895 w 5293698"/>
                <a:gd name="connsiteY9" fmla="*/ 2494282 h 2563856"/>
                <a:gd name="connsiteX10" fmla="*/ 79513 w 5293698"/>
                <a:gd name="connsiteY10" fmla="*/ 1798596 h 2563856"/>
                <a:gd name="connsiteX11" fmla="*/ 0 w 5293698"/>
                <a:gd name="connsiteY11" fmla="*/ 775199 h 2563856"/>
                <a:gd name="connsiteX12" fmla="*/ 263897 w 5293698"/>
                <a:gd name="connsiteY12" fmla="*/ 229109 h 2563856"/>
                <a:gd name="connsiteX13" fmla="*/ 307280 w 5293698"/>
                <a:gd name="connsiteY13" fmla="*/ 196783 h 2563856"/>
                <a:gd name="connsiteX14" fmla="*/ 310217 w 5293698"/>
                <a:gd name="connsiteY14" fmla="*/ 191371 h 2563856"/>
                <a:gd name="connsiteX15" fmla="*/ 670142 w 5293698"/>
                <a:gd name="connsiteY15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65682 h 2563856"/>
                <a:gd name="connsiteX7" fmla="*/ 4001160 w 5293698"/>
                <a:gd name="connsiteY7" fmla="*/ 2225925 h 2563856"/>
                <a:gd name="connsiteX8" fmla="*/ 2971853 w 5293698"/>
                <a:gd name="connsiteY8" fmla="*/ 2563856 h 2563856"/>
                <a:gd name="connsiteX9" fmla="*/ 824895 w 5293698"/>
                <a:gd name="connsiteY9" fmla="*/ 2494282 h 2563856"/>
                <a:gd name="connsiteX10" fmla="*/ 79513 w 5293698"/>
                <a:gd name="connsiteY10" fmla="*/ 1798596 h 2563856"/>
                <a:gd name="connsiteX11" fmla="*/ 0 w 5293698"/>
                <a:gd name="connsiteY11" fmla="*/ 775199 h 2563856"/>
                <a:gd name="connsiteX12" fmla="*/ 263897 w 5293698"/>
                <a:gd name="connsiteY12" fmla="*/ 229109 h 2563856"/>
                <a:gd name="connsiteX13" fmla="*/ 307280 w 5293698"/>
                <a:gd name="connsiteY13" fmla="*/ 196783 h 2563856"/>
                <a:gd name="connsiteX14" fmla="*/ 310217 w 5293698"/>
                <a:gd name="connsiteY14" fmla="*/ 191371 h 2563856"/>
                <a:gd name="connsiteX15" fmla="*/ 670142 w 5293698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462663 w 5462663"/>
                <a:gd name="connsiteY5" fmla="*/ 1791870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462663 w 5462663"/>
                <a:gd name="connsiteY5" fmla="*/ 1791870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343393 w 5462663"/>
                <a:gd name="connsiteY5" fmla="*/ 1801809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343393 w 5462663"/>
                <a:gd name="connsiteY5" fmla="*/ 1801809 h 2563856"/>
                <a:gd name="connsiteX6" fmla="*/ 4909339 w 5462663"/>
                <a:gd name="connsiteY6" fmla="*/ 2255743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80809"/>
                <a:gd name="connsiteY0" fmla="*/ 0 h 2563856"/>
                <a:gd name="connsiteX1" fmla="*/ 1013738 w 5480809"/>
                <a:gd name="connsiteY1" fmla="*/ 0 h 2563856"/>
                <a:gd name="connsiteX2" fmla="*/ 3140818 w 5480809"/>
                <a:gd name="connsiteY2" fmla="*/ 0 h 2563856"/>
                <a:gd name="connsiteX3" fmla="*/ 5028608 w 5480809"/>
                <a:gd name="connsiteY3" fmla="*/ 0 h 2563856"/>
                <a:gd name="connsiteX4" fmla="*/ 5462663 w 5480809"/>
                <a:gd name="connsiteY4" fmla="*/ 434055 h 2563856"/>
                <a:gd name="connsiteX5" fmla="*/ 5476696 w 5480809"/>
                <a:gd name="connsiteY5" fmla="*/ 1111624 h 2563856"/>
                <a:gd name="connsiteX6" fmla="*/ 5343393 w 5480809"/>
                <a:gd name="connsiteY6" fmla="*/ 1801809 h 2563856"/>
                <a:gd name="connsiteX7" fmla="*/ 4909339 w 5480809"/>
                <a:gd name="connsiteY7" fmla="*/ 2255743 h 2563856"/>
                <a:gd name="connsiteX8" fmla="*/ 4170125 w 5480809"/>
                <a:gd name="connsiteY8" fmla="*/ 2225925 h 2563856"/>
                <a:gd name="connsiteX9" fmla="*/ 3140818 w 5480809"/>
                <a:gd name="connsiteY9" fmla="*/ 2563856 h 2563856"/>
                <a:gd name="connsiteX10" fmla="*/ 993860 w 5480809"/>
                <a:gd name="connsiteY10" fmla="*/ 2494282 h 2563856"/>
                <a:gd name="connsiteX11" fmla="*/ 248478 w 5480809"/>
                <a:gd name="connsiteY11" fmla="*/ 1798596 h 2563856"/>
                <a:gd name="connsiteX12" fmla="*/ 0 w 5480809"/>
                <a:gd name="connsiteY12" fmla="*/ 864651 h 2563856"/>
                <a:gd name="connsiteX13" fmla="*/ 432862 w 5480809"/>
                <a:gd name="connsiteY13" fmla="*/ 229109 h 2563856"/>
                <a:gd name="connsiteX14" fmla="*/ 476245 w 5480809"/>
                <a:gd name="connsiteY14" fmla="*/ 196783 h 2563856"/>
                <a:gd name="connsiteX15" fmla="*/ 479182 w 5480809"/>
                <a:gd name="connsiteY15" fmla="*/ 191371 h 2563856"/>
                <a:gd name="connsiteX16" fmla="*/ 839107 w 5480809"/>
                <a:gd name="connsiteY16" fmla="*/ 0 h 2563856"/>
                <a:gd name="connsiteX0" fmla="*/ 839107 w 5480809"/>
                <a:gd name="connsiteY0" fmla="*/ 0 h 2563856"/>
                <a:gd name="connsiteX1" fmla="*/ 1013738 w 5480809"/>
                <a:gd name="connsiteY1" fmla="*/ 0 h 2563856"/>
                <a:gd name="connsiteX2" fmla="*/ 3140818 w 5480809"/>
                <a:gd name="connsiteY2" fmla="*/ 0 h 2563856"/>
                <a:gd name="connsiteX3" fmla="*/ 5028608 w 5480809"/>
                <a:gd name="connsiteY3" fmla="*/ 0 h 2563856"/>
                <a:gd name="connsiteX4" fmla="*/ 5462663 w 5480809"/>
                <a:gd name="connsiteY4" fmla="*/ 434055 h 2563856"/>
                <a:gd name="connsiteX5" fmla="*/ 5476696 w 5480809"/>
                <a:gd name="connsiteY5" fmla="*/ 1111624 h 2563856"/>
                <a:gd name="connsiteX6" fmla="*/ 5343393 w 5480809"/>
                <a:gd name="connsiteY6" fmla="*/ 1801809 h 2563856"/>
                <a:gd name="connsiteX7" fmla="*/ 4909339 w 5480809"/>
                <a:gd name="connsiteY7" fmla="*/ 2255743 h 2563856"/>
                <a:gd name="connsiteX8" fmla="*/ 4170125 w 5480809"/>
                <a:gd name="connsiteY8" fmla="*/ 2225925 h 2563856"/>
                <a:gd name="connsiteX9" fmla="*/ 3140818 w 5480809"/>
                <a:gd name="connsiteY9" fmla="*/ 2563856 h 2563856"/>
                <a:gd name="connsiteX10" fmla="*/ 993860 w 5480809"/>
                <a:gd name="connsiteY10" fmla="*/ 2494282 h 2563856"/>
                <a:gd name="connsiteX11" fmla="*/ 248478 w 5480809"/>
                <a:gd name="connsiteY11" fmla="*/ 1798596 h 2563856"/>
                <a:gd name="connsiteX12" fmla="*/ 0 w 5480809"/>
                <a:gd name="connsiteY12" fmla="*/ 864651 h 2563856"/>
                <a:gd name="connsiteX13" fmla="*/ 432862 w 5480809"/>
                <a:gd name="connsiteY13" fmla="*/ 229109 h 2563856"/>
                <a:gd name="connsiteX14" fmla="*/ 476245 w 5480809"/>
                <a:gd name="connsiteY14" fmla="*/ 196783 h 2563856"/>
                <a:gd name="connsiteX15" fmla="*/ 479182 w 5480809"/>
                <a:gd name="connsiteY15" fmla="*/ 191371 h 2563856"/>
                <a:gd name="connsiteX16" fmla="*/ 839107 w 5480809"/>
                <a:gd name="connsiteY16" fmla="*/ 0 h 2563856"/>
                <a:gd name="connsiteX0" fmla="*/ 839107 w 5490726"/>
                <a:gd name="connsiteY0" fmla="*/ 0 h 2563856"/>
                <a:gd name="connsiteX1" fmla="*/ 1013738 w 5490726"/>
                <a:gd name="connsiteY1" fmla="*/ 0 h 2563856"/>
                <a:gd name="connsiteX2" fmla="*/ 3140818 w 5490726"/>
                <a:gd name="connsiteY2" fmla="*/ 0 h 2563856"/>
                <a:gd name="connsiteX3" fmla="*/ 5028608 w 5490726"/>
                <a:gd name="connsiteY3" fmla="*/ 0 h 2563856"/>
                <a:gd name="connsiteX4" fmla="*/ 5462663 w 5490726"/>
                <a:gd name="connsiteY4" fmla="*/ 434055 h 2563856"/>
                <a:gd name="connsiteX5" fmla="*/ 5476696 w 5490726"/>
                <a:gd name="connsiteY5" fmla="*/ 1111624 h 2563856"/>
                <a:gd name="connsiteX6" fmla="*/ 5343393 w 5490726"/>
                <a:gd name="connsiteY6" fmla="*/ 1801809 h 2563856"/>
                <a:gd name="connsiteX7" fmla="*/ 4909339 w 5490726"/>
                <a:gd name="connsiteY7" fmla="*/ 2255743 h 2563856"/>
                <a:gd name="connsiteX8" fmla="*/ 4170125 w 5490726"/>
                <a:gd name="connsiteY8" fmla="*/ 2225925 h 2563856"/>
                <a:gd name="connsiteX9" fmla="*/ 3140818 w 5490726"/>
                <a:gd name="connsiteY9" fmla="*/ 2563856 h 2563856"/>
                <a:gd name="connsiteX10" fmla="*/ 993860 w 5490726"/>
                <a:gd name="connsiteY10" fmla="*/ 2494282 h 2563856"/>
                <a:gd name="connsiteX11" fmla="*/ 248478 w 5490726"/>
                <a:gd name="connsiteY11" fmla="*/ 1798596 h 2563856"/>
                <a:gd name="connsiteX12" fmla="*/ 0 w 5490726"/>
                <a:gd name="connsiteY12" fmla="*/ 864651 h 2563856"/>
                <a:gd name="connsiteX13" fmla="*/ 432862 w 5490726"/>
                <a:gd name="connsiteY13" fmla="*/ 229109 h 2563856"/>
                <a:gd name="connsiteX14" fmla="*/ 476245 w 5490726"/>
                <a:gd name="connsiteY14" fmla="*/ 196783 h 2563856"/>
                <a:gd name="connsiteX15" fmla="*/ 479182 w 5490726"/>
                <a:gd name="connsiteY15" fmla="*/ 191371 h 2563856"/>
                <a:gd name="connsiteX16" fmla="*/ 839107 w 5490726"/>
                <a:gd name="connsiteY16" fmla="*/ 0 h 2563856"/>
                <a:gd name="connsiteX0" fmla="*/ 839107 w 5477459"/>
                <a:gd name="connsiteY0" fmla="*/ 0 h 2563856"/>
                <a:gd name="connsiteX1" fmla="*/ 1013738 w 5477459"/>
                <a:gd name="connsiteY1" fmla="*/ 0 h 2563856"/>
                <a:gd name="connsiteX2" fmla="*/ 3140818 w 5477459"/>
                <a:gd name="connsiteY2" fmla="*/ 0 h 2563856"/>
                <a:gd name="connsiteX3" fmla="*/ 5028608 w 5477459"/>
                <a:gd name="connsiteY3" fmla="*/ 0 h 2563856"/>
                <a:gd name="connsiteX4" fmla="*/ 5462663 w 5477459"/>
                <a:gd name="connsiteY4" fmla="*/ 434055 h 2563856"/>
                <a:gd name="connsiteX5" fmla="*/ 5476696 w 5477459"/>
                <a:gd name="connsiteY5" fmla="*/ 1111624 h 2563856"/>
                <a:gd name="connsiteX6" fmla="*/ 5422906 w 5477459"/>
                <a:gd name="connsiteY6" fmla="*/ 1801809 h 2563856"/>
                <a:gd name="connsiteX7" fmla="*/ 4909339 w 5477459"/>
                <a:gd name="connsiteY7" fmla="*/ 2255743 h 2563856"/>
                <a:gd name="connsiteX8" fmla="*/ 4170125 w 5477459"/>
                <a:gd name="connsiteY8" fmla="*/ 2225925 h 2563856"/>
                <a:gd name="connsiteX9" fmla="*/ 3140818 w 5477459"/>
                <a:gd name="connsiteY9" fmla="*/ 2563856 h 2563856"/>
                <a:gd name="connsiteX10" fmla="*/ 993860 w 5477459"/>
                <a:gd name="connsiteY10" fmla="*/ 2494282 h 2563856"/>
                <a:gd name="connsiteX11" fmla="*/ 248478 w 5477459"/>
                <a:gd name="connsiteY11" fmla="*/ 1798596 h 2563856"/>
                <a:gd name="connsiteX12" fmla="*/ 0 w 5477459"/>
                <a:gd name="connsiteY12" fmla="*/ 864651 h 2563856"/>
                <a:gd name="connsiteX13" fmla="*/ 432862 w 5477459"/>
                <a:gd name="connsiteY13" fmla="*/ 229109 h 2563856"/>
                <a:gd name="connsiteX14" fmla="*/ 476245 w 5477459"/>
                <a:gd name="connsiteY14" fmla="*/ 196783 h 2563856"/>
                <a:gd name="connsiteX15" fmla="*/ 479182 w 5477459"/>
                <a:gd name="connsiteY15" fmla="*/ 191371 h 2563856"/>
                <a:gd name="connsiteX16" fmla="*/ 839107 w 5477459"/>
                <a:gd name="connsiteY16" fmla="*/ 0 h 256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77459" h="2563856">
                  <a:moveTo>
                    <a:pt x="839107" y="0"/>
                  </a:moveTo>
                  <a:lnTo>
                    <a:pt x="1013738" y="0"/>
                  </a:lnTo>
                  <a:lnTo>
                    <a:pt x="3140818" y="0"/>
                  </a:lnTo>
                  <a:lnTo>
                    <a:pt x="5028608" y="0"/>
                  </a:lnTo>
                  <a:cubicBezTo>
                    <a:pt x="5268330" y="0"/>
                    <a:pt x="5462663" y="194333"/>
                    <a:pt x="5462663" y="434055"/>
                  </a:cubicBezTo>
                  <a:cubicBezTo>
                    <a:pt x="5444149" y="656598"/>
                    <a:pt x="5483322" y="883665"/>
                    <a:pt x="5476696" y="1111624"/>
                  </a:cubicBezTo>
                  <a:cubicBezTo>
                    <a:pt x="5470070" y="1339583"/>
                    <a:pt x="5440836" y="1571747"/>
                    <a:pt x="5422906" y="1801809"/>
                  </a:cubicBezTo>
                  <a:cubicBezTo>
                    <a:pt x="5378472" y="2031871"/>
                    <a:pt x="5104884" y="2185057"/>
                    <a:pt x="4909339" y="2255743"/>
                  </a:cubicBezTo>
                  <a:cubicBezTo>
                    <a:pt x="4623178" y="2255743"/>
                    <a:pt x="4464878" y="2174573"/>
                    <a:pt x="4170125" y="2225925"/>
                  </a:cubicBezTo>
                  <a:cubicBezTo>
                    <a:pt x="3875372" y="2277277"/>
                    <a:pt x="3670196" y="2519130"/>
                    <a:pt x="3140818" y="2563856"/>
                  </a:cubicBezTo>
                  <a:lnTo>
                    <a:pt x="993860" y="2494282"/>
                  </a:lnTo>
                  <a:cubicBezTo>
                    <a:pt x="511803" y="2366739"/>
                    <a:pt x="331304" y="2109911"/>
                    <a:pt x="248478" y="1798596"/>
                  </a:cubicBezTo>
                  <a:lnTo>
                    <a:pt x="0" y="864651"/>
                  </a:lnTo>
                  <a:cubicBezTo>
                    <a:pt x="0" y="653331"/>
                    <a:pt x="274498" y="370079"/>
                    <a:pt x="432862" y="229109"/>
                  </a:cubicBezTo>
                  <a:lnTo>
                    <a:pt x="476245" y="196783"/>
                  </a:lnTo>
                  <a:lnTo>
                    <a:pt x="479182" y="191371"/>
                  </a:lnTo>
                  <a:cubicBezTo>
                    <a:pt x="557185" y="75911"/>
                    <a:pt x="689281" y="0"/>
                    <a:pt x="83910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E407E32B-80E9-3413-E35F-D4EA054B6350}"/>
                </a:ext>
              </a:extLst>
            </p:cNvPr>
            <p:cNvSpPr/>
            <p:nvPr/>
          </p:nvSpPr>
          <p:spPr>
            <a:xfrm>
              <a:off x="8760520" y="5569321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Rectangle: Rounded Corners 13">
              <a:extLst>
                <a:ext uri="{FF2B5EF4-FFF2-40B4-BE49-F238E27FC236}">
                  <a16:creationId xmlns:a16="http://schemas.microsoft.com/office/drawing/2014/main" id="{655BC2C9-45DE-FC5F-261E-FABBC0C47CEE}"/>
                </a:ext>
              </a:extLst>
            </p:cNvPr>
            <p:cNvSpPr/>
            <p:nvPr/>
          </p:nvSpPr>
          <p:spPr>
            <a:xfrm>
              <a:off x="9002278" y="4501701"/>
              <a:ext cx="341574" cy="126016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77650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9974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174" h="1225484">
                  <a:moveTo>
                    <a:pt x="0" y="90048"/>
                  </a:moveTo>
                  <a:cubicBezTo>
                    <a:pt x="0" y="40316"/>
                    <a:pt x="117966" y="0"/>
                    <a:pt x="167698" y="0"/>
                  </a:cubicBezTo>
                  <a:lnTo>
                    <a:pt x="242126" y="0"/>
                  </a:lnTo>
                  <a:cubicBezTo>
                    <a:pt x="291858" y="0"/>
                    <a:pt x="332174" y="40316"/>
                    <a:pt x="332174" y="90048"/>
                  </a:cubicBezTo>
                  <a:cubicBezTo>
                    <a:pt x="331691" y="278755"/>
                    <a:pt x="300223" y="469844"/>
                    <a:pt x="299740" y="658551"/>
                  </a:cubicBezTo>
                  <a:lnTo>
                    <a:pt x="332174" y="1135436"/>
                  </a:lnTo>
                  <a:cubicBezTo>
                    <a:pt x="332174" y="1185168"/>
                    <a:pt x="291858" y="1225484"/>
                    <a:pt x="242126" y="1225484"/>
                  </a:cubicBezTo>
                  <a:lnTo>
                    <a:pt x="167698" y="1225484"/>
                  </a:lnTo>
                  <a:cubicBezTo>
                    <a:pt x="117966" y="1225484"/>
                    <a:pt x="105382" y="1185168"/>
                    <a:pt x="105382" y="1135436"/>
                  </a:cubicBezTo>
                  <a:cubicBezTo>
                    <a:pt x="105603" y="976474"/>
                    <a:pt x="125717" y="817513"/>
                    <a:pt x="125938" y="658551"/>
                  </a:cubicBezTo>
                  <a:cubicBezTo>
                    <a:pt x="12571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14271F45-E856-4C6A-36B3-AA6CAD7A6450}"/>
                </a:ext>
              </a:extLst>
            </p:cNvPr>
            <p:cNvSpPr/>
            <p:nvPr/>
          </p:nvSpPr>
          <p:spPr>
            <a:xfrm>
              <a:off x="8977249" y="561494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9D678F2-9213-97AD-03E5-C07E05ADA849}"/>
                </a:ext>
              </a:extLst>
            </p:cNvPr>
            <p:cNvSpPr/>
            <p:nvPr/>
          </p:nvSpPr>
          <p:spPr>
            <a:xfrm rot="381580">
              <a:off x="10760975" y="4184691"/>
              <a:ext cx="798612" cy="154956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  <a:gd name="connsiteX0" fmla="*/ 357956 w 756574"/>
                <a:gd name="connsiteY0" fmla="*/ 3487 h 1265217"/>
                <a:gd name="connsiteX1" fmla="*/ 430762 w 756574"/>
                <a:gd name="connsiteY1" fmla="*/ 21739 h 1265217"/>
                <a:gd name="connsiteX2" fmla="*/ 574207 w 756574"/>
                <a:gd name="connsiteY2" fmla="*/ 345223 h 1265217"/>
                <a:gd name="connsiteX3" fmla="*/ 689059 w 756574"/>
                <a:gd name="connsiteY3" fmla="*/ 510871 h 1265217"/>
                <a:gd name="connsiteX4" fmla="*/ 701577 w 756574"/>
                <a:gd name="connsiteY4" fmla="*/ 512433 h 1265217"/>
                <a:gd name="connsiteX5" fmla="*/ 756574 w 756574"/>
                <a:gd name="connsiteY5" fmla="*/ 563696 h 1265217"/>
                <a:gd name="connsiteX6" fmla="*/ 707500 w 756574"/>
                <a:gd name="connsiteY6" fmla="*/ 914942 h 1265217"/>
                <a:gd name="connsiteX7" fmla="*/ 756574 w 756574"/>
                <a:gd name="connsiteY7" fmla="*/ 1209581 h 1265217"/>
                <a:gd name="connsiteX8" fmla="*/ 666526 w 756574"/>
                <a:gd name="connsiteY8" fmla="*/ 1265217 h 1265217"/>
                <a:gd name="connsiteX9" fmla="*/ 592098 w 756574"/>
                <a:gd name="connsiteY9" fmla="*/ 1265217 h 1265217"/>
                <a:gd name="connsiteX10" fmla="*/ 502050 w 756574"/>
                <a:gd name="connsiteY10" fmla="*/ 1209582 h 1265217"/>
                <a:gd name="connsiteX11" fmla="*/ 550338 w 756574"/>
                <a:gd name="connsiteY11" fmla="*/ 914942 h 1265217"/>
                <a:gd name="connsiteX12" fmla="*/ 526194 w 756574"/>
                <a:gd name="connsiteY12" fmla="*/ 739319 h 1265217"/>
                <a:gd name="connsiteX13" fmla="*/ 520879 w 756574"/>
                <a:gd name="connsiteY13" fmla="*/ 711097 h 1265217"/>
                <a:gd name="connsiteX14" fmla="*/ 517880 w 756574"/>
                <a:gd name="connsiteY14" fmla="*/ 708297 h 1265217"/>
                <a:gd name="connsiteX15" fmla="*/ 358505 w 756574"/>
                <a:gd name="connsiteY15" fmla="*/ 463645 h 1265217"/>
                <a:gd name="connsiteX16" fmla="*/ 678 w 756574"/>
                <a:gd name="connsiteY16" fmla="*/ 91363 h 1265217"/>
                <a:gd name="connsiteX17" fmla="*/ 259929 w 756574"/>
                <a:gd name="connsiteY17" fmla="*/ 52428 h 1265217"/>
                <a:gd name="connsiteX18" fmla="*/ 325145 w 756574"/>
                <a:gd name="connsiteY18" fmla="*/ 16561 h 1265217"/>
                <a:gd name="connsiteX19" fmla="*/ 357956 w 756574"/>
                <a:gd name="connsiteY19" fmla="*/ 3487 h 1265217"/>
                <a:gd name="connsiteX0" fmla="*/ 357956 w 756574"/>
                <a:gd name="connsiteY0" fmla="*/ 206272 h 1468002"/>
                <a:gd name="connsiteX1" fmla="*/ 579855 w 756574"/>
                <a:gd name="connsiteY1" fmla="*/ 1317 h 1468002"/>
                <a:gd name="connsiteX2" fmla="*/ 574207 w 756574"/>
                <a:gd name="connsiteY2" fmla="*/ 548008 h 1468002"/>
                <a:gd name="connsiteX3" fmla="*/ 689059 w 756574"/>
                <a:gd name="connsiteY3" fmla="*/ 713656 h 1468002"/>
                <a:gd name="connsiteX4" fmla="*/ 701577 w 756574"/>
                <a:gd name="connsiteY4" fmla="*/ 715218 h 1468002"/>
                <a:gd name="connsiteX5" fmla="*/ 756574 w 756574"/>
                <a:gd name="connsiteY5" fmla="*/ 766481 h 1468002"/>
                <a:gd name="connsiteX6" fmla="*/ 707500 w 756574"/>
                <a:gd name="connsiteY6" fmla="*/ 1117727 h 1468002"/>
                <a:gd name="connsiteX7" fmla="*/ 756574 w 756574"/>
                <a:gd name="connsiteY7" fmla="*/ 1412366 h 1468002"/>
                <a:gd name="connsiteX8" fmla="*/ 666526 w 756574"/>
                <a:gd name="connsiteY8" fmla="*/ 1468002 h 1468002"/>
                <a:gd name="connsiteX9" fmla="*/ 592098 w 756574"/>
                <a:gd name="connsiteY9" fmla="*/ 1468002 h 1468002"/>
                <a:gd name="connsiteX10" fmla="*/ 502050 w 756574"/>
                <a:gd name="connsiteY10" fmla="*/ 1412367 h 1468002"/>
                <a:gd name="connsiteX11" fmla="*/ 550338 w 756574"/>
                <a:gd name="connsiteY11" fmla="*/ 1117727 h 1468002"/>
                <a:gd name="connsiteX12" fmla="*/ 526194 w 756574"/>
                <a:gd name="connsiteY12" fmla="*/ 942104 h 1468002"/>
                <a:gd name="connsiteX13" fmla="*/ 520879 w 756574"/>
                <a:gd name="connsiteY13" fmla="*/ 913882 h 1468002"/>
                <a:gd name="connsiteX14" fmla="*/ 517880 w 756574"/>
                <a:gd name="connsiteY14" fmla="*/ 911082 h 1468002"/>
                <a:gd name="connsiteX15" fmla="*/ 358505 w 756574"/>
                <a:gd name="connsiteY15" fmla="*/ 666430 h 1468002"/>
                <a:gd name="connsiteX16" fmla="*/ 678 w 756574"/>
                <a:gd name="connsiteY16" fmla="*/ 294148 h 1468002"/>
                <a:gd name="connsiteX17" fmla="*/ 259929 w 756574"/>
                <a:gd name="connsiteY17" fmla="*/ 255213 h 1468002"/>
                <a:gd name="connsiteX18" fmla="*/ 325145 w 756574"/>
                <a:gd name="connsiteY18" fmla="*/ 219346 h 1468002"/>
                <a:gd name="connsiteX19" fmla="*/ 357956 w 756574"/>
                <a:gd name="connsiteY19" fmla="*/ 206272 h 146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6574" h="1468002">
                  <a:moveTo>
                    <a:pt x="357956" y="206272"/>
                  </a:moveTo>
                  <a:cubicBezTo>
                    <a:pt x="390331" y="198071"/>
                    <a:pt x="568789" y="-18802"/>
                    <a:pt x="579855" y="1317"/>
                  </a:cubicBezTo>
                  <a:cubicBezTo>
                    <a:pt x="635416" y="103342"/>
                    <a:pt x="518646" y="445984"/>
                    <a:pt x="574207" y="548008"/>
                  </a:cubicBezTo>
                  <a:lnTo>
                    <a:pt x="689059" y="713656"/>
                  </a:lnTo>
                  <a:lnTo>
                    <a:pt x="701577" y="715218"/>
                  </a:lnTo>
                  <a:cubicBezTo>
                    <a:pt x="733896" y="723664"/>
                    <a:pt x="756574" y="743437"/>
                    <a:pt x="756574" y="766481"/>
                  </a:cubicBezTo>
                  <a:cubicBezTo>
                    <a:pt x="756091" y="883073"/>
                    <a:pt x="707983" y="1001135"/>
                    <a:pt x="707500" y="1117727"/>
                  </a:cubicBezTo>
                  <a:lnTo>
                    <a:pt x="756574" y="1412366"/>
                  </a:lnTo>
                  <a:cubicBezTo>
                    <a:pt x="756574" y="1443093"/>
                    <a:pt x="716258" y="1468002"/>
                    <a:pt x="666526" y="1468002"/>
                  </a:cubicBezTo>
                  <a:lnTo>
                    <a:pt x="592098" y="1468002"/>
                  </a:lnTo>
                  <a:cubicBezTo>
                    <a:pt x="542366" y="1468002"/>
                    <a:pt x="502050" y="1443093"/>
                    <a:pt x="502050" y="1412367"/>
                  </a:cubicBezTo>
                  <a:cubicBezTo>
                    <a:pt x="502271" y="1314153"/>
                    <a:pt x="550117" y="1215940"/>
                    <a:pt x="550338" y="1117727"/>
                  </a:cubicBezTo>
                  <a:cubicBezTo>
                    <a:pt x="550228" y="1059186"/>
                    <a:pt x="538211" y="1000645"/>
                    <a:pt x="526194" y="942104"/>
                  </a:cubicBezTo>
                  <a:lnTo>
                    <a:pt x="520879" y="913882"/>
                  </a:lnTo>
                  <a:lnTo>
                    <a:pt x="517880" y="911082"/>
                  </a:lnTo>
                  <a:cubicBezTo>
                    <a:pt x="470914" y="825229"/>
                    <a:pt x="444705" y="769252"/>
                    <a:pt x="358505" y="666430"/>
                  </a:cubicBezTo>
                  <a:cubicBezTo>
                    <a:pt x="272305" y="563608"/>
                    <a:pt x="57091" y="396261"/>
                    <a:pt x="678" y="294148"/>
                  </a:cubicBezTo>
                  <a:cubicBezTo>
                    <a:pt x="-14077" y="267322"/>
                    <a:pt x="216353" y="279180"/>
                    <a:pt x="259929" y="255213"/>
                  </a:cubicBezTo>
                  <a:lnTo>
                    <a:pt x="325145" y="219346"/>
                  </a:lnTo>
                  <a:cubicBezTo>
                    <a:pt x="336039" y="213354"/>
                    <a:pt x="347165" y="209006"/>
                    <a:pt x="357956" y="20627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29C28A29-B5B1-D3B9-83CD-2748107AA7F9}"/>
                </a:ext>
              </a:extLst>
            </p:cNvPr>
            <p:cNvSpPr/>
            <p:nvPr/>
          </p:nvSpPr>
          <p:spPr>
            <a:xfrm>
              <a:off x="11116006" y="563205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C35AD702-D640-E5E5-FFA8-71D06F32A4F6}"/>
                </a:ext>
              </a:extLst>
            </p:cNvPr>
            <p:cNvSpPr/>
            <p:nvPr/>
          </p:nvSpPr>
          <p:spPr>
            <a:xfrm>
              <a:off x="10625517" y="556361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E44D51A-9321-A267-4375-AEEA753C95AC}"/>
                </a:ext>
              </a:extLst>
            </p:cNvPr>
            <p:cNvSpPr/>
            <p:nvPr/>
          </p:nvSpPr>
          <p:spPr>
            <a:xfrm>
              <a:off x="11383747" y="3383077"/>
              <a:ext cx="259935" cy="1476626"/>
            </a:xfrm>
            <a:custGeom>
              <a:avLst/>
              <a:gdLst>
                <a:gd name="connsiteX0" fmla="*/ 90005 w 452984"/>
                <a:gd name="connsiteY0" fmla="*/ 31960 h 2573290"/>
                <a:gd name="connsiteX1" fmla="*/ 417996 w 452984"/>
                <a:gd name="connsiteY1" fmla="*/ 876786 h 2573290"/>
                <a:gd name="connsiteX2" fmla="*/ 427935 w 452984"/>
                <a:gd name="connsiteY2" fmla="*/ 2417351 h 2573290"/>
                <a:gd name="connsiteX3" fmla="*/ 278848 w 452984"/>
                <a:gd name="connsiteY3" fmla="*/ 2407412 h 2573290"/>
                <a:gd name="connsiteX4" fmla="*/ 298726 w 452984"/>
                <a:gd name="connsiteY4" fmla="*/ 1413499 h 2573290"/>
                <a:gd name="connsiteX5" fmla="*/ 278848 w 452984"/>
                <a:gd name="connsiteY5" fmla="*/ 846968 h 2573290"/>
                <a:gd name="connsiteX6" fmla="*/ 10491 w 452984"/>
                <a:gd name="connsiteY6" fmla="*/ 240682 h 2573290"/>
                <a:gd name="connsiteX7" fmla="*/ 90005 w 452984"/>
                <a:gd name="connsiteY7" fmla="*/ 31960 h 257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984" h="2573290">
                  <a:moveTo>
                    <a:pt x="90005" y="31960"/>
                  </a:moveTo>
                  <a:cubicBezTo>
                    <a:pt x="157922" y="137977"/>
                    <a:pt x="361674" y="479221"/>
                    <a:pt x="417996" y="876786"/>
                  </a:cubicBezTo>
                  <a:cubicBezTo>
                    <a:pt x="474318" y="1274351"/>
                    <a:pt x="451126" y="2162247"/>
                    <a:pt x="427935" y="2417351"/>
                  </a:cubicBezTo>
                  <a:cubicBezTo>
                    <a:pt x="404744" y="2672455"/>
                    <a:pt x="300383" y="2574721"/>
                    <a:pt x="278848" y="2407412"/>
                  </a:cubicBezTo>
                  <a:cubicBezTo>
                    <a:pt x="257313" y="2240103"/>
                    <a:pt x="298726" y="1673573"/>
                    <a:pt x="298726" y="1413499"/>
                  </a:cubicBezTo>
                  <a:cubicBezTo>
                    <a:pt x="298726" y="1153425"/>
                    <a:pt x="326887" y="1042437"/>
                    <a:pt x="278848" y="846968"/>
                  </a:cubicBezTo>
                  <a:cubicBezTo>
                    <a:pt x="230809" y="651499"/>
                    <a:pt x="41965" y="374860"/>
                    <a:pt x="10491" y="240682"/>
                  </a:cubicBezTo>
                  <a:cubicBezTo>
                    <a:pt x="-20983" y="106504"/>
                    <a:pt x="22088" y="-74057"/>
                    <a:pt x="90005" y="3196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776A2CBF-6451-686E-EE56-412E9EB9974E}"/>
                </a:ext>
              </a:extLst>
            </p:cNvPr>
            <p:cNvSpPr/>
            <p:nvPr/>
          </p:nvSpPr>
          <p:spPr>
            <a:xfrm rot="1830552">
              <a:off x="10508302" y="4614923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F0B22775-F1BA-4542-171D-C7A4341A4478}"/>
                </a:ext>
              </a:extLst>
            </p:cNvPr>
            <p:cNvSpPr/>
            <p:nvPr/>
          </p:nvSpPr>
          <p:spPr>
            <a:xfrm rot="679705">
              <a:off x="10654511" y="4669581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660AA53F-6923-08E1-067E-E3E6C6622B38}"/>
                </a:ext>
              </a:extLst>
            </p:cNvPr>
            <p:cNvSpPr/>
            <p:nvPr/>
          </p:nvSpPr>
          <p:spPr>
            <a:xfrm rot="20926994">
              <a:off x="10797986" y="4675046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EA5B605A-8729-3DEA-5A65-E16C869ED667}"/>
                </a:ext>
              </a:extLst>
            </p:cNvPr>
            <p:cNvSpPr/>
            <p:nvPr/>
          </p:nvSpPr>
          <p:spPr>
            <a:xfrm>
              <a:off x="8333798" y="3177373"/>
              <a:ext cx="643238" cy="521489"/>
            </a:xfrm>
            <a:custGeom>
              <a:avLst/>
              <a:gdLst>
                <a:gd name="connsiteX0" fmla="*/ 186484 w 1111932"/>
                <a:gd name="connsiteY0" fmla="*/ 17908 h 904009"/>
                <a:gd name="connsiteX1" fmla="*/ 713258 w 1111932"/>
                <a:gd name="connsiteY1" fmla="*/ 226630 h 904009"/>
                <a:gd name="connsiteX2" fmla="*/ 971675 w 1111932"/>
                <a:gd name="connsiteY2" fmla="*/ 226630 h 904009"/>
                <a:gd name="connsiteX3" fmla="*/ 1051188 w 1111932"/>
                <a:gd name="connsiteY3" fmla="*/ 862734 h 904009"/>
                <a:gd name="connsiteX4" fmla="*/ 57275 w 1111932"/>
                <a:gd name="connsiteY4" fmla="*/ 753404 h 904009"/>
                <a:gd name="connsiteX5" fmla="*/ 186484 w 1111932"/>
                <a:gd name="connsiteY5" fmla="*/ 17908 h 904009"/>
                <a:gd name="connsiteX0" fmla="*/ 187051 w 1111912"/>
                <a:gd name="connsiteY0" fmla="*/ 22689 h 908790"/>
                <a:gd name="connsiteX1" fmla="*/ 733703 w 1111912"/>
                <a:gd name="connsiteY1" fmla="*/ 191655 h 908790"/>
                <a:gd name="connsiteX2" fmla="*/ 972242 w 1111912"/>
                <a:gd name="connsiteY2" fmla="*/ 231411 h 908790"/>
                <a:gd name="connsiteX3" fmla="*/ 1051755 w 1111912"/>
                <a:gd name="connsiteY3" fmla="*/ 867515 h 908790"/>
                <a:gd name="connsiteX4" fmla="*/ 57842 w 1111912"/>
                <a:gd name="connsiteY4" fmla="*/ 758185 h 908790"/>
                <a:gd name="connsiteX5" fmla="*/ 187051 w 1111912"/>
                <a:gd name="connsiteY5" fmla="*/ 22689 h 908790"/>
                <a:gd name="connsiteX0" fmla="*/ 187051 w 1120960"/>
                <a:gd name="connsiteY0" fmla="*/ 22689 h 908790"/>
                <a:gd name="connsiteX1" fmla="*/ 733703 w 1120960"/>
                <a:gd name="connsiteY1" fmla="*/ 191655 h 908790"/>
                <a:gd name="connsiteX2" fmla="*/ 1011998 w 1120960"/>
                <a:gd name="connsiteY2" fmla="*/ 231411 h 908790"/>
                <a:gd name="connsiteX3" fmla="*/ 1051755 w 1120960"/>
                <a:gd name="connsiteY3" fmla="*/ 867515 h 908790"/>
                <a:gd name="connsiteX4" fmla="*/ 57842 w 1120960"/>
                <a:gd name="connsiteY4" fmla="*/ 758185 h 908790"/>
                <a:gd name="connsiteX5" fmla="*/ 187051 w 1120960"/>
                <a:gd name="connsiteY5" fmla="*/ 22689 h 9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0960" h="908790">
                  <a:moveTo>
                    <a:pt x="187051" y="22689"/>
                  </a:moveTo>
                  <a:cubicBezTo>
                    <a:pt x="299695" y="-71733"/>
                    <a:pt x="596212" y="156868"/>
                    <a:pt x="733703" y="191655"/>
                  </a:cubicBezTo>
                  <a:cubicBezTo>
                    <a:pt x="871194" y="226442"/>
                    <a:pt x="958989" y="118768"/>
                    <a:pt x="1011998" y="231411"/>
                  </a:cubicBezTo>
                  <a:cubicBezTo>
                    <a:pt x="1065007" y="344054"/>
                    <a:pt x="1204155" y="779719"/>
                    <a:pt x="1051755" y="867515"/>
                  </a:cubicBezTo>
                  <a:cubicBezTo>
                    <a:pt x="899355" y="955311"/>
                    <a:pt x="203616" y="895676"/>
                    <a:pt x="57842" y="758185"/>
                  </a:cubicBezTo>
                  <a:cubicBezTo>
                    <a:pt x="-87932" y="620694"/>
                    <a:pt x="74407" y="117111"/>
                    <a:pt x="187051" y="2268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9BDB6AFD-9384-CDCB-D756-31FFCC1B720E}"/>
                </a:ext>
              </a:extLst>
            </p:cNvPr>
            <p:cNvSpPr/>
            <p:nvPr/>
          </p:nvSpPr>
          <p:spPr>
            <a:xfrm rot="2356025">
              <a:off x="8754818" y="3572516"/>
              <a:ext cx="906855" cy="744482"/>
            </a:xfrm>
            <a:custGeom>
              <a:avLst/>
              <a:gdLst>
                <a:gd name="connsiteX0" fmla="*/ 145904 w 2422002"/>
                <a:gd name="connsiteY0" fmla="*/ 458502 h 2133583"/>
                <a:gd name="connsiteX1" fmla="*/ 46512 w 2422002"/>
                <a:gd name="connsiteY1" fmla="*/ 1263571 h 2133583"/>
                <a:gd name="connsiteX2" fmla="*/ 851582 w 2422002"/>
                <a:gd name="connsiteY2" fmla="*/ 1760528 h 2133583"/>
                <a:gd name="connsiteX3" fmla="*/ 1815678 w 2422002"/>
                <a:gd name="connsiteY3" fmla="*/ 2108397 h 2133583"/>
                <a:gd name="connsiteX4" fmla="*/ 1477747 w 2422002"/>
                <a:gd name="connsiteY4" fmla="*/ 1054850 h 2133583"/>
                <a:gd name="connsiteX5" fmla="*/ 2421964 w 2422002"/>
                <a:gd name="connsiteY5" fmla="*/ 408806 h 2133583"/>
                <a:gd name="connsiteX6" fmla="*/ 1437991 w 2422002"/>
                <a:gd name="connsiteY6" fmla="*/ 339232 h 2133583"/>
                <a:gd name="connsiteX7" fmla="*/ 553408 w 2422002"/>
                <a:gd name="connsiteY7" fmla="*/ 1302 h 2133583"/>
                <a:gd name="connsiteX8" fmla="*/ 145904 w 2422002"/>
                <a:gd name="connsiteY8" fmla="*/ 458502 h 213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2002" h="2133583">
                  <a:moveTo>
                    <a:pt x="145904" y="458502"/>
                  </a:moveTo>
                  <a:cubicBezTo>
                    <a:pt x="61421" y="668880"/>
                    <a:pt x="-71101" y="1046567"/>
                    <a:pt x="46512" y="1263571"/>
                  </a:cubicBezTo>
                  <a:cubicBezTo>
                    <a:pt x="164125" y="1480575"/>
                    <a:pt x="556721" y="1619724"/>
                    <a:pt x="851582" y="1760528"/>
                  </a:cubicBezTo>
                  <a:cubicBezTo>
                    <a:pt x="1146443" y="1901332"/>
                    <a:pt x="1711317" y="2226010"/>
                    <a:pt x="1815678" y="2108397"/>
                  </a:cubicBezTo>
                  <a:cubicBezTo>
                    <a:pt x="1920039" y="1990784"/>
                    <a:pt x="1376699" y="1338115"/>
                    <a:pt x="1477747" y="1054850"/>
                  </a:cubicBezTo>
                  <a:cubicBezTo>
                    <a:pt x="1578795" y="771585"/>
                    <a:pt x="2428590" y="528076"/>
                    <a:pt x="2421964" y="408806"/>
                  </a:cubicBezTo>
                  <a:cubicBezTo>
                    <a:pt x="2415338" y="289536"/>
                    <a:pt x="1749417" y="407149"/>
                    <a:pt x="1437991" y="339232"/>
                  </a:cubicBezTo>
                  <a:cubicBezTo>
                    <a:pt x="1126565" y="271315"/>
                    <a:pt x="768756" y="-21889"/>
                    <a:pt x="553408" y="1302"/>
                  </a:cubicBezTo>
                  <a:cubicBezTo>
                    <a:pt x="338060" y="24493"/>
                    <a:pt x="230387" y="248124"/>
                    <a:pt x="145904" y="45850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8AAA40B-2723-FF29-6A5C-7949F8183C59}"/>
                </a:ext>
              </a:extLst>
            </p:cNvPr>
            <p:cNvSpPr/>
            <p:nvPr/>
          </p:nvSpPr>
          <p:spPr>
            <a:xfrm>
              <a:off x="9396717" y="3254713"/>
              <a:ext cx="1886254" cy="575616"/>
            </a:xfrm>
            <a:custGeom>
              <a:avLst/>
              <a:gdLst>
                <a:gd name="connsiteX0" fmla="*/ 126269 w 3298891"/>
                <a:gd name="connsiteY0" fmla="*/ 71074 h 1074189"/>
                <a:gd name="connsiteX1" fmla="*/ 702739 w 3298891"/>
                <a:gd name="connsiteY1" fmla="*/ 955657 h 1074189"/>
                <a:gd name="connsiteX2" fmla="*/ 1895434 w 3298891"/>
                <a:gd name="connsiteY2" fmla="*/ 1005353 h 1074189"/>
                <a:gd name="connsiteX3" fmla="*/ 2710443 w 3298891"/>
                <a:gd name="connsiteY3" fmla="*/ 399066 h 1074189"/>
                <a:gd name="connsiteX4" fmla="*/ 3157704 w 3298891"/>
                <a:gd name="connsiteY4" fmla="*/ 90953 h 1074189"/>
                <a:gd name="connsiteX5" fmla="*/ 126269 w 3298891"/>
                <a:gd name="connsiteY5" fmla="*/ 71074 h 1074189"/>
                <a:gd name="connsiteX0" fmla="*/ 126269 w 3298891"/>
                <a:gd name="connsiteY0" fmla="*/ 0 h 1003115"/>
                <a:gd name="connsiteX1" fmla="*/ 702739 w 3298891"/>
                <a:gd name="connsiteY1" fmla="*/ 884583 h 1003115"/>
                <a:gd name="connsiteX2" fmla="*/ 1895434 w 3298891"/>
                <a:gd name="connsiteY2" fmla="*/ 934279 h 1003115"/>
                <a:gd name="connsiteX3" fmla="*/ 2710443 w 3298891"/>
                <a:gd name="connsiteY3" fmla="*/ 327992 h 1003115"/>
                <a:gd name="connsiteX4" fmla="*/ 3157704 w 3298891"/>
                <a:gd name="connsiteY4" fmla="*/ 19879 h 1003115"/>
                <a:gd name="connsiteX5" fmla="*/ 126269 w 3298891"/>
                <a:gd name="connsiteY5" fmla="*/ 0 h 1003115"/>
                <a:gd name="connsiteX0" fmla="*/ 125423 w 3287141"/>
                <a:gd name="connsiteY0" fmla="*/ 65309 h 1068424"/>
                <a:gd name="connsiteX1" fmla="*/ 701893 w 3287141"/>
                <a:gd name="connsiteY1" fmla="*/ 949892 h 1068424"/>
                <a:gd name="connsiteX2" fmla="*/ 1894588 w 3287141"/>
                <a:gd name="connsiteY2" fmla="*/ 999588 h 1068424"/>
                <a:gd name="connsiteX3" fmla="*/ 2709597 w 3287141"/>
                <a:gd name="connsiteY3" fmla="*/ 393301 h 1068424"/>
                <a:gd name="connsiteX4" fmla="*/ 3144158 w 3287141"/>
                <a:gd name="connsiteY4" fmla="*/ 66138 h 1068424"/>
                <a:gd name="connsiteX5" fmla="*/ 125423 w 3287141"/>
                <a:gd name="connsiteY5" fmla="*/ 65309 h 1068424"/>
                <a:gd name="connsiteX0" fmla="*/ 125423 w 3287141"/>
                <a:gd name="connsiteY0" fmla="*/ 0 h 1003115"/>
                <a:gd name="connsiteX1" fmla="*/ 701893 w 3287141"/>
                <a:gd name="connsiteY1" fmla="*/ 884583 h 1003115"/>
                <a:gd name="connsiteX2" fmla="*/ 1894588 w 3287141"/>
                <a:gd name="connsiteY2" fmla="*/ 934279 h 1003115"/>
                <a:gd name="connsiteX3" fmla="*/ 2709597 w 3287141"/>
                <a:gd name="connsiteY3" fmla="*/ 327992 h 1003115"/>
                <a:gd name="connsiteX4" fmla="*/ 3144158 w 3287141"/>
                <a:gd name="connsiteY4" fmla="*/ 829 h 1003115"/>
                <a:gd name="connsiteX5" fmla="*/ 125423 w 3287141"/>
                <a:gd name="connsiteY5" fmla="*/ 0 h 100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7141" h="1003115">
                  <a:moveTo>
                    <a:pt x="125423" y="0"/>
                  </a:moveTo>
                  <a:cubicBezTo>
                    <a:pt x="-281621" y="147292"/>
                    <a:pt x="407032" y="728870"/>
                    <a:pt x="701893" y="884583"/>
                  </a:cubicBezTo>
                  <a:cubicBezTo>
                    <a:pt x="996754" y="1040296"/>
                    <a:pt x="1559971" y="1027044"/>
                    <a:pt x="1894588" y="934279"/>
                  </a:cubicBezTo>
                  <a:cubicBezTo>
                    <a:pt x="2229205" y="841514"/>
                    <a:pt x="2709597" y="327992"/>
                    <a:pt x="2709597" y="327992"/>
                  </a:cubicBezTo>
                  <a:cubicBezTo>
                    <a:pt x="2919975" y="175592"/>
                    <a:pt x="3573197" y="53838"/>
                    <a:pt x="3144158" y="829"/>
                  </a:cubicBezTo>
                  <a:lnTo>
                    <a:pt x="125423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D387FB3-6064-E4E3-B433-C266BFF84FD9}"/>
                </a:ext>
              </a:extLst>
            </p:cNvPr>
            <p:cNvSpPr/>
            <p:nvPr/>
          </p:nvSpPr>
          <p:spPr>
            <a:xfrm>
              <a:off x="9949944" y="3811431"/>
              <a:ext cx="1218887" cy="694905"/>
            </a:xfrm>
            <a:custGeom>
              <a:avLst/>
              <a:gdLst>
                <a:gd name="connsiteX0" fmla="*/ 3831 w 2124133"/>
                <a:gd name="connsiteY0" fmla="*/ 893531 h 1210998"/>
                <a:gd name="connsiteX1" fmla="*/ 465385 w 2124133"/>
                <a:gd name="connsiteY1" fmla="*/ 275223 h 1210998"/>
                <a:gd name="connsiteX2" fmla="*/ 1719420 w 2124133"/>
                <a:gd name="connsiteY2" fmla="*/ 5257 h 1210998"/>
                <a:gd name="connsiteX3" fmla="*/ 2111305 w 2124133"/>
                <a:gd name="connsiteY3" fmla="*/ 492937 h 1210998"/>
                <a:gd name="connsiteX4" fmla="*/ 1336242 w 2124133"/>
                <a:gd name="connsiteY4" fmla="*/ 458103 h 1210998"/>
                <a:gd name="connsiteX5" fmla="*/ 944357 w 2124133"/>
                <a:gd name="connsiteY5" fmla="*/ 1024160 h 1210998"/>
                <a:gd name="connsiteX6" fmla="*/ 282505 w 2124133"/>
                <a:gd name="connsiteY6" fmla="*/ 1207040 h 1210998"/>
                <a:gd name="connsiteX7" fmla="*/ 3831 w 2124133"/>
                <a:gd name="connsiteY7" fmla="*/ 893531 h 1210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4133" h="1210998">
                  <a:moveTo>
                    <a:pt x="3831" y="893531"/>
                  </a:moveTo>
                  <a:cubicBezTo>
                    <a:pt x="34311" y="738228"/>
                    <a:pt x="179454" y="423269"/>
                    <a:pt x="465385" y="275223"/>
                  </a:cubicBezTo>
                  <a:cubicBezTo>
                    <a:pt x="751316" y="127177"/>
                    <a:pt x="1445100" y="-31029"/>
                    <a:pt x="1719420" y="5257"/>
                  </a:cubicBezTo>
                  <a:cubicBezTo>
                    <a:pt x="1993740" y="41543"/>
                    <a:pt x="2175168" y="417463"/>
                    <a:pt x="2111305" y="492937"/>
                  </a:cubicBezTo>
                  <a:cubicBezTo>
                    <a:pt x="2047442" y="568411"/>
                    <a:pt x="1530733" y="369566"/>
                    <a:pt x="1336242" y="458103"/>
                  </a:cubicBezTo>
                  <a:cubicBezTo>
                    <a:pt x="1141751" y="546640"/>
                    <a:pt x="1119980" y="899337"/>
                    <a:pt x="944357" y="1024160"/>
                  </a:cubicBezTo>
                  <a:cubicBezTo>
                    <a:pt x="768734" y="1148983"/>
                    <a:pt x="434905" y="1230263"/>
                    <a:pt x="282505" y="1207040"/>
                  </a:cubicBezTo>
                  <a:cubicBezTo>
                    <a:pt x="130105" y="1183817"/>
                    <a:pt x="-26649" y="1048834"/>
                    <a:pt x="3831" y="89353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7FCC1121-5EA1-B204-53BD-78B1E5925704}"/>
                </a:ext>
              </a:extLst>
            </p:cNvPr>
            <p:cNvSpPr/>
            <p:nvPr/>
          </p:nvSpPr>
          <p:spPr>
            <a:xfrm>
              <a:off x="11480657" y="4513104"/>
              <a:ext cx="137468" cy="414307"/>
            </a:xfrm>
            <a:custGeom>
              <a:avLst/>
              <a:gdLst>
                <a:gd name="connsiteX0" fmla="*/ 227531 w 239563"/>
                <a:gd name="connsiteY0" fmla="*/ 62624 h 722006"/>
                <a:gd name="connsiteX1" fmla="*/ 131736 w 239563"/>
                <a:gd name="connsiteY1" fmla="*/ 62624 h 722006"/>
                <a:gd name="connsiteX2" fmla="*/ 1108 w 239563"/>
                <a:gd name="connsiteY2" fmla="*/ 384841 h 722006"/>
                <a:gd name="connsiteX3" fmla="*/ 210114 w 239563"/>
                <a:gd name="connsiteY3" fmla="*/ 715767 h 722006"/>
                <a:gd name="connsiteX4" fmla="*/ 227531 w 239563"/>
                <a:gd name="connsiteY4" fmla="*/ 62624 h 72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563" h="722006">
                  <a:moveTo>
                    <a:pt x="227531" y="62624"/>
                  </a:moveTo>
                  <a:cubicBezTo>
                    <a:pt x="214468" y="-46233"/>
                    <a:pt x="169473" y="8921"/>
                    <a:pt x="131736" y="62624"/>
                  </a:cubicBezTo>
                  <a:cubicBezTo>
                    <a:pt x="93999" y="116327"/>
                    <a:pt x="-11955" y="275984"/>
                    <a:pt x="1108" y="384841"/>
                  </a:cubicBezTo>
                  <a:cubicBezTo>
                    <a:pt x="14171" y="493698"/>
                    <a:pt x="168023" y="766567"/>
                    <a:pt x="210114" y="715767"/>
                  </a:cubicBezTo>
                  <a:cubicBezTo>
                    <a:pt x="252205" y="664967"/>
                    <a:pt x="240594" y="171481"/>
                    <a:pt x="227531" y="62624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B99A5AD5-3B66-E64D-F944-3FDAEA989A61}"/>
              </a:ext>
            </a:extLst>
          </p:cNvPr>
          <p:cNvGrpSpPr/>
          <p:nvPr/>
        </p:nvGrpSpPr>
        <p:grpSpPr>
          <a:xfrm>
            <a:off x="7441660" y="2739879"/>
            <a:ext cx="1329888" cy="1335769"/>
            <a:chOff x="7441660" y="2845234"/>
            <a:chExt cx="1329888" cy="1335769"/>
          </a:xfrm>
        </p:grpSpPr>
        <p:sp>
          <p:nvSpPr>
            <p:cNvPr id="230" name="Moon 229">
              <a:extLst>
                <a:ext uri="{FF2B5EF4-FFF2-40B4-BE49-F238E27FC236}">
                  <a16:creationId xmlns:a16="http://schemas.microsoft.com/office/drawing/2014/main" id="{7D653920-36BE-D7B3-56A0-117395EEE95A}"/>
                </a:ext>
              </a:extLst>
            </p:cNvPr>
            <p:cNvSpPr/>
            <p:nvPr/>
          </p:nvSpPr>
          <p:spPr>
            <a:xfrm rot="18103569">
              <a:off x="7730215" y="2764453"/>
              <a:ext cx="315328" cy="566865"/>
            </a:xfrm>
            <a:prstGeom prst="moon">
              <a:avLst>
                <a:gd name="adj" fmla="val 46311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0290653A-2538-31EC-5C8B-FB4F8B13A635}"/>
                </a:ext>
              </a:extLst>
            </p:cNvPr>
            <p:cNvSpPr/>
            <p:nvPr/>
          </p:nvSpPr>
          <p:spPr>
            <a:xfrm rot="839560" flipH="1">
              <a:off x="7447903" y="3078758"/>
              <a:ext cx="525176" cy="208591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  <a:gd name="connsiteX0" fmla="*/ 39190 w 615988"/>
                <a:gd name="connsiteY0" fmla="*/ 149683 h 255659"/>
                <a:gd name="connsiteX1" fmla="*/ 404950 w 615988"/>
                <a:gd name="connsiteY1" fmla="*/ 14510 h 255659"/>
                <a:gd name="connsiteX2" fmla="*/ 579878 w 615988"/>
                <a:gd name="connsiteY2" fmla="*/ 22462 h 255659"/>
                <a:gd name="connsiteX3" fmla="*/ 605855 w 615988"/>
                <a:gd name="connsiteY3" fmla="*/ 180322 h 255659"/>
                <a:gd name="connsiteX4" fmla="*/ 452657 w 615988"/>
                <a:gd name="connsiteY4" fmla="*/ 253050 h 255659"/>
                <a:gd name="connsiteX5" fmla="*/ 55092 w 615988"/>
                <a:gd name="connsiteY5" fmla="*/ 229196 h 255659"/>
                <a:gd name="connsiteX6" fmla="*/ 39190 w 615988"/>
                <a:gd name="connsiteY6" fmla="*/ 149683 h 255659"/>
                <a:gd name="connsiteX0" fmla="*/ 39190 w 624833"/>
                <a:gd name="connsiteY0" fmla="*/ 142198 h 248174"/>
                <a:gd name="connsiteX1" fmla="*/ 404950 w 624833"/>
                <a:gd name="connsiteY1" fmla="*/ 7025 h 248174"/>
                <a:gd name="connsiteX2" fmla="*/ 600235 w 624833"/>
                <a:gd name="connsiteY2" fmla="*/ 35334 h 248174"/>
                <a:gd name="connsiteX3" fmla="*/ 605855 w 624833"/>
                <a:gd name="connsiteY3" fmla="*/ 172837 h 248174"/>
                <a:gd name="connsiteX4" fmla="*/ 452657 w 624833"/>
                <a:gd name="connsiteY4" fmla="*/ 245565 h 248174"/>
                <a:gd name="connsiteX5" fmla="*/ 55092 w 624833"/>
                <a:gd name="connsiteY5" fmla="*/ 221711 h 248174"/>
                <a:gd name="connsiteX6" fmla="*/ 39190 w 624833"/>
                <a:gd name="connsiteY6" fmla="*/ 142198 h 24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833" h="248174">
                  <a:moveTo>
                    <a:pt x="39190" y="142198"/>
                  </a:moveTo>
                  <a:cubicBezTo>
                    <a:pt x="97500" y="106417"/>
                    <a:pt x="311443" y="24836"/>
                    <a:pt x="404950" y="7025"/>
                  </a:cubicBezTo>
                  <a:cubicBezTo>
                    <a:pt x="498457" y="-10786"/>
                    <a:pt x="566751" y="7699"/>
                    <a:pt x="600235" y="35334"/>
                  </a:cubicBezTo>
                  <a:cubicBezTo>
                    <a:pt x="633719" y="62969"/>
                    <a:pt x="630451" y="137799"/>
                    <a:pt x="605855" y="172837"/>
                  </a:cubicBezTo>
                  <a:cubicBezTo>
                    <a:pt x="581259" y="207876"/>
                    <a:pt x="538796" y="236288"/>
                    <a:pt x="452657" y="245565"/>
                  </a:cubicBezTo>
                  <a:cubicBezTo>
                    <a:pt x="366518" y="254842"/>
                    <a:pt x="121353" y="237614"/>
                    <a:pt x="55092" y="221711"/>
                  </a:cubicBezTo>
                  <a:cubicBezTo>
                    <a:pt x="-11169" y="205808"/>
                    <a:pt x="-19120" y="177979"/>
                    <a:pt x="39190" y="14219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494F4A62-DCDB-9964-99D8-43C49C2FC57E}"/>
                </a:ext>
              </a:extLst>
            </p:cNvPr>
            <p:cNvSpPr/>
            <p:nvPr/>
          </p:nvSpPr>
          <p:spPr>
            <a:xfrm>
              <a:off x="7441660" y="3022773"/>
              <a:ext cx="1121765" cy="1158230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  <a:gd name="connsiteX0" fmla="*/ 519844 w 1243761"/>
                <a:gd name="connsiteY0" fmla="*/ 19710 h 1351853"/>
                <a:gd name="connsiteX1" fmla="*/ 290650 w 1243761"/>
                <a:gd name="connsiteY1" fmla="*/ 472438 h 1351853"/>
                <a:gd name="connsiteX2" fmla="*/ 5287 w 1243761"/>
                <a:gd name="connsiteY2" fmla="*/ 887934 h 1351853"/>
                <a:gd name="connsiteX3" fmla="*/ 174998 w 1243761"/>
                <a:gd name="connsiteY3" fmla="*/ 1341945 h 1351853"/>
                <a:gd name="connsiteX4" fmla="*/ 968803 w 1243761"/>
                <a:gd name="connsiteY4" fmla="*/ 1151445 h 1351853"/>
                <a:gd name="connsiteX5" fmla="*/ 1240265 w 1243761"/>
                <a:gd name="connsiteY5" fmla="*/ 589470 h 1351853"/>
                <a:gd name="connsiteX6" fmla="*/ 1154540 w 1243761"/>
                <a:gd name="connsiteY6" fmla="*/ 132270 h 1351853"/>
                <a:gd name="connsiteX7" fmla="*/ 519844 w 1243761"/>
                <a:gd name="connsiteY7" fmla="*/ 19710 h 1351853"/>
                <a:gd name="connsiteX0" fmla="*/ 441158 w 1247471"/>
                <a:gd name="connsiteY0" fmla="*/ 20556 h 1346142"/>
                <a:gd name="connsiteX1" fmla="*/ 290650 w 1247471"/>
                <a:gd name="connsiteY1" fmla="*/ 466727 h 1346142"/>
                <a:gd name="connsiteX2" fmla="*/ 5287 w 1247471"/>
                <a:gd name="connsiteY2" fmla="*/ 882223 h 1346142"/>
                <a:gd name="connsiteX3" fmla="*/ 174998 w 1247471"/>
                <a:gd name="connsiteY3" fmla="*/ 1336234 h 1346142"/>
                <a:gd name="connsiteX4" fmla="*/ 968803 w 1247471"/>
                <a:gd name="connsiteY4" fmla="*/ 1145734 h 1346142"/>
                <a:gd name="connsiteX5" fmla="*/ 1240265 w 1247471"/>
                <a:gd name="connsiteY5" fmla="*/ 583759 h 1346142"/>
                <a:gd name="connsiteX6" fmla="*/ 1154540 w 1247471"/>
                <a:gd name="connsiteY6" fmla="*/ 126559 h 1346142"/>
                <a:gd name="connsiteX7" fmla="*/ 441158 w 1247471"/>
                <a:gd name="connsiteY7" fmla="*/ 20556 h 1346142"/>
                <a:gd name="connsiteX0" fmla="*/ 472300 w 1278613"/>
                <a:gd name="connsiteY0" fmla="*/ 20556 h 1339653"/>
                <a:gd name="connsiteX1" fmla="*/ 321792 w 1278613"/>
                <a:gd name="connsiteY1" fmla="*/ 466727 h 1339653"/>
                <a:gd name="connsiteX2" fmla="*/ 3643 w 1278613"/>
                <a:gd name="connsiteY2" fmla="*/ 1013366 h 1339653"/>
                <a:gd name="connsiteX3" fmla="*/ 206140 w 1278613"/>
                <a:gd name="connsiteY3" fmla="*/ 1336234 h 1339653"/>
                <a:gd name="connsiteX4" fmla="*/ 999945 w 1278613"/>
                <a:gd name="connsiteY4" fmla="*/ 1145734 h 1339653"/>
                <a:gd name="connsiteX5" fmla="*/ 1271407 w 1278613"/>
                <a:gd name="connsiteY5" fmla="*/ 583759 h 1339653"/>
                <a:gd name="connsiteX6" fmla="*/ 1185682 w 1278613"/>
                <a:gd name="connsiteY6" fmla="*/ 126559 h 1339653"/>
                <a:gd name="connsiteX7" fmla="*/ 472300 w 1278613"/>
                <a:gd name="connsiteY7" fmla="*/ 20556 h 1339653"/>
                <a:gd name="connsiteX0" fmla="*/ 468801 w 1275114"/>
                <a:gd name="connsiteY0" fmla="*/ 20556 h 1339653"/>
                <a:gd name="connsiteX1" fmla="*/ 318293 w 1275114"/>
                <a:gd name="connsiteY1" fmla="*/ 466727 h 1339653"/>
                <a:gd name="connsiteX2" fmla="*/ 144 w 1275114"/>
                <a:gd name="connsiteY2" fmla="*/ 1013366 h 1339653"/>
                <a:gd name="connsiteX3" fmla="*/ 202641 w 1275114"/>
                <a:gd name="connsiteY3" fmla="*/ 1336234 h 1339653"/>
                <a:gd name="connsiteX4" fmla="*/ 996446 w 1275114"/>
                <a:gd name="connsiteY4" fmla="*/ 1145734 h 1339653"/>
                <a:gd name="connsiteX5" fmla="*/ 1267908 w 1275114"/>
                <a:gd name="connsiteY5" fmla="*/ 583759 h 1339653"/>
                <a:gd name="connsiteX6" fmla="*/ 1182183 w 1275114"/>
                <a:gd name="connsiteY6" fmla="*/ 126559 h 1339653"/>
                <a:gd name="connsiteX7" fmla="*/ 468801 w 1275114"/>
                <a:gd name="connsiteY7" fmla="*/ 20556 h 1339653"/>
                <a:gd name="connsiteX0" fmla="*/ 469099 w 1275412"/>
                <a:gd name="connsiteY0" fmla="*/ 20556 h 1320568"/>
                <a:gd name="connsiteX1" fmla="*/ 318591 w 1275412"/>
                <a:gd name="connsiteY1" fmla="*/ 466727 h 1320568"/>
                <a:gd name="connsiteX2" fmla="*/ 442 w 1275412"/>
                <a:gd name="connsiteY2" fmla="*/ 1013366 h 1320568"/>
                <a:gd name="connsiteX3" fmla="*/ 268510 w 1275412"/>
                <a:gd name="connsiteY3" fmla="*/ 1316563 h 1320568"/>
                <a:gd name="connsiteX4" fmla="*/ 996744 w 1275412"/>
                <a:gd name="connsiteY4" fmla="*/ 1145734 h 1320568"/>
                <a:gd name="connsiteX5" fmla="*/ 1268206 w 1275412"/>
                <a:gd name="connsiteY5" fmla="*/ 583759 h 1320568"/>
                <a:gd name="connsiteX6" fmla="*/ 1182481 w 1275412"/>
                <a:gd name="connsiteY6" fmla="*/ 126559 h 1320568"/>
                <a:gd name="connsiteX7" fmla="*/ 469099 w 1275412"/>
                <a:gd name="connsiteY7" fmla="*/ 20556 h 1320568"/>
                <a:gd name="connsiteX0" fmla="*/ 469099 w 1287288"/>
                <a:gd name="connsiteY0" fmla="*/ 34061 h 1334073"/>
                <a:gd name="connsiteX1" fmla="*/ 318591 w 1287288"/>
                <a:gd name="connsiteY1" fmla="*/ 480232 h 1334073"/>
                <a:gd name="connsiteX2" fmla="*/ 442 w 1287288"/>
                <a:gd name="connsiteY2" fmla="*/ 1026871 h 1334073"/>
                <a:gd name="connsiteX3" fmla="*/ 268510 w 1287288"/>
                <a:gd name="connsiteY3" fmla="*/ 1330068 h 1334073"/>
                <a:gd name="connsiteX4" fmla="*/ 996744 w 1287288"/>
                <a:gd name="connsiteY4" fmla="*/ 1159239 h 1334073"/>
                <a:gd name="connsiteX5" fmla="*/ 1268206 w 1287288"/>
                <a:gd name="connsiteY5" fmla="*/ 597264 h 1334073"/>
                <a:gd name="connsiteX6" fmla="*/ 1175923 w 1287288"/>
                <a:gd name="connsiteY6" fmla="*/ 94164 h 1334073"/>
                <a:gd name="connsiteX7" fmla="*/ 469099 w 1287288"/>
                <a:gd name="connsiteY7" fmla="*/ 34061 h 1334073"/>
                <a:gd name="connsiteX0" fmla="*/ 469081 w 1289688"/>
                <a:gd name="connsiteY0" fmla="*/ 34061 h 1331611"/>
                <a:gd name="connsiteX1" fmla="*/ 318573 w 1289688"/>
                <a:gd name="connsiteY1" fmla="*/ 480232 h 1331611"/>
                <a:gd name="connsiteX2" fmla="*/ 424 w 1289688"/>
                <a:gd name="connsiteY2" fmla="*/ 1026871 h 1331611"/>
                <a:gd name="connsiteX3" fmla="*/ 268492 w 1289688"/>
                <a:gd name="connsiteY3" fmla="*/ 1330068 h 1331611"/>
                <a:gd name="connsiteX4" fmla="*/ 963940 w 1289688"/>
                <a:gd name="connsiteY4" fmla="*/ 1119897 h 1331611"/>
                <a:gd name="connsiteX5" fmla="*/ 1268188 w 1289688"/>
                <a:gd name="connsiteY5" fmla="*/ 597264 h 1331611"/>
                <a:gd name="connsiteX6" fmla="*/ 1175905 w 1289688"/>
                <a:gd name="connsiteY6" fmla="*/ 94164 h 1331611"/>
                <a:gd name="connsiteX7" fmla="*/ 469081 w 1289688"/>
                <a:gd name="connsiteY7" fmla="*/ 34061 h 13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9688" h="1331611">
                  <a:moveTo>
                    <a:pt x="469081" y="34061"/>
                  </a:moveTo>
                  <a:cubicBezTo>
                    <a:pt x="326192" y="98406"/>
                    <a:pt x="396682" y="314764"/>
                    <a:pt x="318573" y="480232"/>
                  </a:cubicBezTo>
                  <a:cubicBezTo>
                    <a:pt x="240464" y="645700"/>
                    <a:pt x="8771" y="885232"/>
                    <a:pt x="424" y="1026871"/>
                  </a:cubicBezTo>
                  <a:cubicBezTo>
                    <a:pt x="-7923" y="1168510"/>
                    <a:pt x="107906" y="1314564"/>
                    <a:pt x="268492" y="1330068"/>
                  </a:cubicBezTo>
                  <a:cubicBezTo>
                    <a:pt x="429078" y="1345572"/>
                    <a:pt x="797324" y="1242031"/>
                    <a:pt x="963940" y="1119897"/>
                  </a:cubicBezTo>
                  <a:cubicBezTo>
                    <a:pt x="1130556" y="997763"/>
                    <a:pt x="1232861" y="768219"/>
                    <a:pt x="1268188" y="597264"/>
                  </a:cubicBezTo>
                  <a:cubicBezTo>
                    <a:pt x="1303515" y="426309"/>
                    <a:pt x="1309090" y="188031"/>
                    <a:pt x="1175905" y="94164"/>
                  </a:cubicBezTo>
                  <a:cubicBezTo>
                    <a:pt x="1042721" y="297"/>
                    <a:pt x="611970" y="-30284"/>
                    <a:pt x="469081" y="3406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994D1762-ADC8-3858-CE5C-09483064A287}"/>
                </a:ext>
              </a:extLst>
            </p:cNvPr>
            <p:cNvSpPr/>
            <p:nvPr/>
          </p:nvSpPr>
          <p:spPr>
            <a:xfrm>
              <a:off x="7743760" y="3025829"/>
              <a:ext cx="870346" cy="1134836"/>
            </a:xfrm>
            <a:custGeom>
              <a:avLst/>
              <a:gdLst>
                <a:gd name="connsiteX0" fmla="*/ 16737 w 1403210"/>
                <a:gd name="connsiteY0" fmla="*/ 477328 h 1977658"/>
                <a:gd name="connsiteX1" fmla="*/ 269285 w 1403210"/>
                <a:gd name="connsiteY1" fmla="*/ 259614 h 1977658"/>
                <a:gd name="connsiteX2" fmla="*/ 556668 w 1403210"/>
                <a:gd name="connsiteY2" fmla="*/ 320574 h 1977658"/>
                <a:gd name="connsiteX3" fmla="*/ 652462 w 1403210"/>
                <a:gd name="connsiteY3" fmla="*/ 677625 h 1977658"/>
                <a:gd name="connsiteX4" fmla="*/ 356371 w 1403210"/>
                <a:gd name="connsiteY4" fmla="*/ 1043385 h 1977658"/>
                <a:gd name="connsiteX5" fmla="*/ 16737 w 1403210"/>
                <a:gd name="connsiteY5" fmla="*/ 1374311 h 1977658"/>
                <a:gd name="connsiteX6" fmla="*/ 68988 w 1403210"/>
                <a:gd name="connsiteY6" fmla="*/ 1801031 h 1977658"/>
                <a:gd name="connsiteX7" fmla="*/ 217034 w 1403210"/>
                <a:gd name="connsiteY7" fmla="*/ 1975203 h 1977658"/>
                <a:gd name="connsiteX8" fmla="*/ 931137 w 1403210"/>
                <a:gd name="connsiteY8" fmla="*/ 1687820 h 1977658"/>
                <a:gd name="connsiteX9" fmla="*/ 1235937 w 1403210"/>
                <a:gd name="connsiteY9" fmla="*/ 1243683 h 1977658"/>
                <a:gd name="connsiteX10" fmla="*/ 1401399 w 1403210"/>
                <a:gd name="connsiteY10" fmla="*/ 555705 h 1977658"/>
                <a:gd name="connsiteX11" fmla="*/ 1288188 w 1403210"/>
                <a:gd name="connsiteY11" fmla="*/ 181237 h 1977658"/>
                <a:gd name="connsiteX12" fmla="*/ 791799 w 1403210"/>
                <a:gd name="connsiteY12" fmla="*/ 15774 h 1977658"/>
                <a:gd name="connsiteX13" fmla="*/ 269285 w 1403210"/>
                <a:gd name="connsiteY13" fmla="*/ 24483 h 1977658"/>
                <a:gd name="connsiteX14" fmla="*/ 86405 w 1403210"/>
                <a:gd name="connsiteY14" fmla="*/ 172528 h 1977658"/>
                <a:gd name="connsiteX15" fmla="*/ 16737 w 1403210"/>
                <a:gd name="connsiteY15" fmla="*/ 477328 h 1977658"/>
                <a:gd name="connsiteX0" fmla="*/ 16737 w 1403210"/>
                <a:gd name="connsiteY0" fmla="*/ 477328 h 1977658"/>
                <a:gd name="connsiteX1" fmla="*/ 269285 w 1403210"/>
                <a:gd name="connsiteY1" fmla="*/ 259614 h 1977658"/>
                <a:gd name="connsiteX2" fmla="*/ 556668 w 1403210"/>
                <a:gd name="connsiteY2" fmla="*/ 320574 h 1977658"/>
                <a:gd name="connsiteX3" fmla="*/ 652462 w 1403210"/>
                <a:gd name="connsiteY3" fmla="*/ 677625 h 1977658"/>
                <a:gd name="connsiteX4" fmla="*/ 356371 w 1403210"/>
                <a:gd name="connsiteY4" fmla="*/ 1043385 h 1977658"/>
                <a:gd name="connsiteX5" fmla="*/ 16737 w 1403210"/>
                <a:gd name="connsiteY5" fmla="*/ 1374311 h 1977658"/>
                <a:gd name="connsiteX6" fmla="*/ 68988 w 1403210"/>
                <a:gd name="connsiteY6" fmla="*/ 1801031 h 1977658"/>
                <a:gd name="connsiteX7" fmla="*/ 217034 w 1403210"/>
                <a:gd name="connsiteY7" fmla="*/ 1975203 h 1977658"/>
                <a:gd name="connsiteX8" fmla="*/ 931137 w 1403210"/>
                <a:gd name="connsiteY8" fmla="*/ 1687820 h 1977658"/>
                <a:gd name="connsiteX9" fmla="*/ 1235937 w 1403210"/>
                <a:gd name="connsiteY9" fmla="*/ 1243683 h 1977658"/>
                <a:gd name="connsiteX10" fmla="*/ 1401399 w 1403210"/>
                <a:gd name="connsiteY10" fmla="*/ 555705 h 1977658"/>
                <a:gd name="connsiteX11" fmla="*/ 1288188 w 1403210"/>
                <a:gd name="connsiteY11" fmla="*/ 181237 h 1977658"/>
                <a:gd name="connsiteX12" fmla="*/ 791799 w 1403210"/>
                <a:gd name="connsiteY12" fmla="*/ 15774 h 1977658"/>
                <a:gd name="connsiteX13" fmla="*/ 269285 w 1403210"/>
                <a:gd name="connsiteY13" fmla="*/ 24483 h 1977658"/>
                <a:gd name="connsiteX14" fmla="*/ 67355 w 1403210"/>
                <a:gd name="connsiteY14" fmla="*/ 172528 h 1977658"/>
                <a:gd name="connsiteX15" fmla="*/ 16737 w 1403210"/>
                <a:gd name="connsiteY15" fmla="*/ 477328 h 1977658"/>
                <a:gd name="connsiteX0" fmla="*/ 16737 w 1516737"/>
                <a:gd name="connsiteY0" fmla="*/ 477328 h 1977658"/>
                <a:gd name="connsiteX1" fmla="*/ 269285 w 1516737"/>
                <a:gd name="connsiteY1" fmla="*/ 259614 h 1977658"/>
                <a:gd name="connsiteX2" fmla="*/ 556668 w 1516737"/>
                <a:gd name="connsiteY2" fmla="*/ 320574 h 1977658"/>
                <a:gd name="connsiteX3" fmla="*/ 652462 w 1516737"/>
                <a:gd name="connsiteY3" fmla="*/ 677625 h 1977658"/>
                <a:gd name="connsiteX4" fmla="*/ 356371 w 1516737"/>
                <a:gd name="connsiteY4" fmla="*/ 1043385 h 1977658"/>
                <a:gd name="connsiteX5" fmla="*/ 16737 w 1516737"/>
                <a:gd name="connsiteY5" fmla="*/ 1374311 h 1977658"/>
                <a:gd name="connsiteX6" fmla="*/ 68988 w 1516737"/>
                <a:gd name="connsiteY6" fmla="*/ 1801031 h 1977658"/>
                <a:gd name="connsiteX7" fmla="*/ 217034 w 1516737"/>
                <a:gd name="connsiteY7" fmla="*/ 1975203 h 1977658"/>
                <a:gd name="connsiteX8" fmla="*/ 931137 w 1516737"/>
                <a:gd name="connsiteY8" fmla="*/ 1687820 h 1977658"/>
                <a:gd name="connsiteX9" fmla="*/ 1235937 w 1516737"/>
                <a:gd name="connsiteY9" fmla="*/ 1243683 h 1977658"/>
                <a:gd name="connsiteX10" fmla="*/ 1512026 w 1516737"/>
                <a:gd name="connsiteY10" fmla="*/ 1061619 h 1977658"/>
                <a:gd name="connsiteX11" fmla="*/ 1401399 w 1516737"/>
                <a:gd name="connsiteY11" fmla="*/ 555705 h 1977658"/>
                <a:gd name="connsiteX12" fmla="*/ 1288188 w 1516737"/>
                <a:gd name="connsiteY12" fmla="*/ 181237 h 1977658"/>
                <a:gd name="connsiteX13" fmla="*/ 791799 w 1516737"/>
                <a:gd name="connsiteY13" fmla="*/ 15774 h 1977658"/>
                <a:gd name="connsiteX14" fmla="*/ 269285 w 1516737"/>
                <a:gd name="connsiteY14" fmla="*/ 24483 h 1977658"/>
                <a:gd name="connsiteX15" fmla="*/ 67355 w 1516737"/>
                <a:gd name="connsiteY15" fmla="*/ 172528 h 1977658"/>
                <a:gd name="connsiteX16" fmla="*/ 16737 w 1516737"/>
                <a:gd name="connsiteY16" fmla="*/ 477328 h 1977658"/>
                <a:gd name="connsiteX0" fmla="*/ 16737 w 1516737"/>
                <a:gd name="connsiteY0" fmla="*/ 477328 h 1977658"/>
                <a:gd name="connsiteX1" fmla="*/ 269285 w 1516737"/>
                <a:gd name="connsiteY1" fmla="*/ 259614 h 1977658"/>
                <a:gd name="connsiteX2" fmla="*/ 556668 w 1516737"/>
                <a:gd name="connsiteY2" fmla="*/ 320574 h 1977658"/>
                <a:gd name="connsiteX3" fmla="*/ 652462 w 1516737"/>
                <a:gd name="connsiteY3" fmla="*/ 677625 h 1977658"/>
                <a:gd name="connsiteX4" fmla="*/ 356371 w 1516737"/>
                <a:gd name="connsiteY4" fmla="*/ 1043385 h 1977658"/>
                <a:gd name="connsiteX5" fmla="*/ 16737 w 1516737"/>
                <a:gd name="connsiteY5" fmla="*/ 1374311 h 1977658"/>
                <a:gd name="connsiteX6" fmla="*/ 68988 w 1516737"/>
                <a:gd name="connsiteY6" fmla="*/ 1801031 h 1977658"/>
                <a:gd name="connsiteX7" fmla="*/ 217034 w 1516737"/>
                <a:gd name="connsiteY7" fmla="*/ 1975203 h 1977658"/>
                <a:gd name="connsiteX8" fmla="*/ 931137 w 1516737"/>
                <a:gd name="connsiteY8" fmla="*/ 1687820 h 1977658"/>
                <a:gd name="connsiteX9" fmla="*/ 1274037 w 1516737"/>
                <a:gd name="connsiteY9" fmla="*/ 1286546 h 1977658"/>
                <a:gd name="connsiteX10" fmla="*/ 1512026 w 1516737"/>
                <a:gd name="connsiteY10" fmla="*/ 1061619 h 1977658"/>
                <a:gd name="connsiteX11" fmla="*/ 1401399 w 1516737"/>
                <a:gd name="connsiteY11" fmla="*/ 555705 h 1977658"/>
                <a:gd name="connsiteX12" fmla="*/ 1288188 w 1516737"/>
                <a:gd name="connsiteY12" fmla="*/ 181237 h 1977658"/>
                <a:gd name="connsiteX13" fmla="*/ 791799 w 1516737"/>
                <a:gd name="connsiteY13" fmla="*/ 15774 h 1977658"/>
                <a:gd name="connsiteX14" fmla="*/ 269285 w 1516737"/>
                <a:gd name="connsiteY14" fmla="*/ 24483 h 1977658"/>
                <a:gd name="connsiteX15" fmla="*/ 67355 w 1516737"/>
                <a:gd name="connsiteY15" fmla="*/ 172528 h 1977658"/>
                <a:gd name="connsiteX16" fmla="*/ 16737 w 1516737"/>
                <a:gd name="connsiteY16" fmla="*/ 477328 h 197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16737" h="1977658">
                  <a:moveTo>
                    <a:pt x="16737" y="477328"/>
                  </a:moveTo>
                  <a:cubicBezTo>
                    <a:pt x="50392" y="491842"/>
                    <a:pt x="179297" y="285740"/>
                    <a:pt x="269285" y="259614"/>
                  </a:cubicBezTo>
                  <a:cubicBezTo>
                    <a:pt x="359274" y="233488"/>
                    <a:pt x="492805" y="250906"/>
                    <a:pt x="556668" y="320574"/>
                  </a:cubicBezTo>
                  <a:cubicBezTo>
                    <a:pt x="620531" y="390242"/>
                    <a:pt x="685845" y="557156"/>
                    <a:pt x="652462" y="677625"/>
                  </a:cubicBezTo>
                  <a:cubicBezTo>
                    <a:pt x="619079" y="798094"/>
                    <a:pt x="462325" y="927271"/>
                    <a:pt x="356371" y="1043385"/>
                  </a:cubicBezTo>
                  <a:cubicBezTo>
                    <a:pt x="250417" y="1159499"/>
                    <a:pt x="64634" y="1248037"/>
                    <a:pt x="16737" y="1374311"/>
                  </a:cubicBezTo>
                  <a:cubicBezTo>
                    <a:pt x="-31160" y="1500585"/>
                    <a:pt x="35605" y="1700882"/>
                    <a:pt x="68988" y="1801031"/>
                  </a:cubicBezTo>
                  <a:cubicBezTo>
                    <a:pt x="102371" y="1901180"/>
                    <a:pt x="73343" y="1994071"/>
                    <a:pt x="217034" y="1975203"/>
                  </a:cubicBezTo>
                  <a:cubicBezTo>
                    <a:pt x="360725" y="1956335"/>
                    <a:pt x="754970" y="1802596"/>
                    <a:pt x="931137" y="1687820"/>
                  </a:cubicBezTo>
                  <a:cubicBezTo>
                    <a:pt x="1107304" y="1573044"/>
                    <a:pt x="1177222" y="1390913"/>
                    <a:pt x="1274037" y="1286546"/>
                  </a:cubicBezTo>
                  <a:cubicBezTo>
                    <a:pt x="1370852" y="1182179"/>
                    <a:pt x="1484449" y="1176282"/>
                    <a:pt x="1512026" y="1061619"/>
                  </a:cubicBezTo>
                  <a:cubicBezTo>
                    <a:pt x="1539603" y="946956"/>
                    <a:pt x="1438705" y="702435"/>
                    <a:pt x="1401399" y="555705"/>
                  </a:cubicBezTo>
                  <a:cubicBezTo>
                    <a:pt x="1364093" y="408975"/>
                    <a:pt x="1389788" y="271226"/>
                    <a:pt x="1288188" y="181237"/>
                  </a:cubicBezTo>
                  <a:cubicBezTo>
                    <a:pt x="1186588" y="91248"/>
                    <a:pt x="961616" y="41900"/>
                    <a:pt x="791799" y="15774"/>
                  </a:cubicBezTo>
                  <a:cubicBezTo>
                    <a:pt x="621982" y="-10352"/>
                    <a:pt x="386851" y="-1643"/>
                    <a:pt x="269285" y="24483"/>
                  </a:cubicBezTo>
                  <a:cubicBezTo>
                    <a:pt x="151719" y="50609"/>
                    <a:pt x="109446" y="104311"/>
                    <a:pt x="67355" y="172528"/>
                  </a:cubicBezTo>
                  <a:cubicBezTo>
                    <a:pt x="25264" y="240745"/>
                    <a:pt x="-16918" y="462814"/>
                    <a:pt x="16737" y="47732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FD8CEF0A-5F6F-6790-C953-23732790B8F8}"/>
                </a:ext>
              </a:extLst>
            </p:cNvPr>
            <p:cNvSpPr/>
            <p:nvPr/>
          </p:nvSpPr>
          <p:spPr>
            <a:xfrm>
              <a:off x="8246372" y="3141495"/>
              <a:ext cx="525176" cy="208591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  <a:gd name="connsiteX0" fmla="*/ 39190 w 615988"/>
                <a:gd name="connsiteY0" fmla="*/ 149683 h 255659"/>
                <a:gd name="connsiteX1" fmla="*/ 404950 w 615988"/>
                <a:gd name="connsiteY1" fmla="*/ 14510 h 255659"/>
                <a:gd name="connsiteX2" fmla="*/ 579878 w 615988"/>
                <a:gd name="connsiteY2" fmla="*/ 22462 h 255659"/>
                <a:gd name="connsiteX3" fmla="*/ 605855 w 615988"/>
                <a:gd name="connsiteY3" fmla="*/ 180322 h 255659"/>
                <a:gd name="connsiteX4" fmla="*/ 452657 w 615988"/>
                <a:gd name="connsiteY4" fmla="*/ 253050 h 255659"/>
                <a:gd name="connsiteX5" fmla="*/ 55092 w 615988"/>
                <a:gd name="connsiteY5" fmla="*/ 229196 h 255659"/>
                <a:gd name="connsiteX6" fmla="*/ 39190 w 615988"/>
                <a:gd name="connsiteY6" fmla="*/ 149683 h 255659"/>
                <a:gd name="connsiteX0" fmla="*/ 39190 w 624833"/>
                <a:gd name="connsiteY0" fmla="*/ 142198 h 248174"/>
                <a:gd name="connsiteX1" fmla="*/ 404950 w 624833"/>
                <a:gd name="connsiteY1" fmla="*/ 7025 h 248174"/>
                <a:gd name="connsiteX2" fmla="*/ 600235 w 624833"/>
                <a:gd name="connsiteY2" fmla="*/ 35334 h 248174"/>
                <a:gd name="connsiteX3" fmla="*/ 605855 w 624833"/>
                <a:gd name="connsiteY3" fmla="*/ 172837 h 248174"/>
                <a:gd name="connsiteX4" fmla="*/ 452657 w 624833"/>
                <a:gd name="connsiteY4" fmla="*/ 245565 h 248174"/>
                <a:gd name="connsiteX5" fmla="*/ 55092 w 624833"/>
                <a:gd name="connsiteY5" fmla="*/ 221711 h 248174"/>
                <a:gd name="connsiteX6" fmla="*/ 39190 w 624833"/>
                <a:gd name="connsiteY6" fmla="*/ 142198 h 24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833" h="248174">
                  <a:moveTo>
                    <a:pt x="39190" y="142198"/>
                  </a:moveTo>
                  <a:cubicBezTo>
                    <a:pt x="97500" y="106417"/>
                    <a:pt x="311443" y="24836"/>
                    <a:pt x="404950" y="7025"/>
                  </a:cubicBezTo>
                  <a:cubicBezTo>
                    <a:pt x="498457" y="-10786"/>
                    <a:pt x="566751" y="7699"/>
                    <a:pt x="600235" y="35334"/>
                  </a:cubicBezTo>
                  <a:cubicBezTo>
                    <a:pt x="633719" y="62969"/>
                    <a:pt x="630451" y="137799"/>
                    <a:pt x="605855" y="172837"/>
                  </a:cubicBezTo>
                  <a:cubicBezTo>
                    <a:pt x="581259" y="207876"/>
                    <a:pt x="538796" y="236288"/>
                    <a:pt x="452657" y="245565"/>
                  </a:cubicBezTo>
                  <a:cubicBezTo>
                    <a:pt x="366518" y="254842"/>
                    <a:pt x="121353" y="237614"/>
                    <a:pt x="55092" y="221711"/>
                  </a:cubicBezTo>
                  <a:cubicBezTo>
                    <a:pt x="-11169" y="205808"/>
                    <a:pt x="-19120" y="177979"/>
                    <a:pt x="39190" y="14219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79186E3-85F6-5C93-B994-DFF6AEDA820D}"/>
                </a:ext>
              </a:extLst>
            </p:cNvPr>
            <p:cNvSpPr/>
            <p:nvPr/>
          </p:nvSpPr>
          <p:spPr>
            <a:xfrm rot="3496431" flipH="1">
              <a:off x="8073860" y="2819414"/>
              <a:ext cx="315328" cy="366968"/>
            </a:xfrm>
            <a:custGeom>
              <a:avLst/>
              <a:gdLst>
                <a:gd name="connsiteX0" fmla="*/ 549516 w 549516"/>
                <a:gd name="connsiteY0" fmla="*/ 0 h 639508"/>
                <a:gd name="connsiteX1" fmla="*/ 0 w 549516"/>
                <a:gd name="connsiteY1" fmla="*/ 493933 h 639508"/>
                <a:gd name="connsiteX2" fmla="*/ 9191 w 549516"/>
                <a:gd name="connsiteY2" fmla="*/ 575884 h 639508"/>
                <a:gd name="connsiteX3" fmla="*/ 40264 w 549516"/>
                <a:gd name="connsiteY3" fmla="*/ 609459 h 639508"/>
                <a:gd name="connsiteX4" fmla="*/ 155538 w 549516"/>
                <a:gd name="connsiteY4" fmla="*/ 636004 h 639508"/>
                <a:gd name="connsiteX5" fmla="*/ 246090 w 549516"/>
                <a:gd name="connsiteY5" fmla="*/ 559891 h 639508"/>
                <a:gd name="connsiteX6" fmla="*/ 256495 w 549516"/>
                <a:gd name="connsiteY6" fmla="*/ 522880 h 639508"/>
                <a:gd name="connsiteX7" fmla="*/ 254486 w 549516"/>
                <a:gd name="connsiteY7" fmla="*/ 493933 h 639508"/>
                <a:gd name="connsiteX8" fmla="*/ 259049 w 549516"/>
                <a:gd name="connsiteY8" fmla="*/ 428193 h 639508"/>
                <a:gd name="connsiteX9" fmla="*/ 258871 w 549516"/>
                <a:gd name="connsiteY9" fmla="*/ 425659 h 639508"/>
                <a:gd name="connsiteX10" fmla="*/ 259146 w 549516"/>
                <a:gd name="connsiteY10" fmla="*/ 426800 h 639508"/>
                <a:gd name="connsiteX11" fmla="*/ 259606 w 549516"/>
                <a:gd name="connsiteY11" fmla="*/ 420166 h 639508"/>
                <a:gd name="connsiteX12" fmla="*/ 549516 w 549516"/>
                <a:gd name="connsiteY12" fmla="*/ 0 h 63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9516" h="639508">
                  <a:moveTo>
                    <a:pt x="549516" y="0"/>
                  </a:moveTo>
                  <a:cubicBezTo>
                    <a:pt x="246027" y="0"/>
                    <a:pt x="0" y="221141"/>
                    <a:pt x="0" y="493933"/>
                  </a:cubicBezTo>
                  <a:lnTo>
                    <a:pt x="9191" y="575884"/>
                  </a:lnTo>
                  <a:lnTo>
                    <a:pt x="40264" y="609459"/>
                  </a:lnTo>
                  <a:cubicBezTo>
                    <a:pt x="74243" y="634833"/>
                    <a:pt x="115353" y="645681"/>
                    <a:pt x="155538" y="636004"/>
                  </a:cubicBezTo>
                  <a:cubicBezTo>
                    <a:pt x="195724" y="626326"/>
                    <a:pt x="227388" y="597952"/>
                    <a:pt x="246090" y="559891"/>
                  </a:cubicBezTo>
                  <a:lnTo>
                    <a:pt x="256495" y="522880"/>
                  </a:lnTo>
                  <a:lnTo>
                    <a:pt x="254486" y="493933"/>
                  </a:lnTo>
                  <a:lnTo>
                    <a:pt x="259049" y="428193"/>
                  </a:lnTo>
                  <a:lnTo>
                    <a:pt x="258871" y="425659"/>
                  </a:lnTo>
                  <a:lnTo>
                    <a:pt x="259146" y="426800"/>
                  </a:lnTo>
                  <a:lnTo>
                    <a:pt x="259606" y="420166"/>
                  </a:lnTo>
                  <a:cubicBezTo>
                    <a:pt x="283329" y="250058"/>
                    <a:pt x="388298" y="96053"/>
                    <a:pt x="549516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C9E6677F-EB18-E047-F585-4C712BB26EDC}"/>
                </a:ext>
              </a:extLst>
            </p:cNvPr>
            <p:cNvSpPr/>
            <p:nvPr/>
          </p:nvSpPr>
          <p:spPr>
            <a:xfrm>
              <a:off x="7442550" y="3856324"/>
              <a:ext cx="242683" cy="244644"/>
            </a:xfrm>
            <a:custGeom>
              <a:avLst/>
              <a:gdLst>
                <a:gd name="connsiteX0" fmla="*/ 27164 w 422919"/>
                <a:gd name="connsiteY0" fmla="*/ 93 h 426336"/>
                <a:gd name="connsiteX1" fmla="*/ 160514 w 422919"/>
                <a:gd name="connsiteY1" fmla="*/ 81055 h 426336"/>
                <a:gd name="connsiteX2" fmla="*/ 370064 w 422919"/>
                <a:gd name="connsiteY2" fmla="*/ 33430 h 426336"/>
                <a:gd name="connsiteX3" fmla="*/ 412926 w 422919"/>
                <a:gd name="connsiteY3" fmla="*/ 162018 h 426336"/>
                <a:gd name="connsiteX4" fmla="*/ 217664 w 422919"/>
                <a:gd name="connsiteY4" fmla="*/ 233455 h 426336"/>
                <a:gd name="connsiteX5" fmla="*/ 279576 w 422919"/>
                <a:gd name="connsiteY5" fmla="*/ 404905 h 426336"/>
                <a:gd name="connsiteX6" fmla="*/ 165276 w 422919"/>
                <a:gd name="connsiteY6" fmla="*/ 404905 h 426336"/>
                <a:gd name="connsiteX7" fmla="*/ 112889 w 422919"/>
                <a:gd name="connsiteY7" fmla="*/ 233455 h 426336"/>
                <a:gd name="connsiteX8" fmla="*/ 8114 w 422919"/>
                <a:gd name="connsiteY8" fmla="*/ 100105 h 426336"/>
                <a:gd name="connsiteX9" fmla="*/ 27164 w 422919"/>
                <a:gd name="connsiteY9" fmla="*/ 93 h 426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919" h="426336">
                  <a:moveTo>
                    <a:pt x="27164" y="93"/>
                  </a:moveTo>
                  <a:cubicBezTo>
                    <a:pt x="52564" y="-3082"/>
                    <a:pt x="103364" y="75499"/>
                    <a:pt x="160514" y="81055"/>
                  </a:cubicBezTo>
                  <a:cubicBezTo>
                    <a:pt x="217664" y="86611"/>
                    <a:pt x="327995" y="19936"/>
                    <a:pt x="370064" y="33430"/>
                  </a:cubicBezTo>
                  <a:cubicBezTo>
                    <a:pt x="412133" y="46924"/>
                    <a:pt x="438326" y="128681"/>
                    <a:pt x="412926" y="162018"/>
                  </a:cubicBezTo>
                  <a:cubicBezTo>
                    <a:pt x="387526" y="195355"/>
                    <a:pt x="239889" y="192974"/>
                    <a:pt x="217664" y="233455"/>
                  </a:cubicBezTo>
                  <a:cubicBezTo>
                    <a:pt x="195439" y="273936"/>
                    <a:pt x="288307" y="376330"/>
                    <a:pt x="279576" y="404905"/>
                  </a:cubicBezTo>
                  <a:cubicBezTo>
                    <a:pt x="270845" y="433480"/>
                    <a:pt x="193057" y="433480"/>
                    <a:pt x="165276" y="404905"/>
                  </a:cubicBezTo>
                  <a:cubicBezTo>
                    <a:pt x="137495" y="376330"/>
                    <a:pt x="139083" y="284255"/>
                    <a:pt x="112889" y="233455"/>
                  </a:cubicBezTo>
                  <a:cubicBezTo>
                    <a:pt x="86695" y="182655"/>
                    <a:pt x="24783" y="137411"/>
                    <a:pt x="8114" y="100105"/>
                  </a:cubicBezTo>
                  <a:cubicBezTo>
                    <a:pt x="-8555" y="62799"/>
                    <a:pt x="1764" y="3268"/>
                    <a:pt x="27164" y="93"/>
                  </a:cubicBezTo>
                  <a:close/>
                </a:path>
              </a:pathLst>
            </a:cu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B6D5F978-2839-E15C-B938-01132BD8BE96}"/>
                </a:ext>
              </a:extLst>
            </p:cNvPr>
            <p:cNvSpPr/>
            <p:nvPr/>
          </p:nvSpPr>
          <p:spPr>
            <a:xfrm>
              <a:off x="8029304" y="3419121"/>
              <a:ext cx="199499" cy="1994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5D57D5D0-3F5A-60F4-C375-B19A652D6DD4}"/>
                </a:ext>
              </a:extLst>
            </p:cNvPr>
            <p:cNvSpPr/>
            <p:nvPr/>
          </p:nvSpPr>
          <p:spPr>
            <a:xfrm>
              <a:off x="8045226" y="3473777"/>
              <a:ext cx="106581" cy="1065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9" name="Oval 298">
            <a:extLst>
              <a:ext uri="{FF2B5EF4-FFF2-40B4-BE49-F238E27FC236}">
                <a16:creationId xmlns:a16="http://schemas.microsoft.com/office/drawing/2014/main" id="{6A087B9E-2785-FE86-E199-509AFA4B1D4D}"/>
              </a:ext>
            </a:extLst>
          </p:cNvPr>
          <p:cNvSpPr/>
          <p:nvPr/>
        </p:nvSpPr>
        <p:spPr>
          <a:xfrm>
            <a:off x="1068109" y="5762674"/>
            <a:ext cx="2093380" cy="670219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3002D99D-3CBD-032D-CD46-35C52A82056B}"/>
              </a:ext>
            </a:extLst>
          </p:cNvPr>
          <p:cNvSpPr/>
          <p:nvPr/>
        </p:nvSpPr>
        <p:spPr>
          <a:xfrm>
            <a:off x="7653733" y="5879408"/>
            <a:ext cx="1476612" cy="472754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1" name="Freeform: Shape 270">
            <a:extLst>
              <a:ext uri="{FF2B5EF4-FFF2-40B4-BE49-F238E27FC236}">
                <a16:creationId xmlns:a16="http://schemas.microsoft.com/office/drawing/2014/main" id="{3B3AEF4E-9BBD-5BB5-979A-2722AC2FBC10}"/>
              </a:ext>
            </a:extLst>
          </p:cNvPr>
          <p:cNvSpPr/>
          <p:nvPr/>
        </p:nvSpPr>
        <p:spPr>
          <a:xfrm rot="20567080" flipH="1">
            <a:off x="2705402" y="4494178"/>
            <a:ext cx="280228" cy="361908"/>
          </a:xfrm>
          <a:custGeom>
            <a:avLst/>
            <a:gdLst>
              <a:gd name="connsiteX0" fmla="*/ 393163 w 464061"/>
              <a:gd name="connsiteY0" fmla="*/ 580185 h 599324"/>
              <a:gd name="connsiteX1" fmla="*/ 451529 w 464061"/>
              <a:gd name="connsiteY1" fmla="*/ 327266 h 599324"/>
              <a:gd name="connsiteX2" fmla="*/ 149971 w 464061"/>
              <a:gd name="connsiteY2" fmla="*/ 161895 h 599324"/>
              <a:gd name="connsiteX3" fmla="*/ 13784 w 464061"/>
              <a:gd name="connsiteY3" fmla="*/ 6253 h 599324"/>
              <a:gd name="connsiteX4" fmla="*/ 33239 w 464061"/>
              <a:gd name="connsiteY4" fmla="*/ 385632 h 599324"/>
              <a:gd name="connsiteX5" fmla="*/ 266703 w 464061"/>
              <a:gd name="connsiteY5" fmla="*/ 560730 h 599324"/>
              <a:gd name="connsiteX6" fmla="*/ 393163 w 464061"/>
              <a:gd name="connsiteY6" fmla="*/ 580185 h 59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61" h="599324">
                <a:moveTo>
                  <a:pt x="393163" y="580185"/>
                </a:moveTo>
                <a:cubicBezTo>
                  <a:pt x="423967" y="541274"/>
                  <a:pt x="492061" y="396981"/>
                  <a:pt x="451529" y="327266"/>
                </a:cubicBezTo>
                <a:cubicBezTo>
                  <a:pt x="410997" y="257551"/>
                  <a:pt x="222928" y="215397"/>
                  <a:pt x="149971" y="161895"/>
                </a:cubicBezTo>
                <a:cubicBezTo>
                  <a:pt x="77014" y="108393"/>
                  <a:pt x="33239" y="-31037"/>
                  <a:pt x="13784" y="6253"/>
                </a:cubicBezTo>
                <a:cubicBezTo>
                  <a:pt x="-5671" y="43542"/>
                  <a:pt x="-8914" y="293219"/>
                  <a:pt x="33239" y="385632"/>
                </a:cubicBezTo>
                <a:cubicBezTo>
                  <a:pt x="75392" y="478045"/>
                  <a:pt x="206716" y="529926"/>
                  <a:pt x="266703" y="560730"/>
                </a:cubicBezTo>
                <a:cubicBezTo>
                  <a:pt x="326690" y="591534"/>
                  <a:pt x="362359" y="619096"/>
                  <a:pt x="393163" y="580185"/>
                </a:cubicBezTo>
                <a:close/>
              </a:path>
            </a:pathLst>
          </a:custGeom>
          <a:solidFill>
            <a:srgbClr val="FC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9E9AE679-DD1F-3A9D-A128-7F7DEFF14DFD}"/>
              </a:ext>
            </a:extLst>
          </p:cNvPr>
          <p:cNvGrpSpPr/>
          <p:nvPr/>
        </p:nvGrpSpPr>
        <p:grpSpPr>
          <a:xfrm>
            <a:off x="1121056" y="4634342"/>
            <a:ext cx="2246820" cy="1530156"/>
            <a:chOff x="1121056" y="4634342"/>
            <a:chExt cx="2246820" cy="1530156"/>
          </a:xfrm>
        </p:grpSpPr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22FC6F47-16EF-4BE4-56B8-EE1A8884DC34}"/>
                </a:ext>
              </a:extLst>
            </p:cNvPr>
            <p:cNvGrpSpPr/>
            <p:nvPr/>
          </p:nvGrpSpPr>
          <p:grpSpPr>
            <a:xfrm rot="20621484" flipH="1">
              <a:off x="1546287" y="5327393"/>
              <a:ext cx="415366" cy="788710"/>
              <a:chOff x="5751859" y="3881715"/>
              <a:chExt cx="687851" cy="1306113"/>
            </a:xfrm>
          </p:grpSpPr>
          <p:sp>
            <p:nvSpPr>
              <p:cNvPr id="291" name="Rectangle: Rounded Corners 1104">
                <a:extLst>
                  <a:ext uri="{FF2B5EF4-FFF2-40B4-BE49-F238E27FC236}">
                    <a16:creationId xmlns:a16="http://schemas.microsoft.com/office/drawing/2014/main" id="{731E562C-CF05-02FD-949F-0EFFEDE68D8C}"/>
                  </a:ext>
                </a:extLst>
              </p:cNvPr>
              <p:cNvSpPr/>
              <p:nvPr/>
            </p:nvSpPr>
            <p:spPr>
              <a:xfrm>
                <a:off x="6060096" y="4391346"/>
                <a:ext cx="379614" cy="67676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1AA523D6-D919-E855-730C-25EEAE8E0E9C}"/>
                  </a:ext>
                </a:extLst>
              </p:cNvPr>
              <p:cNvSpPr/>
              <p:nvPr/>
            </p:nvSpPr>
            <p:spPr>
              <a:xfrm rot="20621484">
                <a:off x="6048340" y="4985938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3" name="Rectangle: Rounded Corners 1104">
                <a:extLst>
                  <a:ext uri="{FF2B5EF4-FFF2-40B4-BE49-F238E27FC236}">
                    <a16:creationId xmlns:a16="http://schemas.microsoft.com/office/drawing/2014/main" id="{8D42F64A-A431-1BDB-A503-038BCB090587}"/>
                  </a:ext>
                </a:extLst>
              </p:cNvPr>
              <p:cNvSpPr/>
              <p:nvPr/>
            </p:nvSpPr>
            <p:spPr>
              <a:xfrm rot="19534810">
                <a:off x="5751859" y="3881715"/>
                <a:ext cx="639893" cy="732602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272781 w 379785"/>
                  <a:gd name="connsiteY4" fmla="*/ 690664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340937 w 379785"/>
                  <a:gd name="connsiteY4" fmla="*/ 690056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202 w 457499"/>
                  <a:gd name="connsiteY0" fmla="*/ 215891 h 982494"/>
                  <a:gd name="connsiteX1" fmla="*/ 154321 w 457499"/>
                  <a:gd name="connsiteY1" fmla="*/ 0 h 982494"/>
                  <a:gd name="connsiteX2" fmla="*/ 381297 w 457499"/>
                  <a:gd name="connsiteY2" fmla="*/ 0 h 982494"/>
                  <a:gd name="connsiteX3" fmla="*/ 457499 w 457499"/>
                  <a:gd name="connsiteY3" fmla="*/ 124840 h 982494"/>
                  <a:gd name="connsiteX4" fmla="*/ 418651 w 457499"/>
                  <a:gd name="connsiteY4" fmla="*/ 690056 h 982494"/>
                  <a:gd name="connsiteX5" fmla="*/ 399132 w 457499"/>
                  <a:gd name="connsiteY5" fmla="*/ 925748 h 982494"/>
                  <a:gd name="connsiteX6" fmla="*/ 381297 w 457499"/>
                  <a:gd name="connsiteY6" fmla="*/ 982494 h 982494"/>
                  <a:gd name="connsiteX7" fmla="*/ 154321 w 457499"/>
                  <a:gd name="connsiteY7" fmla="*/ 982494 h 982494"/>
                  <a:gd name="connsiteX8" fmla="*/ 146213 w 457499"/>
                  <a:gd name="connsiteY8" fmla="*/ 916021 h 982494"/>
                  <a:gd name="connsiteX9" fmla="*/ 138517 w 457499"/>
                  <a:gd name="connsiteY9" fmla="*/ 671272 h 982494"/>
                  <a:gd name="connsiteX10" fmla="*/ 202 w 457499"/>
                  <a:gd name="connsiteY10" fmla="*/ 215891 h 982494"/>
                  <a:gd name="connsiteX0" fmla="*/ 202 w 542983"/>
                  <a:gd name="connsiteY0" fmla="*/ 215891 h 982494"/>
                  <a:gd name="connsiteX1" fmla="*/ 154321 w 542983"/>
                  <a:gd name="connsiteY1" fmla="*/ 0 h 982494"/>
                  <a:gd name="connsiteX2" fmla="*/ 381297 w 542983"/>
                  <a:gd name="connsiteY2" fmla="*/ 0 h 982494"/>
                  <a:gd name="connsiteX3" fmla="*/ 542983 w 542983"/>
                  <a:gd name="connsiteY3" fmla="*/ 204868 h 982494"/>
                  <a:gd name="connsiteX4" fmla="*/ 418651 w 542983"/>
                  <a:gd name="connsiteY4" fmla="*/ 690056 h 982494"/>
                  <a:gd name="connsiteX5" fmla="*/ 399132 w 542983"/>
                  <a:gd name="connsiteY5" fmla="*/ 925748 h 982494"/>
                  <a:gd name="connsiteX6" fmla="*/ 381297 w 542983"/>
                  <a:gd name="connsiteY6" fmla="*/ 982494 h 982494"/>
                  <a:gd name="connsiteX7" fmla="*/ 154321 w 542983"/>
                  <a:gd name="connsiteY7" fmla="*/ 982494 h 982494"/>
                  <a:gd name="connsiteX8" fmla="*/ 146213 w 542983"/>
                  <a:gd name="connsiteY8" fmla="*/ 916021 h 982494"/>
                  <a:gd name="connsiteX9" fmla="*/ 138517 w 542983"/>
                  <a:gd name="connsiteY9" fmla="*/ 671272 h 982494"/>
                  <a:gd name="connsiteX10" fmla="*/ 202 w 542983"/>
                  <a:gd name="connsiteY10" fmla="*/ 215891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2983" h="982494">
                    <a:moveTo>
                      <a:pt x="202" y="215891"/>
                    </a:moveTo>
                    <a:cubicBezTo>
                      <a:pt x="202" y="184551"/>
                      <a:pt x="122981" y="0"/>
                      <a:pt x="154321" y="0"/>
                    </a:cubicBezTo>
                    <a:lnTo>
                      <a:pt x="381297" y="0"/>
                    </a:lnTo>
                    <a:cubicBezTo>
                      <a:pt x="412637" y="0"/>
                      <a:pt x="542983" y="173528"/>
                      <a:pt x="542983" y="204868"/>
                    </a:cubicBezTo>
                    <a:cubicBezTo>
                      <a:pt x="542983" y="419417"/>
                      <a:pt x="418651" y="475507"/>
                      <a:pt x="418651" y="690056"/>
                    </a:cubicBezTo>
                    <a:lnTo>
                      <a:pt x="399132" y="925748"/>
                    </a:lnTo>
                    <a:cubicBezTo>
                      <a:pt x="399132" y="957088"/>
                      <a:pt x="412637" y="982494"/>
                      <a:pt x="381297" y="982494"/>
                    </a:cubicBezTo>
                    <a:lnTo>
                      <a:pt x="154321" y="982494"/>
                    </a:lnTo>
                    <a:cubicBezTo>
                      <a:pt x="122981" y="982494"/>
                      <a:pt x="146213" y="947361"/>
                      <a:pt x="146213" y="916021"/>
                    </a:cubicBezTo>
                    <a:cubicBezTo>
                      <a:pt x="139728" y="834417"/>
                      <a:pt x="145002" y="752876"/>
                      <a:pt x="138517" y="671272"/>
                    </a:cubicBezTo>
                    <a:cubicBezTo>
                      <a:pt x="145002" y="463209"/>
                      <a:pt x="-6283" y="423954"/>
                      <a:pt x="202" y="215891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3DD58AC2-5437-5528-5E23-F6D100CC35B1}"/>
                </a:ext>
              </a:extLst>
            </p:cNvPr>
            <p:cNvGrpSpPr/>
            <p:nvPr/>
          </p:nvGrpSpPr>
          <p:grpSpPr>
            <a:xfrm flipH="1">
              <a:off x="2475312" y="5464802"/>
              <a:ext cx="246919" cy="650317"/>
              <a:chOff x="5821259" y="4042755"/>
              <a:chExt cx="408901" cy="1076933"/>
            </a:xfrm>
          </p:grpSpPr>
          <p:sp>
            <p:nvSpPr>
              <p:cNvPr id="289" name="Rectangle: Rounded Corners 1104">
                <a:extLst>
                  <a:ext uri="{FF2B5EF4-FFF2-40B4-BE49-F238E27FC236}">
                    <a16:creationId xmlns:a16="http://schemas.microsoft.com/office/drawing/2014/main" id="{E5A61E2D-CDE4-1896-9F4E-16457AC59962}"/>
                  </a:ext>
                </a:extLst>
              </p:cNvPr>
              <p:cNvSpPr/>
              <p:nvPr/>
            </p:nvSpPr>
            <p:spPr>
              <a:xfrm>
                <a:off x="5850546" y="4042755"/>
                <a:ext cx="379614" cy="98249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7824402F-ADED-6575-61AF-D78C77865AF9}"/>
                  </a:ext>
                </a:extLst>
              </p:cNvPr>
              <p:cNvSpPr/>
              <p:nvPr/>
            </p:nvSpPr>
            <p:spPr>
              <a:xfrm>
                <a:off x="5821259" y="4917798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5" name="Rectangle: Rounded Corners 1095">
              <a:extLst>
                <a:ext uri="{FF2B5EF4-FFF2-40B4-BE49-F238E27FC236}">
                  <a16:creationId xmlns:a16="http://schemas.microsoft.com/office/drawing/2014/main" id="{DAD5C2B9-16A5-2073-8FFF-B0984B1466DC}"/>
                </a:ext>
              </a:extLst>
            </p:cNvPr>
            <p:cNvSpPr/>
            <p:nvPr/>
          </p:nvSpPr>
          <p:spPr>
            <a:xfrm>
              <a:off x="1121056" y="4634342"/>
              <a:ext cx="2197275" cy="1097815"/>
            </a:xfrm>
            <a:custGeom>
              <a:avLst/>
              <a:gdLst>
                <a:gd name="connsiteX0" fmla="*/ 0 w 3180945"/>
                <a:gd name="connsiteY0" fmla="*/ 778213 h 1556426"/>
                <a:gd name="connsiteX1" fmla="*/ 778213 w 3180945"/>
                <a:gd name="connsiteY1" fmla="*/ 0 h 1556426"/>
                <a:gd name="connsiteX2" fmla="*/ 2402732 w 3180945"/>
                <a:gd name="connsiteY2" fmla="*/ 0 h 1556426"/>
                <a:gd name="connsiteX3" fmla="*/ 3180945 w 3180945"/>
                <a:gd name="connsiteY3" fmla="*/ 778213 h 1556426"/>
                <a:gd name="connsiteX4" fmla="*/ 3180945 w 3180945"/>
                <a:gd name="connsiteY4" fmla="*/ 778213 h 1556426"/>
                <a:gd name="connsiteX5" fmla="*/ 2402732 w 3180945"/>
                <a:gd name="connsiteY5" fmla="*/ 1556426 h 1556426"/>
                <a:gd name="connsiteX6" fmla="*/ 778213 w 3180945"/>
                <a:gd name="connsiteY6" fmla="*/ 1556426 h 1556426"/>
                <a:gd name="connsiteX7" fmla="*/ 0 w 3180945"/>
                <a:gd name="connsiteY7" fmla="*/ 778213 h 1556426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2402732 w 3180945"/>
                <a:gd name="connsiteY5" fmla="*/ 1605064 h 1605064"/>
                <a:gd name="connsiteX6" fmla="*/ 778213 w 3180945"/>
                <a:gd name="connsiteY6" fmla="*/ 1605064 h 1605064"/>
                <a:gd name="connsiteX7" fmla="*/ 0 w 3180945"/>
                <a:gd name="connsiteY7" fmla="*/ 826851 h 1605064"/>
                <a:gd name="connsiteX0" fmla="*/ 0 w 3243217"/>
                <a:gd name="connsiteY0" fmla="*/ 826851 h 1605064"/>
                <a:gd name="connsiteX1" fmla="*/ 778213 w 3243217"/>
                <a:gd name="connsiteY1" fmla="*/ 48638 h 1605064"/>
                <a:gd name="connsiteX2" fmla="*/ 1585609 w 3243217"/>
                <a:gd name="connsiteY2" fmla="*/ 0 h 1605064"/>
                <a:gd name="connsiteX3" fmla="*/ 2402732 w 3243217"/>
                <a:gd name="connsiteY3" fmla="*/ 48638 h 1605064"/>
                <a:gd name="connsiteX4" fmla="*/ 3180945 w 3243217"/>
                <a:gd name="connsiteY4" fmla="*/ 826851 h 1605064"/>
                <a:gd name="connsiteX5" fmla="*/ 2402732 w 3243217"/>
                <a:gd name="connsiteY5" fmla="*/ 1605064 h 1605064"/>
                <a:gd name="connsiteX6" fmla="*/ 778213 w 3243217"/>
                <a:gd name="connsiteY6" fmla="*/ 1605064 h 1605064"/>
                <a:gd name="connsiteX7" fmla="*/ 0 w 3243217"/>
                <a:gd name="connsiteY7" fmla="*/ 826851 h 1605064"/>
                <a:gd name="connsiteX0" fmla="*/ 0 w 3184508"/>
                <a:gd name="connsiteY0" fmla="*/ 826851 h 1605064"/>
                <a:gd name="connsiteX1" fmla="*/ 778213 w 3184508"/>
                <a:gd name="connsiteY1" fmla="*/ 48638 h 1605064"/>
                <a:gd name="connsiteX2" fmla="*/ 1585609 w 3184508"/>
                <a:gd name="connsiteY2" fmla="*/ 0 h 1605064"/>
                <a:gd name="connsiteX3" fmla="*/ 2402732 w 3184508"/>
                <a:gd name="connsiteY3" fmla="*/ 48638 h 1605064"/>
                <a:gd name="connsiteX4" fmla="*/ 3180945 w 3184508"/>
                <a:gd name="connsiteY4" fmla="*/ 826851 h 1605064"/>
                <a:gd name="connsiteX5" fmla="*/ 2402732 w 3184508"/>
                <a:gd name="connsiteY5" fmla="*/ 1605064 h 1605064"/>
                <a:gd name="connsiteX6" fmla="*/ 778213 w 3184508"/>
                <a:gd name="connsiteY6" fmla="*/ 1605064 h 1605064"/>
                <a:gd name="connsiteX7" fmla="*/ 0 w 3184508"/>
                <a:gd name="connsiteY7" fmla="*/ 826851 h 1605064"/>
                <a:gd name="connsiteX0" fmla="*/ 0 w 3184508"/>
                <a:gd name="connsiteY0" fmla="*/ 826851 h 1605064"/>
                <a:gd name="connsiteX1" fmla="*/ 778213 w 3184508"/>
                <a:gd name="connsiteY1" fmla="*/ 48638 h 1605064"/>
                <a:gd name="connsiteX2" fmla="*/ 1585609 w 3184508"/>
                <a:gd name="connsiteY2" fmla="*/ 0 h 1605064"/>
                <a:gd name="connsiteX3" fmla="*/ 2402732 w 3184508"/>
                <a:gd name="connsiteY3" fmla="*/ 48638 h 1605064"/>
                <a:gd name="connsiteX4" fmla="*/ 3180945 w 3184508"/>
                <a:gd name="connsiteY4" fmla="*/ 826851 h 1605064"/>
                <a:gd name="connsiteX5" fmla="*/ 2402732 w 3184508"/>
                <a:gd name="connsiteY5" fmla="*/ 1605064 h 1605064"/>
                <a:gd name="connsiteX6" fmla="*/ 778213 w 3184508"/>
                <a:gd name="connsiteY6" fmla="*/ 1605064 h 1605064"/>
                <a:gd name="connsiteX7" fmla="*/ 0 w 3184508"/>
                <a:gd name="connsiteY7" fmla="*/ 826851 h 1605064"/>
                <a:gd name="connsiteX0" fmla="*/ 0 w 3184508"/>
                <a:gd name="connsiteY0" fmla="*/ 826851 h 1622357"/>
                <a:gd name="connsiteX1" fmla="*/ 778213 w 3184508"/>
                <a:gd name="connsiteY1" fmla="*/ 48638 h 1622357"/>
                <a:gd name="connsiteX2" fmla="*/ 1585609 w 3184508"/>
                <a:gd name="connsiteY2" fmla="*/ 0 h 1622357"/>
                <a:gd name="connsiteX3" fmla="*/ 2402732 w 3184508"/>
                <a:gd name="connsiteY3" fmla="*/ 48638 h 1622357"/>
                <a:gd name="connsiteX4" fmla="*/ 3180945 w 3184508"/>
                <a:gd name="connsiteY4" fmla="*/ 826851 h 1622357"/>
                <a:gd name="connsiteX5" fmla="*/ 2402732 w 3184508"/>
                <a:gd name="connsiteY5" fmla="*/ 1605064 h 1622357"/>
                <a:gd name="connsiteX6" fmla="*/ 778213 w 3184508"/>
                <a:gd name="connsiteY6" fmla="*/ 1605064 h 1622357"/>
                <a:gd name="connsiteX7" fmla="*/ 0 w 3184508"/>
                <a:gd name="connsiteY7" fmla="*/ 826851 h 1622357"/>
                <a:gd name="connsiteX0" fmla="*/ 0 w 3184508"/>
                <a:gd name="connsiteY0" fmla="*/ 826851 h 1653342"/>
                <a:gd name="connsiteX1" fmla="*/ 778213 w 3184508"/>
                <a:gd name="connsiteY1" fmla="*/ 48638 h 1653342"/>
                <a:gd name="connsiteX2" fmla="*/ 1585609 w 3184508"/>
                <a:gd name="connsiteY2" fmla="*/ 0 h 1653342"/>
                <a:gd name="connsiteX3" fmla="*/ 2402732 w 3184508"/>
                <a:gd name="connsiteY3" fmla="*/ 48638 h 1653342"/>
                <a:gd name="connsiteX4" fmla="*/ 3180945 w 3184508"/>
                <a:gd name="connsiteY4" fmla="*/ 953311 h 1653342"/>
                <a:gd name="connsiteX5" fmla="*/ 2402732 w 3184508"/>
                <a:gd name="connsiteY5" fmla="*/ 1605064 h 1653342"/>
                <a:gd name="connsiteX6" fmla="*/ 778213 w 3184508"/>
                <a:gd name="connsiteY6" fmla="*/ 1605064 h 1653342"/>
                <a:gd name="connsiteX7" fmla="*/ 0 w 3184508"/>
                <a:gd name="connsiteY7" fmla="*/ 826851 h 1653342"/>
                <a:gd name="connsiteX0" fmla="*/ 0 w 3183463"/>
                <a:gd name="connsiteY0" fmla="*/ 826851 h 1653342"/>
                <a:gd name="connsiteX1" fmla="*/ 778213 w 3183463"/>
                <a:gd name="connsiteY1" fmla="*/ 48638 h 1653342"/>
                <a:gd name="connsiteX2" fmla="*/ 1585609 w 3183463"/>
                <a:gd name="connsiteY2" fmla="*/ 0 h 1653342"/>
                <a:gd name="connsiteX3" fmla="*/ 2402732 w 3183463"/>
                <a:gd name="connsiteY3" fmla="*/ 48638 h 1653342"/>
                <a:gd name="connsiteX4" fmla="*/ 3180945 w 3183463"/>
                <a:gd name="connsiteY4" fmla="*/ 953311 h 1653342"/>
                <a:gd name="connsiteX5" fmla="*/ 2402732 w 3183463"/>
                <a:gd name="connsiteY5" fmla="*/ 1605064 h 1653342"/>
                <a:gd name="connsiteX6" fmla="*/ 778213 w 3183463"/>
                <a:gd name="connsiteY6" fmla="*/ 1605064 h 1653342"/>
                <a:gd name="connsiteX7" fmla="*/ 0 w 3183463"/>
                <a:gd name="connsiteY7" fmla="*/ 826851 h 1653342"/>
                <a:gd name="connsiteX0" fmla="*/ 0 w 3189374"/>
                <a:gd name="connsiteY0" fmla="*/ 826851 h 1653342"/>
                <a:gd name="connsiteX1" fmla="*/ 778213 w 3189374"/>
                <a:gd name="connsiteY1" fmla="*/ 48638 h 1653342"/>
                <a:gd name="connsiteX2" fmla="*/ 1585609 w 3189374"/>
                <a:gd name="connsiteY2" fmla="*/ 0 h 1653342"/>
                <a:gd name="connsiteX3" fmla="*/ 2402732 w 3189374"/>
                <a:gd name="connsiteY3" fmla="*/ 48638 h 1653342"/>
                <a:gd name="connsiteX4" fmla="*/ 2790973 w 3189374"/>
                <a:gd name="connsiteY4" fmla="*/ 535020 h 1653342"/>
                <a:gd name="connsiteX5" fmla="*/ 3180945 w 3189374"/>
                <a:gd name="connsiteY5" fmla="*/ 953311 h 1653342"/>
                <a:gd name="connsiteX6" fmla="*/ 2402732 w 3189374"/>
                <a:gd name="connsiteY6" fmla="*/ 1605064 h 1653342"/>
                <a:gd name="connsiteX7" fmla="*/ 778213 w 3189374"/>
                <a:gd name="connsiteY7" fmla="*/ 1605064 h 1653342"/>
                <a:gd name="connsiteX8" fmla="*/ 0 w 3189374"/>
                <a:gd name="connsiteY8" fmla="*/ 826851 h 1653342"/>
                <a:gd name="connsiteX0" fmla="*/ 0 w 3189374"/>
                <a:gd name="connsiteY0" fmla="*/ 826851 h 1653342"/>
                <a:gd name="connsiteX1" fmla="*/ 778213 w 3189374"/>
                <a:gd name="connsiteY1" fmla="*/ 48638 h 1653342"/>
                <a:gd name="connsiteX2" fmla="*/ 1585609 w 3189374"/>
                <a:gd name="connsiteY2" fmla="*/ 0 h 1653342"/>
                <a:gd name="connsiteX3" fmla="*/ 2402732 w 3189374"/>
                <a:gd name="connsiteY3" fmla="*/ 48638 h 1653342"/>
                <a:gd name="connsiteX4" fmla="*/ 2790973 w 3189374"/>
                <a:gd name="connsiteY4" fmla="*/ 535020 h 1653342"/>
                <a:gd name="connsiteX5" fmla="*/ 3180945 w 3189374"/>
                <a:gd name="connsiteY5" fmla="*/ 953311 h 1653342"/>
                <a:gd name="connsiteX6" fmla="*/ 2402732 w 3189374"/>
                <a:gd name="connsiteY6" fmla="*/ 1605064 h 1653342"/>
                <a:gd name="connsiteX7" fmla="*/ 778213 w 3189374"/>
                <a:gd name="connsiteY7" fmla="*/ 1605064 h 1653342"/>
                <a:gd name="connsiteX8" fmla="*/ 0 w 3189374"/>
                <a:gd name="connsiteY8" fmla="*/ 826851 h 1653342"/>
                <a:gd name="connsiteX0" fmla="*/ 0 w 3189374"/>
                <a:gd name="connsiteY0" fmla="*/ 835973 h 1662464"/>
                <a:gd name="connsiteX1" fmla="*/ 778213 w 3189374"/>
                <a:gd name="connsiteY1" fmla="*/ 57760 h 1662464"/>
                <a:gd name="connsiteX2" fmla="*/ 1585609 w 3189374"/>
                <a:gd name="connsiteY2" fmla="*/ 9122 h 1662464"/>
                <a:gd name="connsiteX3" fmla="*/ 2402732 w 3189374"/>
                <a:gd name="connsiteY3" fmla="*/ 57760 h 1662464"/>
                <a:gd name="connsiteX4" fmla="*/ 2790973 w 3189374"/>
                <a:gd name="connsiteY4" fmla="*/ 544142 h 1662464"/>
                <a:gd name="connsiteX5" fmla="*/ 3180945 w 3189374"/>
                <a:gd name="connsiteY5" fmla="*/ 962433 h 1662464"/>
                <a:gd name="connsiteX6" fmla="*/ 2402732 w 3189374"/>
                <a:gd name="connsiteY6" fmla="*/ 1614186 h 1662464"/>
                <a:gd name="connsiteX7" fmla="*/ 778213 w 3189374"/>
                <a:gd name="connsiteY7" fmla="*/ 1614186 h 1662464"/>
                <a:gd name="connsiteX8" fmla="*/ 0 w 3189374"/>
                <a:gd name="connsiteY8" fmla="*/ 835973 h 1662464"/>
                <a:gd name="connsiteX0" fmla="*/ 0 w 3196853"/>
                <a:gd name="connsiteY0" fmla="*/ 835973 h 1658861"/>
                <a:gd name="connsiteX1" fmla="*/ 778213 w 3196853"/>
                <a:gd name="connsiteY1" fmla="*/ 57760 h 1658861"/>
                <a:gd name="connsiteX2" fmla="*/ 1585609 w 3196853"/>
                <a:gd name="connsiteY2" fmla="*/ 9122 h 1658861"/>
                <a:gd name="connsiteX3" fmla="*/ 2402732 w 3196853"/>
                <a:gd name="connsiteY3" fmla="*/ 57760 h 1658861"/>
                <a:gd name="connsiteX4" fmla="*/ 2790973 w 3196853"/>
                <a:gd name="connsiteY4" fmla="*/ 544142 h 1658861"/>
                <a:gd name="connsiteX5" fmla="*/ 3188592 w 3196853"/>
                <a:gd name="connsiteY5" fmla="*/ 1011071 h 1658861"/>
                <a:gd name="connsiteX6" fmla="*/ 2402732 w 3196853"/>
                <a:gd name="connsiteY6" fmla="*/ 1614186 h 1658861"/>
                <a:gd name="connsiteX7" fmla="*/ 778213 w 3196853"/>
                <a:gd name="connsiteY7" fmla="*/ 1614186 h 1658861"/>
                <a:gd name="connsiteX8" fmla="*/ 0 w 3196853"/>
                <a:gd name="connsiteY8" fmla="*/ 835973 h 1658861"/>
                <a:gd name="connsiteX0" fmla="*/ 0 w 3189476"/>
                <a:gd name="connsiteY0" fmla="*/ 835973 h 1658861"/>
                <a:gd name="connsiteX1" fmla="*/ 778213 w 3189476"/>
                <a:gd name="connsiteY1" fmla="*/ 57760 h 1658861"/>
                <a:gd name="connsiteX2" fmla="*/ 1585609 w 3189476"/>
                <a:gd name="connsiteY2" fmla="*/ 9122 h 1658861"/>
                <a:gd name="connsiteX3" fmla="*/ 2402732 w 3189476"/>
                <a:gd name="connsiteY3" fmla="*/ 57760 h 1658861"/>
                <a:gd name="connsiteX4" fmla="*/ 2790973 w 3189476"/>
                <a:gd name="connsiteY4" fmla="*/ 544142 h 1658861"/>
                <a:gd name="connsiteX5" fmla="*/ 3188592 w 3189476"/>
                <a:gd name="connsiteY5" fmla="*/ 1011071 h 1658861"/>
                <a:gd name="connsiteX6" fmla="*/ 2402732 w 3189476"/>
                <a:gd name="connsiteY6" fmla="*/ 1614186 h 1658861"/>
                <a:gd name="connsiteX7" fmla="*/ 778213 w 3189476"/>
                <a:gd name="connsiteY7" fmla="*/ 1614186 h 1658861"/>
                <a:gd name="connsiteX8" fmla="*/ 0 w 3189476"/>
                <a:gd name="connsiteY8" fmla="*/ 835973 h 1658861"/>
                <a:gd name="connsiteX0" fmla="*/ 0 w 3188847"/>
                <a:gd name="connsiteY0" fmla="*/ 835973 h 1658861"/>
                <a:gd name="connsiteX1" fmla="*/ 778213 w 3188847"/>
                <a:gd name="connsiteY1" fmla="*/ 57760 h 1658861"/>
                <a:gd name="connsiteX2" fmla="*/ 1585609 w 3188847"/>
                <a:gd name="connsiteY2" fmla="*/ 9122 h 1658861"/>
                <a:gd name="connsiteX3" fmla="*/ 2402732 w 3188847"/>
                <a:gd name="connsiteY3" fmla="*/ 57760 h 1658861"/>
                <a:gd name="connsiteX4" fmla="*/ 2790973 w 3188847"/>
                <a:gd name="connsiteY4" fmla="*/ 544142 h 1658861"/>
                <a:gd name="connsiteX5" fmla="*/ 3188592 w 3188847"/>
                <a:gd name="connsiteY5" fmla="*/ 1011071 h 1658861"/>
                <a:gd name="connsiteX6" fmla="*/ 2402732 w 3188847"/>
                <a:gd name="connsiteY6" fmla="*/ 1614186 h 1658861"/>
                <a:gd name="connsiteX7" fmla="*/ 778213 w 3188847"/>
                <a:gd name="connsiteY7" fmla="*/ 1614186 h 1658861"/>
                <a:gd name="connsiteX8" fmla="*/ 0 w 3188847"/>
                <a:gd name="connsiteY8" fmla="*/ 835973 h 1658861"/>
                <a:gd name="connsiteX0" fmla="*/ 0 w 3188611"/>
                <a:gd name="connsiteY0" fmla="*/ 835973 h 1633641"/>
                <a:gd name="connsiteX1" fmla="*/ 778213 w 3188611"/>
                <a:gd name="connsiteY1" fmla="*/ 57760 h 1633641"/>
                <a:gd name="connsiteX2" fmla="*/ 1585609 w 3188611"/>
                <a:gd name="connsiteY2" fmla="*/ 9122 h 1633641"/>
                <a:gd name="connsiteX3" fmla="*/ 2402732 w 3188611"/>
                <a:gd name="connsiteY3" fmla="*/ 57760 h 1633641"/>
                <a:gd name="connsiteX4" fmla="*/ 2790973 w 3188611"/>
                <a:gd name="connsiteY4" fmla="*/ 544142 h 1633641"/>
                <a:gd name="connsiteX5" fmla="*/ 3188592 w 3188611"/>
                <a:gd name="connsiteY5" fmla="*/ 1011071 h 1633641"/>
                <a:gd name="connsiteX6" fmla="*/ 2806265 w 3188611"/>
                <a:gd name="connsiteY6" fmla="*/ 1351539 h 1633641"/>
                <a:gd name="connsiteX7" fmla="*/ 2402732 w 3188611"/>
                <a:gd name="connsiteY7" fmla="*/ 1614186 h 1633641"/>
                <a:gd name="connsiteX8" fmla="*/ 778213 w 3188611"/>
                <a:gd name="connsiteY8" fmla="*/ 1614186 h 1633641"/>
                <a:gd name="connsiteX9" fmla="*/ 0 w 3188611"/>
                <a:gd name="connsiteY9" fmla="*/ 835973 h 1633641"/>
                <a:gd name="connsiteX0" fmla="*/ 0 w 3188611"/>
                <a:gd name="connsiteY0" fmla="*/ 835973 h 1633641"/>
                <a:gd name="connsiteX1" fmla="*/ 778213 w 3188611"/>
                <a:gd name="connsiteY1" fmla="*/ 57760 h 1633641"/>
                <a:gd name="connsiteX2" fmla="*/ 1585609 w 3188611"/>
                <a:gd name="connsiteY2" fmla="*/ 9122 h 1633641"/>
                <a:gd name="connsiteX3" fmla="*/ 2402732 w 3188611"/>
                <a:gd name="connsiteY3" fmla="*/ 57760 h 1633641"/>
                <a:gd name="connsiteX4" fmla="*/ 2790973 w 3188611"/>
                <a:gd name="connsiteY4" fmla="*/ 544142 h 1633641"/>
                <a:gd name="connsiteX5" fmla="*/ 3188592 w 3188611"/>
                <a:gd name="connsiteY5" fmla="*/ 1011071 h 1633641"/>
                <a:gd name="connsiteX6" fmla="*/ 2806265 w 3188611"/>
                <a:gd name="connsiteY6" fmla="*/ 1351539 h 1633641"/>
                <a:gd name="connsiteX7" fmla="*/ 2196277 w 3188611"/>
                <a:gd name="connsiteY7" fmla="*/ 1614186 h 1633641"/>
                <a:gd name="connsiteX8" fmla="*/ 778213 w 3188611"/>
                <a:gd name="connsiteY8" fmla="*/ 1614186 h 1633641"/>
                <a:gd name="connsiteX9" fmla="*/ 0 w 3188611"/>
                <a:gd name="connsiteY9" fmla="*/ 835973 h 1633641"/>
                <a:gd name="connsiteX0" fmla="*/ 0 w 3188802"/>
                <a:gd name="connsiteY0" fmla="*/ 835973 h 1640846"/>
                <a:gd name="connsiteX1" fmla="*/ 778213 w 3188802"/>
                <a:gd name="connsiteY1" fmla="*/ 57760 h 1640846"/>
                <a:gd name="connsiteX2" fmla="*/ 1585609 w 3188802"/>
                <a:gd name="connsiteY2" fmla="*/ 9122 h 1640846"/>
                <a:gd name="connsiteX3" fmla="*/ 2402732 w 3188802"/>
                <a:gd name="connsiteY3" fmla="*/ 57760 h 1640846"/>
                <a:gd name="connsiteX4" fmla="*/ 2790973 w 3188802"/>
                <a:gd name="connsiteY4" fmla="*/ 544142 h 1640846"/>
                <a:gd name="connsiteX5" fmla="*/ 3188592 w 3188802"/>
                <a:gd name="connsiteY5" fmla="*/ 1011071 h 1640846"/>
                <a:gd name="connsiteX6" fmla="*/ 2737446 w 3188802"/>
                <a:gd name="connsiteY6" fmla="*/ 1254263 h 1640846"/>
                <a:gd name="connsiteX7" fmla="*/ 2196277 w 3188802"/>
                <a:gd name="connsiteY7" fmla="*/ 1614186 h 1640846"/>
                <a:gd name="connsiteX8" fmla="*/ 778213 w 3188802"/>
                <a:gd name="connsiteY8" fmla="*/ 1614186 h 1640846"/>
                <a:gd name="connsiteX9" fmla="*/ 0 w 3188802"/>
                <a:gd name="connsiteY9" fmla="*/ 835973 h 1640846"/>
                <a:gd name="connsiteX0" fmla="*/ 14 w 3188816"/>
                <a:gd name="connsiteY0" fmla="*/ 889102 h 1693975"/>
                <a:gd name="connsiteX1" fmla="*/ 762934 w 3188816"/>
                <a:gd name="connsiteY1" fmla="*/ 3885 h 1693975"/>
                <a:gd name="connsiteX2" fmla="*/ 1585623 w 3188816"/>
                <a:gd name="connsiteY2" fmla="*/ 62251 h 1693975"/>
                <a:gd name="connsiteX3" fmla="*/ 2402746 w 3188816"/>
                <a:gd name="connsiteY3" fmla="*/ 110889 h 1693975"/>
                <a:gd name="connsiteX4" fmla="*/ 2790987 w 3188816"/>
                <a:gd name="connsiteY4" fmla="*/ 597271 h 1693975"/>
                <a:gd name="connsiteX5" fmla="*/ 3188606 w 3188816"/>
                <a:gd name="connsiteY5" fmla="*/ 1064200 h 1693975"/>
                <a:gd name="connsiteX6" fmla="*/ 2737460 w 3188816"/>
                <a:gd name="connsiteY6" fmla="*/ 1307392 h 1693975"/>
                <a:gd name="connsiteX7" fmla="*/ 2196291 w 3188816"/>
                <a:gd name="connsiteY7" fmla="*/ 1667315 h 1693975"/>
                <a:gd name="connsiteX8" fmla="*/ 778227 w 3188816"/>
                <a:gd name="connsiteY8" fmla="*/ 1667315 h 1693975"/>
                <a:gd name="connsiteX9" fmla="*/ 14 w 3188816"/>
                <a:gd name="connsiteY9" fmla="*/ 889102 h 169397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402746 w 3188816"/>
                <a:gd name="connsiteY3" fmla="*/ 126459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326281 w 3188816"/>
                <a:gd name="connsiteY3" fmla="*/ 233463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326281 w 3188816"/>
                <a:gd name="connsiteY3" fmla="*/ 204280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641"/>
                <a:gd name="connsiteY0" fmla="*/ 904672 h 1709545"/>
                <a:gd name="connsiteX1" fmla="*/ 762934 w 3188641"/>
                <a:gd name="connsiteY1" fmla="*/ 19455 h 1709545"/>
                <a:gd name="connsiteX2" fmla="*/ 1585623 w 3188641"/>
                <a:gd name="connsiteY2" fmla="*/ 0 h 1709545"/>
                <a:gd name="connsiteX3" fmla="*/ 2326281 w 3188641"/>
                <a:gd name="connsiteY3" fmla="*/ 204280 h 1709545"/>
                <a:gd name="connsiteX4" fmla="*/ 2760401 w 3188641"/>
                <a:gd name="connsiteY4" fmla="*/ 632296 h 1709545"/>
                <a:gd name="connsiteX5" fmla="*/ 3188606 w 3188641"/>
                <a:gd name="connsiteY5" fmla="*/ 1079770 h 1709545"/>
                <a:gd name="connsiteX6" fmla="*/ 2737460 w 3188641"/>
                <a:gd name="connsiteY6" fmla="*/ 1322962 h 1709545"/>
                <a:gd name="connsiteX7" fmla="*/ 2196291 w 3188641"/>
                <a:gd name="connsiteY7" fmla="*/ 1682885 h 1709545"/>
                <a:gd name="connsiteX8" fmla="*/ 778227 w 3188641"/>
                <a:gd name="connsiteY8" fmla="*/ 1682885 h 1709545"/>
                <a:gd name="connsiteX9" fmla="*/ 14 w 3188641"/>
                <a:gd name="connsiteY9" fmla="*/ 904672 h 1709545"/>
                <a:gd name="connsiteX0" fmla="*/ 14 w 3188641"/>
                <a:gd name="connsiteY0" fmla="*/ 904672 h 1709545"/>
                <a:gd name="connsiteX1" fmla="*/ 762934 w 3188641"/>
                <a:gd name="connsiteY1" fmla="*/ 19455 h 1709545"/>
                <a:gd name="connsiteX2" fmla="*/ 1585623 w 3188641"/>
                <a:gd name="connsiteY2" fmla="*/ 0 h 1709545"/>
                <a:gd name="connsiteX3" fmla="*/ 2326281 w 3188641"/>
                <a:gd name="connsiteY3" fmla="*/ 204280 h 1709545"/>
                <a:gd name="connsiteX4" fmla="*/ 2760401 w 3188641"/>
                <a:gd name="connsiteY4" fmla="*/ 632296 h 1709545"/>
                <a:gd name="connsiteX5" fmla="*/ 3188606 w 3188641"/>
                <a:gd name="connsiteY5" fmla="*/ 1079770 h 1709545"/>
                <a:gd name="connsiteX6" fmla="*/ 2737460 w 3188641"/>
                <a:gd name="connsiteY6" fmla="*/ 1322962 h 1709545"/>
                <a:gd name="connsiteX7" fmla="*/ 2196291 w 3188641"/>
                <a:gd name="connsiteY7" fmla="*/ 1682885 h 1709545"/>
                <a:gd name="connsiteX8" fmla="*/ 778227 w 3188641"/>
                <a:gd name="connsiteY8" fmla="*/ 1682885 h 1709545"/>
                <a:gd name="connsiteX9" fmla="*/ 14 w 3188641"/>
                <a:gd name="connsiteY9" fmla="*/ 904672 h 1709545"/>
                <a:gd name="connsiteX0" fmla="*/ 14 w 3188647"/>
                <a:gd name="connsiteY0" fmla="*/ 904672 h 1709545"/>
                <a:gd name="connsiteX1" fmla="*/ 762934 w 3188647"/>
                <a:gd name="connsiteY1" fmla="*/ 19455 h 1709545"/>
                <a:gd name="connsiteX2" fmla="*/ 1585623 w 3188647"/>
                <a:gd name="connsiteY2" fmla="*/ 0 h 1709545"/>
                <a:gd name="connsiteX3" fmla="*/ 2326281 w 3188647"/>
                <a:gd name="connsiteY3" fmla="*/ 204280 h 1709545"/>
                <a:gd name="connsiteX4" fmla="*/ 2760401 w 3188647"/>
                <a:gd name="connsiteY4" fmla="*/ 632296 h 1709545"/>
                <a:gd name="connsiteX5" fmla="*/ 3188606 w 3188647"/>
                <a:gd name="connsiteY5" fmla="*/ 1079770 h 1709545"/>
                <a:gd name="connsiteX6" fmla="*/ 2737460 w 3188647"/>
                <a:gd name="connsiteY6" fmla="*/ 1322962 h 1709545"/>
                <a:gd name="connsiteX7" fmla="*/ 2196291 w 3188647"/>
                <a:gd name="connsiteY7" fmla="*/ 1682885 h 1709545"/>
                <a:gd name="connsiteX8" fmla="*/ 778227 w 3188647"/>
                <a:gd name="connsiteY8" fmla="*/ 1682885 h 1709545"/>
                <a:gd name="connsiteX9" fmla="*/ 14 w 3188647"/>
                <a:gd name="connsiteY9" fmla="*/ 904672 h 1709545"/>
                <a:gd name="connsiteX0" fmla="*/ 14 w 3188647"/>
                <a:gd name="connsiteY0" fmla="*/ 904672 h 1709545"/>
                <a:gd name="connsiteX1" fmla="*/ 762934 w 3188647"/>
                <a:gd name="connsiteY1" fmla="*/ 19455 h 1709545"/>
                <a:gd name="connsiteX2" fmla="*/ 1585623 w 3188647"/>
                <a:gd name="connsiteY2" fmla="*/ 0 h 1709545"/>
                <a:gd name="connsiteX3" fmla="*/ 2326281 w 3188647"/>
                <a:gd name="connsiteY3" fmla="*/ 204280 h 1709545"/>
                <a:gd name="connsiteX4" fmla="*/ 2760401 w 3188647"/>
                <a:gd name="connsiteY4" fmla="*/ 710117 h 1709545"/>
                <a:gd name="connsiteX5" fmla="*/ 3188606 w 3188647"/>
                <a:gd name="connsiteY5" fmla="*/ 1079770 h 1709545"/>
                <a:gd name="connsiteX6" fmla="*/ 2737460 w 3188647"/>
                <a:gd name="connsiteY6" fmla="*/ 1322962 h 1709545"/>
                <a:gd name="connsiteX7" fmla="*/ 2196291 w 3188647"/>
                <a:gd name="connsiteY7" fmla="*/ 1682885 h 1709545"/>
                <a:gd name="connsiteX8" fmla="*/ 778227 w 3188647"/>
                <a:gd name="connsiteY8" fmla="*/ 1682885 h 1709545"/>
                <a:gd name="connsiteX9" fmla="*/ 14 w 3188647"/>
                <a:gd name="connsiteY9" fmla="*/ 904672 h 1709545"/>
                <a:gd name="connsiteX0" fmla="*/ 14 w 2944336"/>
                <a:gd name="connsiteY0" fmla="*/ 904672 h 1709545"/>
                <a:gd name="connsiteX1" fmla="*/ 762934 w 2944336"/>
                <a:gd name="connsiteY1" fmla="*/ 19455 h 1709545"/>
                <a:gd name="connsiteX2" fmla="*/ 1585623 w 2944336"/>
                <a:gd name="connsiteY2" fmla="*/ 0 h 1709545"/>
                <a:gd name="connsiteX3" fmla="*/ 2326281 w 2944336"/>
                <a:gd name="connsiteY3" fmla="*/ 204280 h 1709545"/>
                <a:gd name="connsiteX4" fmla="*/ 2760401 w 2944336"/>
                <a:gd name="connsiteY4" fmla="*/ 710117 h 1709545"/>
                <a:gd name="connsiteX5" fmla="*/ 2943918 w 2944336"/>
                <a:gd name="connsiteY5" fmla="*/ 1070043 h 1709545"/>
                <a:gd name="connsiteX6" fmla="*/ 2737460 w 2944336"/>
                <a:gd name="connsiteY6" fmla="*/ 1322962 h 1709545"/>
                <a:gd name="connsiteX7" fmla="*/ 2196291 w 2944336"/>
                <a:gd name="connsiteY7" fmla="*/ 1682885 h 1709545"/>
                <a:gd name="connsiteX8" fmla="*/ 778227 w 2944336"/>
                <a:gd name="connsiteY8" fmla="*/ 1682885 h 1709545"/>
                <a:gd name="connsiteX9" fmla="*/ 14 w 2944336"/>
                <a:gd name="connsiteY9" fmla="*/ 904672 h 1709545"/>
                <a:gd name="connsiteX0" fmla="*/ 14 w 2944336"/>
                <a:gd name="connsiteY0" fmla="*/ 904672 h 1709545"/>
                <a:gd name="connsiteX1" fmla="*/ 762934 w 2944336"/>
                <a:gd name="connsiteY1" fmla="*/ 19455 h 1709545"/>
                <a:gd name="connsiteX2" fmla="*/ 1585623 w 2944336"/>
                <a:gd name="connsiteY2" fmla="*/ 0 h 1709545"/>
                <a:gd name="connsiteX3" fmla="*/ 1988104 w 2944336"/>
                <a:gd name="connsiteY3" fmla="*/ 126459 h 1709545"/>
                <a:gd name="connsiteX4" fmla="*/ 2326281 w 2944336"/>
                <a:gd name="connsiteY4" fmla="*/ 204280 h 1709545"/>
                <a:gd name="connsiteX5" fmla="*/ 2760401 w 2944336"/>
                <a:gd name="connsiteY5" fmla="*/ 710117 h 1709545"/>
                <a:gd name="connsiteX6" fmla="*/ 2943918 w 2944336"/>
                <a:gd name="connsiteY6" fmla="*/ 1070043 h 1709545"/>
                <a:gd name="connsiteX7" fmla="*/ 2737460 w 2944336"/>
                <a:gd name="connsiteY7" fmla="*/ 1322962 h 1709545"/>
                <a:gd name="connsiteX8" fmla="*/ 2196291 w 2944336"/>
                <a:gd name="connsiteY8" fmla="*/ 1682885 h 1709545"/>
                <a:gd name="connsiteX9" fmla="*/ 778227 w 2944336"/>
                <a:gd name="connsiteY9" fmla="*/ 1682885 h 1709545"/>
                <a:gd name="connsiteX10" fmla="*/ 14 w 2944336"/>
                <a:gd name="connsiteY10" fmla="*/ 904672 h 1709545"/>
                <a:gd name="connsiteX0" fmla="*/ 14 w 2944336"/>
                <a:gd name="connsiteY0" fmla="*/ 892821 h 1697694"/>
                <a:gd name="connsiteX1" fmla="*/ 762934 w 2944336"/>
                <a:gd name="connsiteY1" fmla="*/ 7604 h 1697694"/>
                <a:gd name="connsiteX2" fmla="*/ 1570330 w 2944336"/>
                <a:gd name="connsiteY2" fmla="*/ 17332 h 1697694"/>
                <a:gd name="connsiteX3" fmla="*/ 1988104 w 2944336"/>
                <a:gd name="connsiteY3" fmla="*/ 114608 h 1697694"/>
                <a:gd name="connsiteX4" fmla="*/ 2326281 w 2944336"/>
                <a:gd name="connsiteY4" fmla="*/ 192429 h 1697694"/>
                <a:gd name="connsiteX5" fmla="*/ 2760401 w 2944336"/>
                <a:gd name="connsiteY5" fmla="*/ 698266 h 1697694"/>
                <a:gd name="connsiteX6" fmla="*/ 2943918 w 2944336"/>
                <a:gd name="connsiteY6" fmla="*/ 1058192 h 1697694"/>
                <a:gd name="connsiteX7" fmla="*/ 2737460 w 2944336"/>
                <a:gd name="connsiteY7" fmla="*/ 1311111 h 1697694"/>
                <a:gd name="connsiteX8" fmla="*/ 2196291 w 2944336"/>
                <a:gd name="connsiteY8" fmla="*/ 1671034 h 1697694"/>
                <a:gd name="connsiteX9" fmla="*/ 778227 w 2944336"/>
                <a:gd name="connsiteY9" fmla="*/ 1671034 h 1697694"/>
                <a:gd name="connsiteX10" fmla="*/ 14 w 2944336"/>
                <a:gd name="connsiteY10" fmla="*/ 892821 h 1697694"/>
                <a:gd name="connsiteX0" fmla="*/ 14 w 2944336"/>
                <a:gd name="connsiteY0" fmla="*/ 892821 h 1697694"/>
                <a:gd name="connsiteX1" fmla="*/ 762934 w 2944336"/>
                <a:gd name="connsiteY1" fmla="*/ 7604 h 1697694"/>
                <a:gd name="connsiteX2" fmla="*/ 1570330 w 2944336"/>
                <a:gd name="connsiteY2" fmla="*/ 17332 h 1697694"/>
                <a:gd name="connsiteX3" fmla="*/ 1988104 w 2944336"/>
                <a:gd name="connsiteY3" fmla="*/ 114608 h 1697694"/>
                <a:gd name="connsiteX4" fmla="*/ 2326281 w 2944336"/>
                <a:gd name="connsiteY4" fmla="*/ 192429 h 1697694"/>
                <a:gd name="connsiteX5" fmla="*/ 2760401 w 2944336"/>
                <a:gd name="connsiteY5" fmla="*/ 698266 h 1697694"/>
                <a:gd name="connsiteX6" fmla="*/ 2943918 w 2944336"/>
                <a:gd name="connsiteY6" fmla="*/ 1058192 h 1697694"/>
                <a:gd name="connsiteX7" fmla="*/ 2737460 w 2944336"/>
                <a:gd name="connsiteY7" fmla="*/ 1311111 h 1697694"/>
                <a:gd name="connsiteX8" fmla="*/ 2196291 w 2944336"/>
                <a:gd name="connsiteY8" fmla="*/ 1671034 h 1697694"/>
                <a:gd name="connsiteX9" fmla="*/ 778227 w 2944336"/>
                <a:gd name="connsiteY9" fmla="*/ 1671034 h 1697694"/>
                <a:gd name="connsiteX10" fmla="*/ 14 w 2944336"/>
                <a:gd name="connsiteY10" fmla="*/ 892821 h 1697694"/>
                <a:gd name="connsiteX0" fmla="*/ 18 w 2883167"/>
                <a:gd name="connsiteY0" fmla="*/ 892821 h 1697694"/>
                <a:gd name="connsiteX1" fmla="*/ 701765 w 2883167"/>
                <a:gd name="connsiteY1" fmla="*/ 7604 h 1697694"/>
                <a:gd name="connsiteX2" fmla="*/ 1509161 w 2883167"/>
                <a:gd name="connsiteY2" fmla="*/ 17332 h 1697694"/>
                <a:gd name="connsiteX3" fmla="*/ 1926935 w 2883167"/>
                <a:gd name="connsiteY3" fmla="*/ 114608 h 1697694"/>
                <a:gd name="connsiteX4" fmla="*/ 2265112 w 2883167"/>
                <a:gd name="connsiteY4" fmla="*/ 192429 h 1697694"/>
                <a:gd name="connsiteX5" fmla="*/ 2699232 w 2883167"/>
                <a:gd name="connsiteY5" fmla="*/ 698266 h 1697694"/>
                <a:gd name="connsiteX6" fmla="*/ 2882749 w 2883167"/>
                <a:gd name="connsiteY6" fmla="*/ 1058192 h 1697694"/>
                <a:gd name="connsiteX7" fmla="*/ 2676291 w 2883167"/>
                <a:gd name="connsiteY7" fmla="*/ 1311111 h 1697694"/>
                <a:gd name="connsiteX8" fmla="*/ 2135122 w 2883167"/>
                <a:gd name="connsiteY8" fmla="*/ 1671034 h 1697694"/>
                <a:gd name="connsiteX9" fmla="*/ 717058 w 2883167"/>
                <a:gd name="connsiteY9" fmla="*/ 1671034 h 1697694"/>
                <a:gd name="connsiteX10" fmla="*/ 18 w 2883167"/>
                <a:gd name="connsiteY10" fmla="*/ 892821 h 1697694"/>
                <a:gd name="connsiteX0" fmla="*/ 27688 w 2910837"/>
                <a:gd name="connsiteY0" fmla="*/ 892821 h 1697694"/>
                <a:gd name="connsiteX1" fmla="*/ 203557 w 2910837"/>
                <a:gd name="connsiteY1" fmla="*/ 270250 h 1697694"/>
                <a:gd name="connsiteX2" fmla="*/ 729435 w 2910837"/>
                <a:gd name="connsiteY2" fmla="*/ 7604 h 1697694"/>
                <a:gd name="connsiteX3" fmla="*/ 1536831 w 2910837"/>
                <a:gd name="connsiteY3" fmla="*/ 17332 h 1697694"/>
                <a:gd name="connsiteX4" fmla="*/ 1954605 w 2910837"/>
                <a:gd name="connsiteY4" fmla="*/ 114608 h 1697694"/>
                <a:gd name="connsiteX5" fmla="*/ 2292782 w 2910837"/>
                <a:gd name="connsiteY5" fmla="*/ 192429 h 1697694"/>
                <a:gd name="connsiteX6" fmla="*/ 2726902 w 2910837"/>
                <a:gd name="connsiteY6" fmla="*/ 698266 h 1697694"/>
                <a:gd name="connsiteX7" fmla="*/ 2910419 w 2910837"/>
                <a:gd name="connsiteY7" fmla="*/ 1058192 h 1697694"/>
                <a:gd name="connsiteX8" fmla="*/ 2703961 w 2910837"/>
                <a:gd name="connsiteY8" fmla="*/ 1311111 h 1697694"/>
                <a:gd name="connsiteX9" fmla="*/ 2162792 w 2910837"/>
                <a:gd name="connsiteY9" fmla="*/ 1671034 h 1697694"/>
                <a:gd name="connsiteX10" fmla="*/ 744728 w 2910837"/>
                <a:gd name="connsiteY10" fmla="*/ 1671034 h 1697694"/>
                <a:gd name="connsiteX11" fmla="*/ 27688 w 2910837"/>
                <a:gd name="connsiteY11" fmla="*/ 892821 h 1697694"/>
                <a:gd name="connsiteX0" fmla="*/ 5583 w 2888732"/>
                <a:gd name="connsiteY0" fmla="*/ 892821 h 1697694"/>
                <a:gd name="connsiteX1" fmla="*/ 181452 w 2888732"/>
                <a:gd name="connsiteY1" fmla="*/ 270250 h 1697694"/>
                <a:gd name="connsiteX2" fmla="*/ 707330 w 2888732"/>
                <a:gd name="connsiteY2" fmla="*/ 7604 h 1697694"/>
                <a:gd name="connsiteX3" fmla="*/ 1514726 w 2888732"/>
                <a:gd name="connsiteY3" fmla="*/ 17332 h 1697694"/>
                <a:gd name="connsiteX4" fmla="*/ 1932500 w 2888732"/>
                <a:gd name="connsiteY4" fmla="*/ 114608 h 1697694"/>
                <a:gd name="connsiteX5" fmla="*/ 2270677 w 2888732"/>
                <a:gd name="connsiteY5" fmla="*/ 192429 h 1697694"/>
                <a:gd name="connsiteX6" fmla="*/ 2704797 w 2888732"/>
                <a:gd name="connsiteY6" fmla="*/ 698266 h 1697694"/>
                <a:gd name="connsiteX7" fmla="*/ 2888314 w 2888732"/>
                <a:gd name="connsiteY7" fmla="*/ 1058192 h 1697694"/>
                <a:gd name="connsiteX8" fmla="*/ 2681856 w 2888732"/>
                <a:gd name="connsiteY8" fmla="*/ 1311111 h 1697694"/>
                <a:gd name="connsiteX9" fmla="*/ 2140687 w 2888732"/>
                <a:gd name="connsiteY9" fmla="*/ 1671034 h 1697694"/>
                <a:gd name="connsiteX10" fmla="*/ 722623 w 2888732"/>
                <a:gd name="connsiteY10" fmla="*/ 1671034 h 1697694"/>
                <a:gd name="connsiteX11" fmla="*/ 5583 w 2888732"/>
                <a:gd name="connsiteY11" fmla="*/ 892821 h 1697694"/>
                <a:gd name="connsiteX0" fmla="*/ 20 w 2883169"/>
                <a:gd name="connsiteY0" fmla="*/ 892821 h 1712456"/>
                <a:gd name="connsiteX1" fmla="*/ 175889 w 2883169"/>
                <a:gd name="connsiteY1" fmla="*/ 270250 h 1712456"/>
                <a:gd name="connsiteX2" fmla="*/ 701767 w 2883169"/>
                <a:gd name="connsiteY2" fmla="*/ 7604 h 1712456"/>
                <a:gd name="connsiteX3" fmla="*/ 1509163 w 2883169"/>
                <a:gd name="connsiteY3" fmla="*/ 17332 h 1712456"/>
                <a:gd name="connsiteX4" fmla="*/ 1926937 w 2883169"/>
                <a:gd name="connsiteY4" fmla="*/ 114608 h 1712456"/>
                <a:gd name="connsiteX5" fmla="*/ 2265114 w 2883169"/>
                <a:gd name="connsiteY5" fmla="*/ 192429 h 1712456"/>
                <a:gd name="connsiteX6" fmla="*/ 2699234 w 2883169"/>
                <a:gd name="connsiteY6" fmla="*/ 698266 h 1712456"/>
                <a:gd name="connsiteX7" fmla="*/ 2882751 w 2883169"/>
                <a:gd name="connsiteY7" fmla="*/ 1058192 h 1712456"/>
                <a:gd name="connsiteX8" fmla="*/ 2676293 w 2883169"/>
                <a:gd name="connsiteY8" fmla="*/ 1311111 h 1712456"/>
                <a:gd name="connsiteX9" fmla="*/ 2135124 w 2883169"/>
                <a:gd name="connsiteY9" fmla="*/ 1671034 h 1712456"/>
                <a:gd name="connsiteX10" fmla="*/ 717060 w 2883169"/>
                <a:gd name="connsiteY10" fmla="*/ 1671034 h 1712456"/>
                <a:gd name="connsiteX11" fmla="*/ 183536 w 2883169"/>
                <a:gd name="connsiteY11" fmla="*/ 1388930 h 1712456"/>
                <a:gd name="connsiteX12" fmla="*/ 20 w 2883169"/>
                <a:gd name="connsiteY12" fmla="*/ 892821 h 1712456"/>
                <a:gd name="connsiteX0" fmla="*/ 32 w 2860242"/>
                <a:gd name="connsiteY0" fmla="*/ 892821 h 1712456"/>
                <a:gd name="connsiteX1" fmla="*/ 152962 w 2860242"/>
                <a:gd name="connsiteY1" fmla="*/ 270250 h 1712456"/>
                <a:gd name="connsiteX2" fmla="*/ 678840 w 2860242"/>
                <a:gd name="connsiteY2" fmla="*/ 7604 h 1712456"/>
                <a:gd name="connsiteX3" fmla="*/ 1486236 w 2860242"/>
                <a:gd name="connsiteY3" fmla="*/ 17332 h 1712456"/>
                <a:gd name="connsiteX4" fmla="*/ 1904010 w 2860242"/>
                <a:gd name="connsiteY4" fmla="*/ 114608 h 1712456"/>
                <a:gd name="connsiteX5" fmla="*/ 2242187 w 2860242"/>
                <a:gd name="connsiteY5" fmla="*/ 192429 h 1712456"/>
                <a:gd name="connsiteX6" fmla="*/ 2676307 w 2860242"/>
                <a:gd name="connsiteY6" fmla="*/ 698266 h 1712456"/>
                <a:gd name="connsiteX7" fmla="*/ 2859824 w 2860242"/>
                <a:gd name="connsiteY7" fmla="*/ 1058192 h 1712456"/>
                <a:gd name="connsiteX8" fmla="*/ 2653366 w 2860242"/>
                <a:gd name="connsiteY8" fmla="*/ 1311111 h 1712456"/>
                <a:gd name="connsiteX9" fmla="*/ 2112197 w 2860242"/>
                <a:gd name="connsiteY9" fmla="*/ 1671034 h 1712456"/>
                <a:gd name="connsiteX10" fmla="*/ 694133 w 2860242"/>
                <a:gd name="connsiteY10" fmla="*/ 1671034 h 1712456"/>
                <a:gd name="connsiteX11" fmla="*/ 160609 w 2860242"/>
                <a:gd name="connsiteY11" fmla="*/ 1388930 h 1712456"/>
                <a:gd name="connsiteX12" fmla="*/ 32 w 2860242"/>
                <a:gd name="connsiteY12" fmla="*/ 892821 h 1712456"/>
                <a:gd name="connsiteX0" fmla="*/ 28 w 2860238"/>
                <a:gd name="connsiteY0" fmla="*/ 892821 h 1712456"/>
                <a:gd name="connsiteX1" fmla="*/ 168251 w 2860238"/>
                <a:gd name="connsiteY1" fmla="*/ 279978 h 1712456"/>
                <a:gd name="connsiteX2" fmla="*/ 678836 w 2860238"/>
                <a:gd name="connsiteY2" fmla="*/ 7604 h 1712456"/>
                <a:gd name="connsiteX3" fmla="*/ 1486232 w 2860238"/>
                <a:gd name="connsiteY3" fmla="*/ 17332 h 1712456"/>
                <a:gd name="connsiteX4" fmla="*/ 1904006 w 2860238"/>
                <a:gd name="connsiteY4" fmla="*/ 114608 h 1712456"/>
                <a:gd name="connsiteX5" fmla="*/ 2242183 w 2860238"/>
                <a:gd name="connsiteY5" fmla="*/ 192429 h 1712456"/>
                <a:gd name="connsiteX6" fmla="*/ 2676303 w 2860238"/>
                <a:gd name="connsiteY6" fmla="*/ 698266 h 1712456"/>
                <a:gd name="connsiteX7" fmla="*/ 2859820 w 2860238"/>
                <a:gd name="connsiteY7" fmla="*/ 1058192 h 1712456"/>
                <a:gd name="connsiteX8" fmla="*/ 2653362 w 2860238"/>
                <a:gd name="connsiteY8" fmla="*/ 1311111 h 1712456"/>
                <a:gd name="connsiteX9" fmla="*/ 2112193 w 2860238"/>
                <a:gd name="connsiteY9" fmla="*/ 1671034 h 1712456"/>
                <a:gd name="connsiteX10" fmla="*/ 694129 w 2860238"/>
                <a:gd name="connsiteY10" fmla="*/ 1671034 h 1712456"/>
                <a:gd name="connsiteX11" fmla="*/ 160605 w 2860238"/>
                <a:gd name="connsiteY11" fmla="*/ 1388930 h 1712456"/>
                <a:gd name="connsiteX12" fmla="*/ 28 w 2860238"/>
                <a:gd name="connsiteY12" fmla="*/ 892821 h 1712456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112193 w 2860238"/>
                <a:gd name="connsiteY9" fmla="*/ 1671034 h 1817995"/>
                <a:gd name="connsiteX10" fmla="*/ 1678646 w 2860238"/>
                <a:gd name="connsiteY10" fmla="*/ 1817995 h 1817995"/>
                <a:gd name="connsiteX11" fmla="*/ 694129 w 2860238"/>
                <a:gd name="connsiteY11" fmla="*/ 1671034 h 1817995"/>
                <a:gd name="connsiteX12" fmla="*/ 160605 w 2860238"/>
                <a:gd name="connsiteY12" fmla="*/ 1388930 h 1817995"/>
                <a:gd name="connsiteX13" fmla="*/ 28 w 2860238"/>
                <a:gd name="connsiteY13" fmla="*/ 892821 h 18179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327536 w 2860238"/>
                <a:gd name="connsiteY9" fmla="*/ 1460807 h 1817995"/>
                <a:gd name="connsiteX10" fmla="*/ 2112193 w 2860238"/>
                <a:gd name="connsiteY10" fmla="*/ 1671034 h 1817995"/>
                <a:gd name="connsiteX11" fmla="*/ 1678646 w 2860238"/>
                <a:gd name="connsiteY11" fmla="*/ 1817995 h 1817995"/>
                <a:gd name="connsiteX12" fmla="*/ 694129 w 2860238"/>
                <a:gd name="connsiteY12" fmla="*/ 1671034 h 1817995"/>
                <a:gd name="connsiteX13" fmla="*/ 160605 w 2860238"/>
                <a:gd name="connsiteY13" fmla="*/ 1388930 h 1817995"/>
                <a:gd name="connsiteX14" fmla="*/ 28 w 2860238"/>
                <a:gd name="connsiteY14" fmla="*/ 892821 h 18179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327536 w 2860238"/>
                <a:gd name="connsiteY9" fmla="*/ 1460807 h 1817995"/>
                <a:gd name="connsiteX10" fmla="*/ 2082244 w 2860238"/>
                <a:gd name="connsiteY10" fmla="*/ 1651984 h 1817995"/>
                <a:gd name="connsiteX11" fmla="*/ 1678646 w 2860238"/>
                <a:gd name="connsiteY11" fmla="*/ 1817995 h 1817995"/>
                <a:gd name="connsiteX12" fmla="*/ 694129 w 2860238"/>
                <a:gd name="connsiteY12" fmla="*/ 1671034 h 1817995"/>
                <a:gd name="connsiteX13" fmla="*/ 160605 w 2860238"/>
                <a:gd name="connsiteY13" fmla="*/ 1388930 h 1817995"/>
                <a:gd name="connsiteX14" fmla="*/ 28 w 2860238"/>
                <a:gd name="connsiteY14" fmla="*/ 892821 h 181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60238" h="1817995">
                  <a:moveTo>
                    <a:pt x="28" y="892821"/>
                  </a:moveTo>
                  <a:cubicBezTo>
                    <a:pt x="1302" y="707996"/>
                    <a:pt x="51293" y="427514"/>
                    <a:pt x="168251" y="279978"/>
                  </a:cubicBezTo>
                  <a:cubicBezTo>
                    <a:pt x="285209" y="132442"/>
                    <a:pt x="460447" y="59485"/>
                    <a:pt x="678836" y="7604"/>
                  </a:cubicBezTo>
                  <a:cubicBezTo>
                    <a:pt x="947968" y="-15095"/>
                    <a:pt x="1217100" y="20575"/>
                    <a:pt x="1486232" y="17332"/>
                  </a:cubicBezTo>
                  <a:cubicBezTo>
                    <a:pt x="1691701" y="51379"/>
                    <a:pt x="1780563" y="80561"/>
                    <a:pt x="1904006" y="114608"/>
                  </a:cubicBezTo>
                  <a:cubicBezTo>
                    <a:pt x="2027449" y="148655"/>
                    <a:pt x="2113467" y="95153"/>
                    <a:pt x="2242183" y="192429"/>
                  </a:cubicBezTo>
                  <a:cubicBezTo>
                    <a:pt x="2370899" y="289705"/>
                    <a:pt x="2523662" y="654491"/>
                    <a:pt x="2676303" y="698266"/>
                  </a:cubicBezTo>
                  <a:cubicBezTo>
                    <a:pt x="2844239" y="761496"/>
                    <a:pt x="2863643" y="956051"/>
                    <a:pt x="2859820" y="1058192"/>
                  </a:cubicBezTo>
                  <a:cubicBezTo>
                    <a:pt x="2855997" y="1160333"/>
                    <a:pt x="2736253" y="1236600"/>
                    <a:pt x="2653362" y="1311111"/>
                  </a:cubicBezTo>
                  <a:cubicBezTo>
                    <a:pt x="2570471" y="1385622"/>
                    <a:pt x="2417731" y="1400820"/>
                    <a:pt x="2327536" y="1460807"/>
                  </a:cubicBezTo>
                  <a:cubicBezTo>
                    <a:pt x="2237341" y="1520794"/>
                    <a:pt x="2190392" y="1592453"/>
                    <a:pt x="2082244" y="1651984"/>
                  </a:cubicBezTo>
                  <a:cubicBezTo>
                    <a:pt x="1974096" y="1711515"/>
                    <a:pt x="1817657" y="1803707"/>
                    <a:pt x="1678646" y="1817995"/>
                  </a:cubicBezTo>
                  <a:cubicBezTo>
                    <a:pt x="1528404" y="1817995"/>
                    <a:pt x="957535" y="1724553"/>
                    <a:pt x="694129" y="1671034"/>
                  </a:cubicBezTo>
                  <a:cubicBezTo>
                    <a:pt x="430723" y="1617515"/>
                    <a:pt x="280112" y="1518632"/>
                    <a:pt x="160605" y="1388930"/>
                  </a:cubicBezTo>
                  <a:cubicBezTo>
                    <a:pt x="41098" y="1259228"/>
                    <a:pt x="-1246" y="1077646"/>
                    <a:pt x="28" y="892821"/>
                  </a:cubicBezTo>
                  <a:close/>
                </a:path>
              </a:pathLst>
            </a:cu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FF978B87-C756-CF45-CCB9-B12F5B2FD9A5}"/>
                </a:ext>
              </a:extLst>
            </p:cNvPr>
            <p:cNvSpPr/>
            <p:nvPr/>
          </p:nvSpPr>
          <p:spPr>
            <a:xfrm flipH="1">
              <a:off x="3094790" y="5091242"/>
              <a:ext cx="258462" cy="205595"/>
            </a:xfrm>
            <a:prstGeom prst="roundRect">
              <a:avLst/>
            </a:pr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C3FF7351-E75B-348C-D288-CE0DBB6F5D6F}"/>
                </a:ext>
              </a:extLst>
            </p:cNvPr>
            <p:cNvSpPr/>
            <p:nvPr/>
          </p:nvSpPr>
          <p:spPr>
            <a:xfrm flipH="1">
              <a:off x="3303260" y="5070958"/>
              <a:ext cx="64616" cy="219271"/>
            </a:xfrm>
            <a:prstGeom prst="roundRect">
              <a:avLst>
                <a:gd name="adj" fmla="val 38922"/>
              </a:avLst>
            </a:prstGeom>
            <a:solidFill>
              <a:srgbClr val="FC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B111BAE7-BBCB-113F-51FC-26417ADDD45D}"/>
                </a:ext>
              </a:extLst>
            </p:cNvPr>
            <p:cNvGrpSpPr/>
            <p:nvPr/>
          </p:nvGrpSpPr>
          <p:grpSpPr>
            <a:xfrm flipH="1">
              <a:off x="2266535" y="5514181"/>
              <a:ext cx="246919" cy="650317"/>
              <a:chOff x="6030809" y="4085617"/>
              <a:chExt cx="408901" cy="1076933"/>
            </a:xfrm>
          </p:grpSpPr>
          <p:sp>
            <p:nvSpPr>
              <p:cNvPr id="287" name="Rectangle: Rounded Corners 1104">
                <a:extLst>
                  <a:ext uri="{FF2B5EF4-FFF2-40B4-BE49-F238E27FC236}">
                    <a16:creationId xmlns:a16="http://schemas.microsoft.com/office/drawing/2014/main" id="{4247C0CC-FE45-5309-C4C9-E7DCDD5E03CB}"/>
                  </a:ext>
                </a:extLst>
              </p:cNvPr>
              <p:cNvSpPr/>
              <p:nvPr/>
            </p:nvSpPr>
            <p:spPr>
              <a:xfrm>
                <a:off x="6060096" y="4085617"/>
                <a:ext cx="379614" cy="98249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38CD8544-9D59-B316-5645-0FBE6523D9F2}"/>
                  </a:ext>
                </a:extLst>
              </p:cNvPr>
              <p:cNvSpPr/>
              <p:nvPr/>
            </p:nvSpPr>
            <p:spPr>
              <a:xfrm>
                <a:off x="6030809" y="4960660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7EAEB556-C5C6-BDB7-168F-534458BC92D6}"/>
                </a:ext>
              </a:extLst>
            </p:cNvPr>
            <p:cNvGrpSpPr/>
            <p:nvPr/>
          </p:nvGrpSpPr>
          <p:grpSpPr>
            <a:xfrm rot="20621484" flipH="1">
              <a:off x="1256555" y="5373714"/>
              <a:ext cx="415366" cy="773445"/>
              <a:chOff x="5751859" y="3881715"/>
              <a:chExt cx="687851" cy="1280835"/>
            </a:xfrm>
          </p:grpSpPr>
          <p:sp>
            <p:nvSpPr>
              <p:cNvPr id="284" name="Rectangle: Rounded Corners 1104">
                <a:extLst>
                  <a:ext uri="{FF2B5EF4-FFF2-40B4-BE49-F238E27FC236}">
                    <a16:creationId xmlns:a16="http://schemas.microsoft.com/office/drawing/2014/main" id="{6CA84995-DD67-29A8-C675-359765FC2EF3}"/>
                  </a:ext>
                </a:extLst>
              </p:cNvPr>
              <p:cNvSpPr/>
              <p:nvPr/>
            </p:nvSpPr>
            <p:spPr>
              <a:xfrm>
                <a:off x="6060096" y="4391346"/>
                <a:ext cx="379614" cy="67676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F4AEFC01-C52B-1768-7274-DF9690E65EBB}"/>
                  </a:ext>
                </a:extLst>
              </p:cNvPr>
              <p:cNvSpPr/>
              <p:nvPr/>
            </p:nvSpPr>
            <p:spPr>
              <a:xfrm rot="20621484">
                <a:off x="6030809" y="4960660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6" name="Rectangle: Rounded Corners 1104">
                <a:extLst>
                  <a:ext uri="{FF2B5EF4-FFF2-40B4-BE49-F238E27FC236}">
                    <a16:creationId xmlns:a16="http://schemas.microsoft.com/office/drawing/2014/main" id="{341935ED-5719-C210-DC22-D886D7AD81E2}"/>
                  </a:ext>
                </a:extLst>
              </p:cNvPr>
              <p:cNvSpPr/>
              <p:nvPr/>
            </p:nvSpPr>
            <p:spPr>
              <a:xfrm rot="19534810">
                <a:off x="5751859" y="3881715"/>
                <a:ext cx="639893" cy="732602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272781 w 379785"/>
                  <a:gd name="connsiteY4" fmla="*/ 690664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340937 w 379785"/>
                  <a:gd name="connsiteY4" fmla="*/ 690056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202 w 457499"/>
                  <a:gd name="connsiteY0" fmla="*/ 215891 h 982494"/>
                  <a:gd name="connsiteX1" fmla="*/ 154321 w 457499"/>
                  <a:gd name="connsiteY1" fmla="*/ 0 h 982494"/>
                  <a:gd name="connsiteX2" fmla="*/ 381297 w 457499"/>
                  <a:gd name="connsiteY2" fmla="*/ 0 h 982494"/>
                  <a:gd name="connsiteX3" fmla="*/ 457499 w 457499"/>
                  <a:gd name="connsiteY3" fmla="*/ 124840 h 982494"/>
                  <a:gd name="connsiteX4" fmla="*/ 418651 w 457499"/>
                  <a:gd name="connsiteY4" fmla="*/ 690056 h 982494"/>
                  <a:gd name="connsiteX5" fmla="*/ 399132 w 457499"/>
                  <a:gd name="connsiteY5" fmla="*/ 925748 h 982494"/>
                  <a:gd name="connsiteX6" fmla="*/ 381297 w 457499"/>
                  <a:gd name="connsiteY6" fmla="*/ 982494 h 982494"/>
                  <a:gd name="connsiteX7" fmla="*/ 154321 w 457499"/>
                  <a:gd name="connsiteY7" fmla="*/ 982494 h 982494"/>
                  <a:gd name="connsiteX8" fmla="*/ 146213 w 457499"/>
                  <a:gd name="connsiteY8" fmla="*/ 916021 h 982494"/>
                  <a:gd name="connsiteX9" fmla="*/ 138517 w 457499"/>
                  <a:gd name="connsiteY9" fmla="*/ 671272 h 982494"/>
                  <a:gd name="connsiteX10" fmla="*/ 202 w 457499"/>
                  <a:gd name="connsiteY10" fmla="*/ 215891 h 982494"/>
                  <a:gd name="connsiteX0" fmla="*/ 202 w 542983"/>
                  <a:gd name="connsiteY0" fmla="*/ 215891 h 982494"/>
                  <a:gd name="connsiteX1" fmla="*/ 154321 w 542983"/>
                  <a:gd name="connsiteY1" fmla="*/ 0 h 982494"/>
                  <a:gd name="connsiteX2" fmla="*/ 381297 w 542983"/>
                  <a:gd name="connsiteY2" fmla="*/ 0 h 982494"/>
                  <a:gd name="connsiteX3" fmla="*/ 542983 w 542983"/>
                  <a:gd name="connsiteY3" fmla="*/ 204868 h 982494"/>
                  <a:gd name="connsiteX4" fmla="*/ 418651 w 542983"/>
                  <a:gd name="connsiteY4" fmla="*/ 690056 h 982494"/>
                  <a:gd name="connsiteX5" fmla="*/ 399132 w 542983"/>
                  <a:gd name="connsiteY5" fmla="*/ 925748 h 982494"/>
                  <a:gd name="connsiteX6" fmla="*/ 381297 w 542983"/>
                  <a:gd name="connsiteY6" fmla="*/ 982494 h 982494"/>
                  <a:gd name="connsiteX7" fmla="*/ 154321 w 542983"/>
                  <a:gd name="connsiteY7" fmla="*/ 982494 h 982494"/>
                  <a:gd name="connsiteX8" fmla="*/ 146213 w 542983"/>
                  <a:gd name="connsiteY8" fmla="*/ 916021 h 982494"/>
                  <a:gd name="connsiteX9" fmla="*/ 138517 w 542983"/>
                  <a:gd name="connsiteY9" fmla="*/ 671272 h 982494"/>
                  <a:gd name="connsiteX10" fmla="*/ 202 w 542983"/>
                  <a:gd name="connsiteY10" fmla="*/ 215891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2983" h="982494">
                    <a:moveTo>
                      <a:pt x="202" y="215891"/>
                    </a:moveTo>
                    <a:cubicBezTo>
                      <a:pt x="202" y="184551"/>
                      <a:pt x="122981" y="0"/>
                      <a:pt x="154321" y="0"/>
                    </a:cubicBezTo>
                    <a:lnTo>
                      <a:pt x="381297" y="0"/>
                    </a:lnTo>
                    <a:cubicBezTo>
                      <a:pt x="412637" y="0"/>
                      <a:pt x="542983" y="173528"/>
                      <a:pt x="542983" y="204868"/>
                    </a:cubicBezTo>
                    <a:cubicBezTo>
                      <a:pt x="542983" y="419417"/>
                      <a:pt x="418651" y="475507"/>
                      <a:pt x="418651" y="690056"/>
                    </a:cubicBezTo>
                    <a:lnTo>
                      <a:pt x="399132" y="925748"/>
                    </a:lnTo>
                    <a:cubicBezTo>
                      <a:pt x="399132" y="957088"/>
                      <a:pt x="412637" y="982494"/>
                      <a:pt x="381297" y="982494"/>
                    </a:cubicBezTo>
                    <a:lnTo>
                      <a:pt x="154321" y="982494"/>
                    </a:lnTo>
                    <a:cubicBezTo>
                      <a:pt x="122981" y="982494"/>
                      <a:pt x="146213" y="947361"/>
                      <a:pt x="146213" y="916021"/>
                    </a:cubicBezTo>
                    <a:cubicBezTo>
                      <a:pt x="139728" y="834417"/>
                      <a:pt x="145002" y="752876"/>
                      <a:pt x="138517" y="671272"/>
                    </a:cubicBezTo>
                    <a:cubicBezTo>
                      <a:pt x="145002" y="463209"/>
                      <a:pt x="-6283" y="423954"/>
                      <a:pt x="202" y="215891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414725B6-F11F-E460-2707-E8320C3691B1}"/>
                </a:ext>
              </a:extLst>
            </p:cNvPr>
            <p:cNvGrpSpPr/>
            <p:nvPr/>
          </p:nvGrpSpPr>
          <p:grpSpPr>
            <a:xfrm flipH="1">
              <a:off x="2770670" y="4938515"/>
              <a:ext cx="130272" cy="130272"/>
              <a:chOff x="5525311" y="3132306"/>
              <a:chExt cx="291830" cy="291830"/>
            </a:xfrm>
          </p:grpSpPr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D2F2535D-EC65-8091-5A96-322B4F09DB32}"/>
                  </a:ext>
                </a:extLst>
              </p:cNvPr>
              <p:cNvSpPr/>
              <p:nvPr/>
            </p:nvSpPr>
            <p:spPr>
              <a:xfrm>
                <a:off x="5525311" y="3132306"/>
                <a:ext cx="291830" cy="2918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4D411A1A-A7A4-B4C0-99F4-A9D3B3631D42}"/>
                  </a:ext>
                </a:extLst>
              </p:cNvPr>
              <p:cNvSpPr/>
              <p:nvPr/>
            </p:nvSpPr>
            <p:spPr>
              <a:xfrm>
                <a:off x="5544766" y="3180944"/>
                <a:ext cx="165370" cy="16537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9DD9C6D-9AA8-F463-81B6-207232BDFFB7}"/>
                </a:ext>
              </a:extLst>
            </p:cNvPr>
            <p:cNvSpPr/>
            <p:nvPr/>
          </p:nvSpPr>
          <p:spPr>
            <a:xfrm flipH="1">
              <a:off x="3045226" y="5316113"/>
              <a:ext cx="215691" cy="40158"/>
            </a:xfrm>
            <a:custGeom>
              <a:avLst/>
              <a:gdLst>
                <a:gd name="connsiteX0" fmla="*/ 0 w 357187"/>
                <a:gd name="connsiteY0" fmla="*/ 57150 h 66502"/>
                <a:gd name="connsiteX1" fmla="*/ 261937 w 357187"/>
                <a:gd name="connsiteY1" fmla="*/ 61912 h 66502"/>
                <a:gd name="connsiteX2" fmla="*/ 357187 w 357187"/>
                <a:gd name="connsiteY2" fmla="*/ 0 h 6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7187" h="66502">
                  <a:moveTo>
                    <a:pt x="0" y="57150"/>
                  </a:moveTo>
                  <a:cubicBezTo>
                    <a:pt x="101203" y="64293"/>
                    <a:pt x="202406" y="71437"/>
                    <a:pt x="261937" y="61912"/>
                  </a:cubicBezTo>
                  <a:cubicBezTo>
                    <a:pt x="321468" y="52387"/>
                    <a:pt x="339327" y="26193"/>
                    <a:pt x="357187" y="0"/>
                  </a:cubicBezTo>
                </a:path>
              </a:pathLst>
            </a:custGeom>
            <a:noFill/>
            <a:ln w="28575" cap="rnd">
              <a:solidFill>
                <a:srgbClr val="FCC0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4" name="Freeform: Shape 293">
            <a:extLst>
              <a:ext uri="{FF2B5EF4-FFF2-40B4-BE49-F238E27FC236}">
                <a16:creationId xmlns:a16="http://schemas.microsoft.com/office/drawing/2014/main" id="{8A7C202E-9544-402D-C6D5-4ACA37EA3F9A}"/>
              </a:ext>
            </a:extLst>
          </p:cNvPr>
          <p:cNvSpPr/>
          <p:nvPr/>
        </p:nvSpPr>
        <p:spPr>
          <a:xfrm rot="20567080" flipH="1">
            <a:off x="2593794" y="4523549"/>
            <a:ext cx="280228" cy="361908"/>
          </a:xfrm>
          <a:custGeom>
            <a:avLst/>
            <a:gdLst>
              <a:gd name="connsiteX0" fmla="*/ 393163 w 464061"/>
              <a:gd name="connsiteY0" fmla="*/ 580185 h 599324"/>
              <a:gd name="connsiteX1" fmla="*/ 451529 w 464061"/>
              <a:gd name="connsiteY1" fmla="*/ 327266 h 599324"/>
              <a:gd name="connsiteX2" fmla="*/ 149971 w 464061"/>
              <a:gd name="connsiteY2" fmla="*/ 161895 h 599324"/>
              <a:gd name="connsiteX3" fmla="*/ 13784 w 464061"/>
              <a:gd name="connsiteY3" fmla="*/ 6253 h 599324"/>
              <a:gd name="connsiteX4" fmla="*/ 33239 w 464061"/>
              <a:gd name="connsiteY4" fmla="*/ 385632 h 599324"/>
              <a:gd name="connsiteX5" fmla="*/ 266703 w 464061"/>
              <a:gd name="connsiteY5" fmla="*/ 560730 h 599324"/>
              <a:gd name="connsiteX6" fmla="*/ 393163 w 464061"/>
              <a:gd name="connsiteY6" fmla="*/ 580185 h 59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61" h="599324">
                <a:moveTo>
                  <a:pt x="393163" y="580185"/>
                </a:moveTo>
                <a:cubicBezTo>
                  <a:pt x="423967" y="541274"/>
                  <a:pt x="492061" y="396981"/>
                  <a:pt x="451529" y="327266"/>
                </a:cubicBezTo>
                <a:cubicBezTo>
                  <a:pt x="410997" y="257551"/>
                  <a:pt x="222928" y="215397"/>
                  <a:pt x="149971" y="161895"/>
                </a:cubicBezTo>
                <a:cubicBezTo>
                  <a:pt x="77014" y="108393"/>
                  <a:pt x="33239" y="-31037"/>
                  <a:pt x="13784" y="6253"/>
                </a:cubicBezTo>
                <a:cubicBezTo>
                  <a:pt x="-5671" y="43542"/>
                  <a:pt x="-8914" y="293219"/>
                  <a:pt x="33239" y="385632"/>
                </a:cubicBezTo>
                <a:cubicBezTo>
                  <a:pt x="75392" y="478045"/>
                  <a:pt x="206716" y="529926"/>
                  <a:pt x="266703" y="560730"/>
                </a:cubicBezTo>
                <a:cubicBezTo>
                  <a:pt x="326690" y="591534"/>
                  <a:pt x="362359" y="619096"/>
                  <a:pt x="393163" y="580185"/>
                </a:cubicBezTo>
                <a:close/>
              </a:path>
            </a:pathLst>
          </a:custGeom>
          <a:solidFill>
            <a:srgbClr val="FC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BC8230E0-072D-4F21-997D-BA1D10AE47FE}"/>
              </a:ext>
            </a:extLst>
          </p:cNvPr>
          <p:cNvGrpSpPr/>
          <p:nvPr/>
        </p:nvGrpSpPr>
        <p:grpSpPr>
          <a:xfrm rot="21238467">
            <a:off x="1050587" y="4581497"/>
            <a:ext cx="744922" cy="291632"/>
            <a:chOff x="1050587" y="4581497"/>
            <a:chExt cx="744922" cy="291632"/>
          </a:xfrm>
        </p:grpSpPr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D3BFBFB3-0139-278C-1C71-7BA902D67EAE}"/>
                </a:ext>
              </a:extLst>
            </p:cNvPr>
            <p:cNvSpPr/>
            <p:nvPr/>
          </p:nvSpPr>
          <p:spPr>
            <a:xfrm>
              <a:off x="1418818" y="4586439"/>
              <a:ext cx="376691" cy="286690"/>
            </a:xfrm>
            <a:custGeom>
              <a:avLst/>
              <a:gdLst>
                <a:gd name="connsiteX0" fmla="*/ 232132 w 868772"/>
                <a:gd name="connsiteY0" fmla="*/ 642558 h 661200"/>
                <a:gd name="connsiteX1" fmla="*/ 641707 w 868772"/>
                <a:gd name="connsiteY1" fmla="*/ 629858 h 661200"/>
                <a:gd name="connsiteX2" fmla="*/ 848082 w 868772"/>
                <a:gd name="connsiteY2" fmla="*/ 471108 h 661200"/>
                <a:gd name="connsiteX3" fmla="*/ 838557 w 868772"/>
                <a:gd name="connsiteY3" fmla="*/ 153608 h 661200"/>
                <a:gd name="connsiteX4" fmla="*/ 644882 w 868772"/>
                <a:gd name="connsiteY4" fmla="*/ 10733 h 661200"/>
                <a:gd name="connsiteX5" fmla="*/ 428982 w 868772"/>
                <a:gd name="connsiteY5" fmla="*/ 26608 h 661200"/>
                <a:gd name="connsiteX6" fmla="*/ 343257 w 868772"/>
                <a:gd name="connsiteY6" fmla="*/ 156783 h 661200"/>
                <a:gd name="connsiteX7" fmla="*/ 378182 w 868772"/>
                <a:gd name="connsiteY7" fmla="*/ 331408 h 661200"/>
                <a:gd name="connsiteX8" fmla="*/ 397232 w 868772"/>
                <a:gd name="connsiteY8" fmla="*/ 210758 h 661200"/>
                <a:gd name="connsiteX9" fmla="*/ 473432 w 868772"/>
                <a:gd name="connsiteY9" fmla="*/ 102808 h 661200"/>
                <a:gd name="connsiteX10" fmla="*/ 660757 w 868772"/>
                <a:gd name="connsiteY10" fmla="*/ 105983 h 661200"/>
                <a:gd name="connsiteX11" fmla="*/ 756007 w 868772"/>
                <a:gd name="connsiteY11" fmla="*/ 242508 h 661200"/>
                <a:gd name="connsiteX12" fmla="*/ 717907 w 868772"/>
                <a:gd name="connsiteY12" fmla="*/ 407608 h 661200"/>
                <a:gd name="connsiteX13" fmla="*/ 511532 w 868772"/>
                <a:gd name="connsiteY13" fmla="*/ 496508 h 661200"/>
                <a:gd name="connsiteX14" fmla="*/ 203557 w 868772"/>
                <a:gd name="connsiteY14" fmla="*/ 452058 h 661200"/>
                <a:gd name="connsiteX15" fmla="*/ 357 w 868772"/>
                <a:gd name="connsiteY15" fmla="*/ 423483 h 661200"/>
                <a:gd name="connsiteX16" fmla="*/ 232132 w 868772"/>
                <a:gd name="connsiteY16" fmla="*/ 642558 h 66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8772" h="661200">
                  <a:moveTo>
                    <a:pt x="232132" y="642558"/>
                  </a:moveTo>
                  <a:cubicBezTo>
                    <a:pt x="339024" y="676954"/>
                    <a:pt x="539049" y="658433"/>
                    <a:pt x="641707" y="629858"/>
                  </a:cubicBezTo>
                  <a:cubicBezTo>
                    <a:pt x="744365" y="601283"/>
                    <a:pt x="815274" y="550483"/>
                    <a:pt x="848082" y="471108"/>
                  </a:cubicBezTo>
                  <a:cubicBezTo>
                    <a:pt x="880890" y="391733"/>
                    <a:pt x="872424" y="230337"/>
                    <a:pt x="838557" y="153608"/>
                  </a:cubicBezTo>
                  <a:cubicBezTo>
                    <a:pt x="804690" y="76879"/>
                    <a:pt x="713145" y="31900"/>
                    <a:pt x="644882" y="10733"/>
                  </a:cubicBezTo>
                  <a:cubicBezTo>
                    <a:pt x="576620" y="-10434"/>
                    <a:pt x="479253" y="2266"/>
                    <a:pt x="428982" y="26608"/>
                  </a:cubicBezTo>
                  <a:cubicBezTo>
                    <a:pt x="378711" y="50950"/>
                    <a:pt x="351724" y="105983"/>
                    <a:pt x="343257" y="156783"/>
                  </a:cubicBezTo>
                  <a:cubicBezTo>
                    <a:pt x="334790" y="207583"/>
                    <a:pt x="369186" y="322412"/>
                    <a:pt x="378182" y="331408"/>
                  </a:cubicBezTo>
                  <a:cubicBezTo>
                    <a:pt x="387178" y="340404"/>
                    <a:pt x="381357" y="248858"/>
                    <a:pt x="397232" y="210758"/>
                  </a:cubicBezTo>
                  <a:cubicBezTo>
                    <a:pt x="413107" y="172658"/>
                    <a:pt x="429511" y="120270"/>
                    <a:pt x="473432" y="102808"/>
                  </a:cubicBezTo>
                  <a:cubicBezTo>
                    <a:pt x="517353" y="85346"/>
                    <a:pt x="613661" y="82700"/>
                    <a:pt x="660757" y="105983"/>
                  </a:cubicBezTo>
                  <a:cubicBezTo>
                    <a:pt x="707853" y="129266"/>
                    <a:pt x="746482" y="192237"/>
                    <a:pt x="756007" y="242508"/>
                  </a:cubicBezTo>
                  <a:cubicBezTo>
                    <a:pt x="765532" y="292779"/>
                    <a:pt x="758653" y="365275"/>
                    <a:pt x="717907" y="407608"/>
                  </a:cubicBezTo>
                  <a:cubicBezTo>
                    <a:pt x="677161" y="449941"/>
                    <a:pt x="597257" y="489100"/>
                    <a:pt x="511532" y="496508"/>
                  </a:cubicBezTo>
                  <a:cubicBezTo>
                    <a:pt x="425807" y="503916"/>
                    <a:pt x="288753" y="464229"/>
                    <a:pt x="203557" y="452058"/>
                  </a:cubicBezTo>
                  <a:cubicBezTo>
                    <a:pt x="118361" y="439887"/>
                    <a:pt x="-7581" y="389616"/>
                    <a:pt x="357" y="423483"/>
                  </a:cubicBezTo>
                  <a:cubicBezTo>
                    <a:pt x="8294" y="457350"/>
                    <a:pt x="125240" y="608162"/>
                    <a:pt x="232132" y="642558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624898D-717F-5323-E116-E9D28A6654A8}"/>
                </a:ext>
              </a:extLst>
            </p:cNvPr>
            <p:cNvSpPr/>
            <p:nvPr/>
          </p:nvSpPr>
          <p:spPr>
            <a:xfrm flipH="1">
              <a:off x="1050587" y="4581497"/>
              <a:ext cx="376691" cy="286690"/>
            </a:xfrm>
            <a:custGeom>
              <a:avLst/>
              <a:gdLst>
                <a:gd name="connsiteX0" fmla="*/ 232132 w 868772"/>
                <a:gd name="connsiteY0" fmla="*/ 642558 h 661200"/>
                <a:gd name="connsiteX1" fmla="*/ 641707 w 868772"/>
                <a:gd name="connsiteY1" fmla="*/ 629858 h 661200"/>
                <a:gd name="connsiteX2" fmla="*/ 848082 w 868772"/>
                <a:gd name="connsiteY2" fmla="*/ 471108 h 661200"/>
                <a:gd name="connsiteX3" fmla="*/ 838557 w 868772"/>
                <a:gd name="connsiteY3" fmla="*/ 153608 h 661200"/>
                <a:gd name="connsiteX4" fmla="*/ 644882 w 868772"/>
                <a:gd name="connsiteY4" fmla="*/ 10733 h 661200"/>
                <a:gd name="connsiteX5" fmla="*/ 428982 w 868772"/>
                <a:gd name="connsiteY5" fmla="*/ 26608 h 661200"/>
                <a:gd name="connsiteX6" fmla="*/ 343257 w 868772"/>
                <a:gd name="connsiteY6" fmla="*/ 156783 h 661200"/>
                <a:gd name="connsiteX7" fmla="*/ 378182 w 868772"/>
                <a:gd name="connsiteY7" fmla="*/ 331408 h 661200"/>
                <a:gd name="connsiteX8" fmla="*/ 397232 w 868772"/>
                <a:gd name="connsiteY8" fmla="*/ 210758 h 661200"/>
                <a:gd name="connsiteX9" fmla="*/ 473432 w 868772"/>
                <a:gd name="connsiteY9" fmla="*/ 102808 h 661200"/>
                <a:gd name="connsiteX10" fmla="*/ 660757 w 868772"/>
                <a:gd name="connsiteY10" fmla="*/ 105983 h 661200"/>
                <a:gd name="connsiteX11" fmla="*/ 756007 w 868772"/>
                <a:gd name="connsiteY11" fmla="*/ 242508 h 661200"/>
                <a:gd name="connsiteX12" fmla="*/ 717907 w 868772"/>
                <a:gd name="connsiteY12" fmla="*/ 407608 h 661200"/>
                <a:gd name="connsiteX13" fmla="*/ 511532 w 868772"/>
                <a:gd name="connsiteY13" fmla="*/ 496508 h 661200"/>
                <a:gd name="connsiteX14" fmla="*/ 203557 w 868772"/>
                <a:gd name="connsiteY14" fmla="*/ 452058 h 661200"/>
                <a:gd name="connsiteX15" fmla="*/ 357 w 868772"/>
                <a:gd name="connsiteY15" fmla="*/ 423483 h 661200"/>
                <a:gd name="connsiteX16" fmla="*/ 232132 w 868772"/>
                <a:gd name="connsiteY16" fmla="*/ 642558 h 66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8772" h="661200">
                  <a:moveTo>
                    <a:pt x="232132" y="642558"/>
                  </a:moveTo>
                  <a:cubicBezTo>
                    <a:pt x="339024" y="676954"/>
                    <a:pt x="539049" y="658433"/>
                    <a:pt x="641707" y="629858"/>
                  </a:cubicBezTo>
                  <a:cubicBezTo>
                    <a:pt x="744365" y="601283"/>
                    <a:pt x="815274" y="550483"/>
                    <a:pt x="848082" y="471108"/>
                  </a:cubicBezTo>
                  <a:cubicBezTo>
                    <a:pt x="880890" y="391733"/>
                    <a:pt x="872424" y="230337"/>
                    <a:pt x="838557" y="153608"/>
                  </a:cubicBezTo>
                  <a:cubicBezTo>
                    <a:pt x="804690" y="76879"/>
                    <a:pt x="713145" y="31900"/>
                    <a:pt x="644882" y="10733"/>
                  </a:cubicBezTo>
                  <a:cubicBezTo>
                    <a:pt x="576620" y="-10434"/>
                    <a:pt x="479253" y="2266"/>
                    <a:pt x="428982" y="26608"/>
                  </a:cubicBezTo>
                  <a:cubicBezTo>
                    <a:pt x="378711" y="50950"/>
                    <a:pt x="351724" y="105983"/>
                    <a:pt x="343257" y="156783"/>
                  </a:cubicBezTo>
                  <a:cubicBezTo>
                    <a:pt x="334790" y="207583"/>
                    <a:pt x="369186" y="322412"/>
                    <a:pt x="378182" y="331408"/>
                  </a:cubicBezTo>
                  <a:cubicBezTo>
                    <a:pt x="387178" y="340404"/>
                    <a:pt x="381357" y="248858"/>
                    <a:pt x="397232" y="210758"/>
                  </a:cubicBezTo>
                  <a:cubicBezTo>
                    <a:pt x="413107" y="172658"/>
                    <a:pt x="429511" y="120270"/>
                    <a:pt x="473432" y="102808"/>
                  </a:cubicBezTo>
                  <a:cubicBezTo>
                    <a:pt x="517353" y="85346"/>
                    <a:pt x="613661" y="82700"/>
                    <a:pt x="660757" y="105983"/>
                  </a:cubicBezTo>
                  <a:cubicBezTo>
                    <a:pt x="707853" y="129266"/>
                    <a:pt x="746482" y="192237"/>
                    <a:pt x="756007" y="242508"/>
                  </a:cubicBezTo>
                  <a:cubicBezTo>
                    <a:pt x="765532" y="292779"/>
                    <a:pt x="758653" y="365275"/>
                    <a:pt x="717907" y="407608"/>
                  </a:cubicBezTo>
                  <a:cubicBezTo>
                    <a:pt x="677161" y="449941"/>
                    <a:pt x="597257" y="489100"/>
                    <a:pt x="511532" y="496508"/>
                  </a:cubicBezTo>
                  <a:cubicBezTo>
                    <a:pt x="425807" y="503916"/>
                    <a:pt x="288753" y="464229"/>
                    <a:pt x="203557" y="452058"/>
                  </a:cubicBezTo>
                  <a:cubicBezTo>
                    <a:pt x="118361" y="439887"/>
                    <a:pt x="-7581" y="389616"/>
                    <a:pt x="357" y="423483"/>
                  </a:cubicBezTo>
                  <a:cubicBezTo>
                    <a:pt x="8294" y="457350"/>
                    <a:pt x="125240" y="608162"/>
                    <a:pt x="232132" y="642558"/>
                  </a:cubicBezTo>
                  <a:close/>
                </a:path>
              </a:pathLst>
            </a:cu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3525D1CB-920D-2027-0E40-ED32A084BC3C}"/>
              </a:ext>
            </a:extLst>
          </p:cNvPr>
          <p:cNvGrpSpPr/>
          <p:nvPr/>
        </p:nvGrpSpPr>
        <p:grpSpPr>
          <a:xfrm>
            <a:off x="7795028" y="4882350"/>
            <a:ext cx="1379124" cy="1311448"/>
            <a:chOff x="7795028" y="4882350"/>
            <a:chExt cx="1379124" cy="1311448"/>
          </a:xfrm>
        </p:grpSpPr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2317617-7BA2-54E2-4030-6D03D17DD21D}"/>
                </a:ext>
              </a:extLst>
            </p:cNvPr>
            <p:cNvSpPr/>
            <p:nvPr/>
          </p:nvSpPr>
          <p:spPr>
            <a:xfrm rot="785294">
              <a:off x="8534853" y="5520367"/>
              <a:ext cx="213838" cy="515255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54C4F47-F952-E14B-BB98-57FD8125F319}"/>
                </a:ext>
              </a:extLst>
            </p:cNvPr>
            <p:cNvSpPr/>
            <p:nvPr/>
          </p:nvSpPr>
          <p:spPr>
            <a:xfrm rot="785294">
              <a:off x="8705551" y="5572451"/>
              <a:ext cx="213838" cy="53634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06" name="Rectangle: Rounded Corners 13">
              <a:extLst>
                <a:ext uri="{FF2B5EF4-FFF2-40B4-BE49-F238E27FC236}">
                  <a16:creationId xmlns:a16="http://schemas.microsoft.com/office/drawing/2014/main" id="{7095CFE2-671E-9593-A126-50B4BBDF7577}"/>
                </a:ext>
              </a:extLst>
            </p:cNvPr>
            <p:cNvSpPr/>
            <p:nvPr/>
          </p:nvSpPr>
          <p:spPr>
            <a:xfrm>
              <a:off x="8036525" y="5532375"/>
              <a:ext cx="98376" cy="59367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07CD1951-87EB-F36E-18C5-739343142C86}"/>
                </a:ext>
              </a:extLst>
            </p:cNvPr>
            <p:cNvSpPr/>
            <p:nvPr/>
          </p:nvSpPr>
          <p:spPr>
            <a:xfrm>
              <a:off x="7980653" y="6061531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Rectangle: Rounded Corners 13">
              <a:extLst>
                <a:ext uri="{FF2B5EF4-FFF2-40B4-BE49-F238E27FC236}">
                  <a16:creationId xmlns:a16="http://schemas.microsoft.com/office/drawing/2014/main" id="{95EFBC65-BC14-9463-6236-DBF1C4B08FA6}"/>
                </a:ext>
              </a:extLst>
            </p:cNvPr>
            <p:cNvSpPr/>
            <p:nvPr/>
          </p:nvSpPr>
          <p:spPr>
            <a:xfrm>
              <a:off x="8115539" y="5528400"/>
              <a:ext cx="98376" cy="637568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Cloud 3">
              <a:extLst>
                <a:ext uri="{FF2B5EF4-FFF2-40B4-BE49-F238E27FC236}">
                  <a16:creationId xmlns:a16="http://schemas.microsoft.com/office/drawing/2014/main" id="{884C99F3-F00C-02B9-1FD7-E2FF632EFAE9}"/>
                </a:ext>
              </a:extLst>
            </p:cNvPr>
            <p:cNvSpPr/>
            <p:nvPr/>
          </p:nvSpPr>
          <p:spPr>
            <a:xfrm rot="11403055">
              <a:off x="7795028" y="4882350"/>
              <a:ext cx="1379124" cy="78572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4807 w 45867"/>
                <a:gd name="connsiteY1" fmla="*/ 2523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126 w 45867"/>
                <a:gd name="connsiteY1" fmla="*/ 2010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5666 w 46176"/>
                <a:gd name="connsiteY0" fmla="*/ 25274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1231 w 46176"/>
                <a:gd name="connsiteY0" fmla="*/ 17920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607 w 45927"/>
                <a:gd name="connsiteY0" fmla="*/ 14229 h 43219"/>
                <a:gd name="connsiteX1" fmla="*/ 8330 w 45927"/>
                <a:gd name="connsiteY1" fmla="*/ 6766 h 43219"/>
                <a:gd name="connsiteX2" fmla="*/ 16712 w 45927"/>
                <a:gd name="connsiteY2" fmla="*/ 5061 h 43219"/>
                <a:gd name="connsiteX3" fmla="*/ 25163 w 45927"/>
                <a:gd name="connsiteY3" fmla="*/ 3291 h 43219"/>
                <a:gd name="connsiteX4" fmla="*/ 28456 w 45927"/>
                <a:gd name="connsiteY4" fmla="*/ 59 h 43219"/>
                <a:gd name="connsiteX5" fmla="*/ 32540 w 45927"/>
                <a:gd name="connsiteY5" fmla="*/ 2340 h 43219"/>
                <a:gd name="connsiteX6" fmla="*/ 38170 w 45927"/>
                <a:gd name="connsiteY6" fmla="*/ 549 h 43219"/>
                <a:gd name="connsiteX7" fmla="*/ 41025 w 45927"/>
                <a:gd name="connsiteY7" fmla="*/ 5435 h 43219"/>
                <a:gd name="connsiteX8" fmla="*/ 44689 w 45927"/>
                <a:gd name="connsiteY8" fmla="*/ 10177 h 43219"/>
                <a:gd name="connsiteX9" fmla="*/ 44525 w 45927"/>
                <a:gd name="connsiteY9" fmla="*/ 15319 h 43219"/>
                <a:gd name="connsiteX10" fmla="*/ 45723 w 45927"/>
                <a:gd name="connsiteY10" fmla="*/ 23181 h 43219"/>
                <a:gd name="connsiteX11" fmla="*/ 40111 w 45927"/>
                <a:gd name="connsiteY11" fmla="*/ 30063 h 43219"/>
                <a:gd name="connsiteX12" fmla="*/ 38102 w 45927"/>
                <a:gd name="connsiteY12" fmla="*/ 35960 h 43219"/>
                <a:gd name="connsiteX13" fmla="*/ 31262 w 45927"/>
                <a:gd name="connsiteY13" fmla="*/ 36674 h 43219"/>
                <a:gd name="connsiteX14" fmla="*/ 26374 w 45927"/>
                <a:gd name="connsiteY14" fmla="*/ 42965 h 43219"/>
                <a:gd name="connsiteX15" fmla="*/ 19187 w 45927"/>
                <a:gd name="connsiteY15" fmla="*/ 39125 h 43219"/>
                <a:gd name="connsiteX16" fmla="*/ 8511 w 45927"/>
                <a:gd name="connsiteY16" fmla="*/ 35331 h 43219"/>
                <a:gd name="connsiteX17" fmla="*/ 91 w 45927"/>
                <a:gd name="connsiteY17" fmla="*/ 25093 h 43219"/>
                <a:gd name="connsiteX18" fmla="*/ 4192 w 45927"/>
                <a:gd name="connsiteY18" fmla="*/ 24583 h 43219"/>
                <a:gd name="connsiteX19" fmla="*/ 2702 w 45927"/>
                <a:gd name="connsiteY19" fmla="*/ 19563 h 43219"/>
                <a:gd name="connsiteX20" fmla="*/ 6570 w 45927"/>
                <a:gd name="connsiteY20" fmla="*/ 14366 h 43219"/>
                <a:gd name="connsiteX21" fmla="*/ 6607 w 45927"/>
                <a:gd name="connsiteY21" fmla="*/ 14229 h 43219"/>
                <a:gd name="connsiteX0" fmla="*/ 982 w 45927"/>
                <a:gd name="connsiteY0" fmla="*/ 17920 h 43219"/>
                <a:gd name="connsiteX1" fmla="*/ 186 w 45927"/>
                <a:gd name="connsiteY1" fmla="*/ 20109 h 43219"/>
                <a:gd name="connsiteX2" fmla="*/ 8807 w 45927"/>
                <a:gd name="connsiteY2" fmla="*/ 34948 h 43219"/>
                <a:gd name="connsiteX3" fmla="*/ 8527 w 45927"/>
                <a:gd name="connsiteY3" fmla="*/ 35139 h 43219"/>
                <a:gd name="connsiteX4" fmla="*/ 19185 w 45927"/>
                <a:gd name="connsiteY4" fmla="*/ 38949 h 43219"/>
                <a:gd name="connsiteX5" fmla="*/ 18820 w 45927"/>
                <a:gd name="connsiteY5" fmla="*/ 38800 h 43219"/>
                <a:gd name="connsiteX6" fmla="*/ 31233 w 45927"/>
                <a:gd name="connsiteY6" fmla="*/ 36782 h 43219"/>
                <a:gd name="connsiteX7" fmla="*/ 31267 w 45927"/>
                <a:gd name="connsiteY7" fmla="*/ 36519 h 43219"/>
                <a:gd name="connsiteX8" fmla="*/ 40031 w 45927"/>
                <a:gd name="connsiteY8" fmla="*/ 29938 h 43219"/>
                <a:gd name="connsiteX9" fmla="*/ 40087 w 45927"/>
                <a:gd name="connsiteY9" fmla="*/ 29949 h 43219"/>
                <a:gd name="connsiteX10" fmla="*/ 44505 w 45927"/>
                <a:gd name="connsiteY10" fmla="*/ 15213 h 43219"/>
                <a:gd name="connsiteX11" fmla="*/ 43611 w 45927"/>
                <a:gd name="connsiteY11" fmla="*/ 16323 h 43219"/>
                <a:gd name="connsiteX12" fmla="*/ 41031 w 45927"/>
                <a:gd name="connsiteY12" fmla="*/ 5285 h 43219"/>
                <a:gd name="connsiteX13" fmla="*/ 40756 w 45927"/>
                <a:gd name="connsiteY13" fmla="*/ 5855 h 43219"/>
                <a:gd name="connsiteX14" fmla="*/ 32135 w 45927"/>
                <a:gd name="connsiteY14" fmla="*/ 2624 h 43219"/>
                <a:gd name="connsiteX15" fmla="*/ 32527 w 45927"/>
                <a:gd name="connsiteY15" fmla="*/ 2199 h 43219"/>
                <a:gd name="connsiteX16" fmla="*/ 25325 w 45927"/>
                <a:gd name="connsiteY16" fmla="*/ 3695 h 43219"/>
                <a:gd name="connsiteX17" fmla="*/ 25207 w 45927"/>
                <a:gd name="connsiteY17" fmla="*/ 3189 h 43219"/>
                <a:gd name="connsiteX18" fmla="*/ 16707 w 45927"/>
                <a:gd name="connsiteY18" fmla="*/ 5051 h 43219"/>
                <a:gd name="connsiteX19" fmla="*/ 17032 w 45927"/>
                <a:gd name="connsiteY19" fmla="*/ 5516 h 43219"/>
                <a:gd name="connsiteX20" fmla="*/ 6799 w 45927"/>
                <a:gd name="connsiteY20" fmla="*/ 14770 h 43219"/>
                <a:gd name="connsiteX21" fmla="*/ 6607 w 45927"/>
                <a:gd name="connsiteY21" fmla="*/ 14229 h 43219"/>
                <a:gd name="connsiteX0" fmla="*/ 7026 w 46346"/>
                <a:gd name="connsiteY0" fmla="*/ 14229 h 43219"/>
                <a:gd name="connsiteX1" fmla="*/ 8749 w 46346"/>
                <a:gd name="connsiteY1" fmla="*/ 6766 h 43219"/>
                <a:gd name="connsiteX2" fmla="*/ 17131 w 46346"/>
                <a:gd name="connsiteY2" fmla="*/ 5061 h 43219"/>
                <a:gd name="connsiteX3" fmla="*/ 25582 w 46346"/>
                <a:gd name="connsiteY3" fmla="*/ 3291 h 43219"/>
                <a:gd name="connsiteX4" fmla="*/ 28875 w 46346"/>
                <a:gd name="connsiteY4" fmla="*/ 59 h 43219"/>
                <a:gd name="connsiteX5" fmla="*/ 32959 w 46346"/>
                <a:gd name="connsiteY5" fmla="*/ 2340 h 43219"/>
                <a:gd name="connsiteX6" fmla="*/ 38589 w 46346"/>
                <a:gd name="connsiteY6" fmla="*/ 549 h 43219"/>
                <a:gd name="connsiteX7" fmla="*/ 41444 w 46346"/>
                <a:gd name="connsiteY7" fmla="*/ 5435 h 43219"/>
                <a:gd name="connsiteX8" fmla="*/ 45108 w 46346"/>
                <a:gd name="connsiteY8" fmla="*/ 10177 h 43219"/>
                <a:gd name="connsiteX9" fmla="*/ 44944 w 46346"/>
                <a:gd name="connsiteY9" fmla="*/ 15319 h 43219"/>
                <a:gd name="connsiteX10" fmla="*/ 46142 w 46346"/>
                <a:gd name="connsiteY10" fmla="*/ 23181 h 43219"/>
                <a:gd name="connsiteX11" fmla="*/ 40530 w 46346"/>
                <a:gd name="connsiteY11" fmla="*/ 30063 h 43219"/>
                <a:gd name="connsiteX12" fmla="*/ 38521 w 46346"/>
                <a:gd name="connsiteY12" fmla="*/ 35960 h 43219"/>
                <a:gd name="connsiteX13" fmla="*/ 31681 w 46346"/>
                <a:gd name="connsiteY13" fmla="*/ 36674 h 43219"/>
                <a:gd name="connsiteX14" fmla="*/ 26793 w 46346"/>
                <a:gd name="connsiteY14" fmla="*/ 42965 h 43219"/>
                <a:gd name="connsiteX15" fmla="*/ 19606 w 46346"/>
                <a:gd name="connsiteY15" fmla="*/ 39125 h 43219"/>
                <a:gd name="connsiteX16" fmla="*/ 8930 w 46346"/>
                <a:gd name="connsiteY16" fmla="*/ 35331 h 43219"/>
                <a:gd name="connsiteX17" fmla="*/ 510 w 46346"/>
                <a:gd name="connsiteY17" fmla="*/ 25093 h 43219"/>
                <a:gd name="connsiteX18" fmla="*/ 1331 w 46346"/>
                <a:gd name="connsiteY18" fmla="*/ 23005 h 43219"/>
                <a:gd name="connsiteX19" fmla="*/ 4611 w 46346"/>
                <a:gd name="connsiteY19" fmla="*/ 24583 h 43219"/>
                <a:gd name="connsiteX20" fmla="*/ 3121 w 46346"/>
                <a:gd name="connsiteY20" fmla="*/ 19563 h 43219"/>
                <a:gd name="connsiteX21" fmla="*/ 6989 w 46346"/>
                <a:gd name="connsiteY21" fmla="*/ 14366 h 43219"/>
                <a:gd name="connsiteX22" fmla="*/ 7026 w 46346"/>
                <a:gd name="connsiteY22" fmla="*/ 14229 h 43219"/>
                <a:gd name="connsiteX0" fmla="*/ 1401 w 46346"/>
                <a:gd name="connsiteY0" fmla="*/ 17920 h 43219"/>
                <a:gd name="connsiteX1" fmla="*/ 605 w 46346"/>
                <a:gd name="connsiteY1" fmla="*/ 20109 h 43219"/>
                <a:gd name="connsiteX2" fmla="*/ 9226 w 46346"/>
                <a:gd name="connsiteY2" fmla="*/ 34948 h 43219"/>
                <a:gd name="connsiteX3" fmla="*/ 8946 w 46346"/>
                <a:gd name="connsiteY3" fmla="*/ 35139 h 43219"/>
                <a:gd name="connsiteX4" fmla="*/ 19604 w 46346"/>
                <a:gd name="connsiteY4" fmla="*/ 38949 h 43219"/>
                <a:gd name="connsiteX5" fmla="*/ 19239 w 46346"/>
                <a:gd name="connsiteY5" fmla="*/ 38800 h 43219"/>
                <a:gd name="connsiteX6" fmla="*/ 31652 w 46346"/>
                <a:gd name="connsiteY6" fmla="*/ 36782 h 43219"/>
                <a:gd name="connsiteX7" fmla="*/ 31686 w 46346"/>
                <a:gd name="connsiteY7" fmla="*/ 36519 h 43219"/>
                <a:gd name="connsiteX8" fmla="*/ 40450 w 46346"/>
                <a:gd name="connsiteY8" fmla="*/ 29938 h 43219"/>
                <a:gd name="connsiteX9" fmla="*/ 40506 w 46346"/>
                <a:gd name="connsiteY9" fmla="*/ 29949 h 43219"/>
                <a:gd name="connsiteX10" fmla="*/ 44924 w 46346"/>
                <a:gd name="connsiteY10" fmla="*/ 15213 h 43219"/>
                <a:gd name="connsiteX11" fmla="*/ 44030 w 46346"/>
                <a:gd name="connsiteY11" fmla="*/ 16323 h 43219"/>
                <a:gd name="connsiteX12" fmla="*/ 41450 w 46346"/>
                <a:gd name="connsiteY12" fmla="*/ 5285 h 43219"/>
                <a:gd name="connsiteX13" fmla="*/ 41175 w 46346"/>
                <a:gd name="connsiteY13" fmla="*/ 5855 h 43219"/>
                <a:gd name="connsiteX14" fmla="*/ 32554 w 46346"/>
                <a:gd name="connsiteY14" fmla="*/ 2624 h 43219"/>
                <a:gd name="connsiteX15" fmla="*/ 32946 w 46346"/>
                <a:gd name="connsiteY15" fmla="*/ 2199 h 43219"/>
                <a:gd name="connsiteX16" fmla="*/ 25744 w 46346"/>
                <a:gd name="connsiteY16" fmla="*/ 3695 h 43219"/>
                <a:gd name="connsiteX17" fmla="*/ 25626 w 46346"/>
                <a:gd name="connsiteY17" fmla="*/ 3189 h 43219"/>
                <a:gd name="connsiteX18" fmla="*/ 17126 w 46346"/>
                <a:gd name="connsiteY18" fmla="*/ 5051 h 43219"/>
                <a:gd name="connsiteX19" fmla="*/ 17451 w 46346"/>
                <a:gd name="connsiteY19" fmla="*/ 5516 h 43219"/>
                <a:gd name="connsiteX20" fmla="*/ 7218 w 46346"/>
                <a:gd name="connsiteY20" fmla="*/ 14770 h 43219"/>
                <a:gd name="connsiteX21" fmla="*/ 7026 w 46346"/>
                <a:gd name="connsiteY21" fmla="*/ 14229 h 43219"/>
                <a:gd name="connsiteX0" fmla="*/ 7868 w 47188"/>
                <a:gd name="connsiteY0" fmla="*/ 14229 h 43219"/>
                <a:gd name="connsiteX1" fmla="*/ 9591 w 47188"/>
                <a:gd name="connsiteY1" fmla="*/ 6766 h 43219"/>
                <a:gd name="connsiteX2" fmla="*/ 17973 w 47188"/>
                <a:gd name="connsiteY2" fmla="*/ 5061 h 43219"/>
                <a:gd name="connsiteX3" fmla="*/ 26424 w 47188"/>
                <a:gd name="connsiteY3" fmla="*/ 3291 h 43219"/>
                <a:gd name="connsiteX4" fmla="*/ 29717 w 47188"/>
                <a:gd name="connsiteY4" fmla="*/ 59 h 43219"/>
                <a:gd name="connsiteX5" fmla="*/ 33801 w 47188"/>
                <a:gd name="connsiteY5" fmla="*/ 2340 h 43219"/>
                <a:gd name="connsiteX6" fmla="*/ 39431 w 47188"/>
                <a:gd name="connsiteY6" fmla="*/ 549 h 43219"/>
                <a:gd name="connsiteX7" fmla="*/ 42286 w 47188"/>
                <a:gd name="connsiteY7" fmla="*/ 5435 h 43219"/>
                <a:gd name="connsiteX8" fmla="*/ 45950 w 47188"/>
                <a:gd name="connsiteY8" fmla="*/ 10177 h 43219"/>
                <a:gd name="connsiteX9" fmla="*/ 45786 w 47188"/>
                <a:gd name="connsiteY9" fmla="*/ 15319 h 43219"/>
                <a:gd name="connsiteX10" fmla="*/ 46984 w 47188"/>
                <a:gd name="connsiteY10" fmla="*/ 23181 h 43219"/>
                <a:gd name="connsiteX11" fmla="*/ 41372 w 47188"/>
                <a:gd name="connsiteY11" fmla="*/ 30063 h 43219"/>
                <a:gd name="connsiteX12" fmla="*/ 39363 w 47188"/>
                <a:gd name="connsiteY12" fmla="*/ 35960 h 43219"/>
                <a:gd name="connsiteX13" fmla="*/ 32523 w 47188"/>
                <a:gd name="connsiteY13" fmla="*/ 36674 h 43219"/>
                <a:gd name="connsiteX14" fmla="*/ 27635 w 47188"/>
                <a:gd name="connsiteY14" fmla="*/ 42965 h 43219"/>
                <a:gd name="connsiteX15" fmla="*/ 20448 w 47188"/>
                <a:gd name="connsiteY15" fmla="*/ 39125 h 43219"/>
                <a:gd name="connsiteX16" fmla="*/ 9772 w 47188"/>
                <a:gd name="connsiteY16" fmla="*/ 35331 h 43219"/>
                <a:gd name="connsiteX17" fmla="*/ 1352 w 47188"/>
                <a:gd name="connsiteY17" fmla="*/ 25093 h 43219"/>
                <a:gd name="connsiteX18" fmla="*/ 415 w 47188"/>
                <a:gd name="connsiteY18" fmla="*/ 16397 h 43219"/>
                <a:gd name="connsiteX19" fmla="*/ 5453 w 47188"/>
                <a:gd name="connsiteY19" fmla="*/ 24583 h 43219"/>
                <a:gd name="connsiteX20" fmla="*/ 3963 w 47188"/>
                <a:gd name="connsiteY20" fmla="*/ 19563 h 43219"/>
                <a:gd name="connsiteX21" fmla="*/ 7831 w 47188"/>
                <a:gd name="connsiteY21" fmla="*/ 14366 h 43219"/>
                <a:gd name="connsiteX22" fmla="*/ 7868 w 47188"/>
                <a:gd name="connsiteY22" fmla="*/ 14229 h 43219"/>
                <a:gd name="connsiteX0" fmla="*/ 2243 w 47188"/>
                <a:gd name="connsiteY0" fmla="*/ 17920 h 43219"/>
                <a:gd name="connsiteX1" fmla="*/ 1447 w 47188"/>
                <a:gd name="connsiteY1" fmla="*/ 20109 h 43219"/>
                <a:gd name="connsiteX2" fmla="*/ 10068 w 47188"/>
                <a:gd name="connsiteY2" fmla="*/ 34948 h 43219"/>
                <a:gd name="connsiteX3" fmla="*/ 9788 w 47188"/>
                <a:gd name="connsiteY3" fmla="*/ 35139 h 43219"/>
                <a:gd name="connsiteX4" fmla="*/ 20446 w 47188"/>
                <a:gd name="connsiteY4" fmla="*/ 38949 h 43219"/>
                <a:gd name="connsiteX5" fmla="*/ 20081 w 47188"/>
                <a:gd name="connsiteY5" fmla="*/ 38800 h 43219"/>
                <a:gd name="connsiteX6" fmla="*/ 32494 w 47188"/>
                <a:gd name="connsiteY6" fmla="*/ 36782 h 43219"/>
                <a:gd name="connsiteX7" fmla="*/ 32528 w 47188"/>
                <a:gd name="connsiteY7" fmla="*/ 36519 h 43219"/>
                <a:gd name="connsiteX8" fmla="*/ 41292 w 47188"/>
                <a:gd name="connsiteY8" fmla="*/ 29938 h 43219"/>
                <a:gd name="connsiteX9" fmla="*/ 41348 w 47188"/>
                <a:gd name="connsiteY9" fmla="*/ 29949 h 43219"/>
                <a:gd name="connsiteX10" fmla="*/ 45766 w 47188"/>
                <a:gd name="connsiteY10" fmla="*/ 15213 h 43219"/>
                <a:gd name="connsiteX11" fmla="*/ 44872 w 47188"/>
                <a:gd name="connsiteY11" fmla="*/ 16323 h 43219"/>
                <a:gd name="connsiteX12" fmla="*/ 42292 w 47188"/>
                <a:gd name="connsiteY12" fmla="*/ 5285 h 43219"/>
                <a:gd name="connsiteX13" fmla="*/ 42017 w 47188"/>
                <a:gd name="connsiteY13" fmla="*/ 5855 h 43219"/>
                <a:gd name="connsiteX14" fmla="*/ 33396 w 47188"/>
                <a:gd name="connsiteY14" fmla="*/ 2624 h 43219"/>
                <a:gd name="connsiteX15" fmla="*/ 33788 w 47188"/>
                <a:gd name="connsiteY15" fmla="*/ 2199 h 43219"/>
                <a:gd name="connsiteX16" fmla="*/ 26586 w 47188"/>
                <a:gd name="connsiteY16" fmla="*/ 3695 h 43219"/>
                <a:gd name="connsiteX17" fmla="*/ 26468 w 47188"/>
                <a:gd name="connsiteY17" fmla="*/ 3189 h 43219"/>
                <a:gd name="connsiteX18" fmla="*/ 17968 w 47188"/>
                <a:gd name="connsiteY18" fmla="*/ 5051 h 43219"/>
                <a:gd name="connsiteX19" fmla="*/ 18293 w 47188"/>
                <a:gd name="connsiteY19" fmla="*/ 5516 h 43219"/>
                <a:gd name="connsiteX20" fmla="*/ 8060 w 47188"/>
                <a:gd name="connsiteY20" fmla="*/ 14770 h 43219"/>
                <a:gd name="connsiteX21" fmla="*/ 7868 w 47188"/>
                <a:gd name="connsiteY21" fmla="*/ 14229 h 43219"/>
                <a:gd name="connsiteX0" fmla="*/ 8284 w 47604"/>
                <a:gd name="connsiteY0" fmla="*/ 14229 h 43219"/>
                <a:gd name="connsiteX1" fmla="*/ 10007 w 47604"/>
                <a:gd name="connsiteY1" fmla="*/ 6766 h 43219"/>
                <a:gd name="connsiteX2" fmla="*/ 18389 w 47604"/>
                <a:gd name="connsiteY2" fmla="*/ 5061 h 43219"/>
                <a:gd name="connsiteX3" fmla="*/ 26840 w 47604"/>
                <a:gd name="connsiteY3" fmla="*/ 3291 h 43219"/>
                <a:gd name="connsiteX4" fmla="*/ 30133 w 47604"/>
                <a:gd name="connsiteY4" fmla="*/ 59 h 43219"/>
                <a:gd name="connsiteX5" fmla="*/ 34217 w 47604"/>
                <a:gd name="connsiteY5" fmla="*/ 2340 h 43219"/>
                <a:gd name="connsiteX6" fmla="*/ 39847 w 47604"/>
                <a:gd name="connsiteY6" fmla="*/ 549 h 43219"/>
                <a:gd name="connsiteX7" fmla="*/ 42702 w 47604"/>
                <a:gd name="connsiteY7" fmla="*/ 5435 h 43219"/>
                <a:gd name="connsiteX8" fmla="*/ 46366 w 47604"/>
                <a:gd name="connsiteY8" fmla="*/ 10177 h 43219"/>
                <a:gd name="connsiteX9" fmla="*/ 46202 w 47604"/>
                <a:gd name="connsiteY9" fmla="*/ 15319 h 43219"/>
                <a:gd name="connsiteX10" fmla="*/ 47400 w 47604"/>
                <a:gd name="connsiteY10" fmla="*/ 23181 h 43219"/>
                <a:gd name="connsiteX11" fmla="*/ 41788 w 47604"/>
                <a:gd name="connsiteY11" fmla="*/ 30063 h 43219"/>
                <a:gd name="connsiteX12" fmla="*/ 39779 w 47604"/>
                <a:gd name="connsiteY12" fmla="*/ 35960 h 43219"/>
                <a:gd name="connsiteX13" fmla="*/ 32939 w 47604"/>
                <a:gd name="connsiteY13" fmla="*/ 36674 h 43219"/>
                <a:gd name="connsiteX14" fmla="*/ 28051 w 47604"/>
                <a:gd name="connsiteY14" fmla="*/ 42965 h 43219"/>
                <a:gd name="connsiteX15" fmla="*/ 20864 w 47604"/>
                <a:gd name="connsiteY15" fmla="*/ 39125 h 43219"/>
                <a:gd name="connsiteX16" fmla="*/ 10188 w 47604"/>
                <a:gd name="connsiteY16" fmla="*/ 35331 h 43219"/>
                <a:gd name="connsiteX17" fmla="*/ 895 w 47604"/>
                <a:gd name="connsiteY17" fmla="*/ 23259 h 43219"/>
                <a:gd name="connsiteX18" fmla="*/ 831 w 47604"/>
                <a:gd name="connsiteY18" fmla="*/ 16397 h 43219"/>
                <a:gd name="connsiteX19" fmla="*/ 5869 w 47604"/>
                <a:gd name="connsiteY19" fmla="*/ 24583 h 43219"/>
                <a:gd name="connsiteX20" fmla="*/ 4379 w 47604"/>
                <a:gd name="connsiteY20" fmla="*/ 19563 h 43219"/>
                <a:gd name="connsiteX21" fmla="*/ 8247 w 47604"/>
                <a:gd name="connsiteY21" fmla="*/ 14366 h 43219"/>
                <a:gd name="connsiteX22" fmla="*/ 8284 w 47604"/>
                <a:gd name="connsiteY22" fmla="*/ 14229 h 43219"/>
                <a:gd name="connsiteX0" fmla="*/ 2659 w 47604"/>
                <a:gd name="connsiteY0" fmla="*/ 17920 h 43219"/>
                <a:gd name="connsiteX1" fmla="*/ 1863 w 47604"/>
                <a:gd name="connsiteY1" fmla="*/ 20109 h 43219"/>
                <a:gd name="connsiteX2" fmla="*/ 10484 w 47604"/>
                <a:gd name="connsiteY2" fmla="*/ 34948 h 43219"/>
                <a:gd name="connsiteX3" fmla="*/ 10204 w 47604"/>
                <a:gd name="connsiteY3" fmla="*/ 35139 h 43219"/>
                <a:gd name="connsiteX4" fmla="*/ 20862 w 47604"/>
                <a:gd name="connsiteY4" fmla="*/ 38949 h 43219"/>
                <a:gd name="connsiteX5" fmla="*/ 20497 w 47604"/>
                <a:gd name="connsiteY5" fmla="*/ 38800 h 43219"/>
                <a:gd name="connsiteX6" fmla="*/ 32910 w 47604"/>
                <a:gd name="connsiteY6" fmla="*/ 36782 h 43219"/>
                <a:gd name="connsiteX7" fmla="*/ 32944 w 47604"/>
                <a:gd name="connsiteY7" fmla="*/ 36519 h 43219"/>
                <a:gd name="connsiteX8" fmla="*/ 41708 w 47604"/>
                <a:gd name="connsiteY8" fmla="*/ 29938 h 43219"/>
                <a:gd name="connsiteX9" fmla="*/ 41764 w 47604"/>
                <a:gd name="connsiteY9" fmla="*/ 29949 h 43219"/>
                <a:gd name="connsiteX10" fmla="*/ 46182 w 47604"/>
                <a:gd name="connsiteY10" fmla="*/ 15213 h 43219"/>
                <a:gd name="connsiteX11" fmla="*/ 45288 w 47604"/>
                <a:gd name="connsiteY11" fmla="*/ 16323 h 43219"/>
                <a:gd name="connsiteX12" fmla="*/ 42708 w 47604"/>
                <a:gd name="connsiteY12" fmla="*/ 5285 h 43219"/>
                <a:gd name="connsiteX13" fmla="*/ 42433 w 47604"/>
                <a:gd name="connsiteY13" fmla="*/ 5855 h 43219"/>
                <a:gd name="connsiteX14" fmla="*/ 33812 w 47604"/>
                <a:gd name="connsiteY14" fmla="*/ 2624 h 43219"/>
                <a:gd name="connsiteX15" fmla="*/ 34204 w 47604"/>
                <a:gd name="connsiteY15" fmla="*/ 2199 h 43219"/>
                <a:gd name="connsiteX16" fmla="*/ 27002 w 47604"/>
                <a:gd name="connsiteY16" fmla="*/ 3695 h 43219"/>
                <a:gd name="connsiteX17" fmla="*/ 26884 w 47604"/>
                <a:gd name="connsiteY17" fmla="*/ 3189 h 43219"/>
                <a:gd name="connsiteX18" fmla="*/ 18384 w 47604"/>
                <a:gd name="connsiteY18" fmla="*/ 5051 h 43219"/>
                <a:gd name="connsiteX19" fmla="*/ 18709 w 47604"/>
                <a:gd name="connsiteY19" fmla="*/ 5516 h 43219"/>
                <a:gd name="connsiteX20" fmla="*/ 8476 w 47604"/>
                <a:gd name="connsiteY20" fmla="*/ 14770 h 43219"/>
                <a:gd name="connsiteX21" fmla="*/ 8284 w 47604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4034 w 47259"/>
                <a:gd name="connsiteY21" fmla="*/ 19563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20517 w 47259"/>
                <a:gd name="connsiteY2" fmla="*/ 38949 h 43219"/>
                <a:gd name="connsiteX3" fmla="*/ 20152 w 47259"/>
                <a:gd name="connsiteY3" fmla="*/ 38800 h 43219"/>
                <a:gd name="connsiteX4" fmla="*/ 32565 w 47259"/>
                <a:gd name="connsiteY4" fmla="*/ 36782 h 43219"/>
                <a:gd name="connsiteX5" fmla="*/ 32599 w 47259"/>
                <a:gd name="connsiteY5" fmla="*/ 36519 h 43219"/>
                <a:gd name="connsiteX6" fmla="*/ 41363 w 47259"/>
                <a:gd name="connsiteY6" fmla="*/ 29938 h 43219"/>
                <a:gd name="connsiteX7" fmla="*/ 41419 w 47259"/>
                <a:gd name="connsiteY7" fmla="*/ 29949 h 43219"/>
                <a:gd name="connsiteX8" fmla="*/ 45837 w 47259"/>
                <a:gd name="connsiteY8" fmla="*/ 15213 h 43219"/>
                <a:gd name="connsiteX9" fmla="*/ 44943 w 47259"/>
                <a:gd name="connsiteY9" fmla="*/ 16323 h 43219"/>
                <a:gd name="connsiteX10" fmla="*/ 42363 w 47259"/>
                <a:gd name="connsiteY10" fmla="*/ 5285 h 43219"/>
                <a:gd name="connsiteX11" fmla="*/ 42088 w 47259"/>
                <a:gd name="connsiteY11" fmla="*/ 5855 h 43219"/>
                <a:gd name="connsiteX12" fmla="*/ 33467 w 47259"/>
                <a:gd name="connsiteY12" fmla="*/ 2624 h 43219"/>
                <a:gd name="connsiteX13" fmla="*/ 33859 w 47259"/>
                <a:gd name="connsiteY13" fmla="*/ 2199 h 43219"/>
                <a:gd name="connsiteX14" fmla="*/ 26657 w 47259"/>
                <a:gd name="connsiteY14" fmla="*/ 3695 h 43219"/>
                <a:gd name="connsiteX15" fmla="*/ 26539 w 47259"/>
                <a:gd name="connsiteY15" fmla="*/ 3189 h 43219"/>
                <a:gd name="connsiteX16" fmla="*/ 18039 w 47259"/>
                <a:gd name="connsiteY16" fmla="*/ 5051 h 43219"/>
                <a:gd name="connsiteX17" fmla="*/ 18364 w 47259"/>
                <a:gd name="connsiteY17" fmla="*/ 5516 h 43219"/>
                <a:gd name="connsiteX18" fmla="*/ 8131 w 47259"/>
                <a:gd name="connsiteY18" fmla="*/ 14770 h 43219"/>
                <a:gd name="connsiteX19" fmla="*/ 7939 w 47259"/>
                <a:gd name="connsiteY19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32565 w 47259"/>
                <a:gd name="connsiteY2" fmla="*/ 36782 h 43219"/>
                <a:gd name="connsiteX3" fmla="*/ 32599 w 47259"/>
                <a:gd name="connsiteY3" fmla="*/ 36519 h 43219"/>
                <a:gd name="connsiteX4" fmla="*/ 41363 w 47259"/>
                <a:gd name="connsiteY4" fmla="*/ 29938 h 43219"/>
                <a:gd name="connsiteX5" fmla="*/ 41419 w 47259"/>
                <a:gd name="connsiteY5" fmla="*/ 29949 h 43219"/>
                <a:gd name="connsiteX6" fmla="*/ 45837 w 47259"/>
                <a:gd name="connsiteY6" fmla="*/ 15213 h 43219"/>
                <a:gd name="connsiteX7" fmla="*/ 44943 w 47259"/>
                <a:gd name="connsiteY7" fmla="*/ 16323 h 43219"/>
                <a:gd name="connsiteX8" fmla="*/ 42363 w 47259"/>
                <a:gd name="connsiteY8" fmla="*/ 5285 h 43219"/>
                <a:gd name="connsiteX9" fmla="*/ 42088 w 47259"/>
                <a:gd name="connsiteY9" fmla="*/ 5855 h 43219"/>
                <a:gd name="connsiteX10" fmla="*/ 33467 w 47259"/>
                <a:gd name="connsiteY10" fmla="*/ 2624 h 43219"/>
                <a:gd name="connsiteX11" fmla="*/ 33859 w 47259"/>
                <a:gd name="connsiteY11" fmla="*/ 2199 h 43219"/>
                <a:gd name="connsiteX12" fmla="*/ 26657 w 47259"/>
                <a:gd name="connsiteY12" fmla="*/ 3695 h 43219"/>
                <a:gd name="connsiteX13" fmla="*/ 26539 w 47259"/>
                <a:gd name="connsiteY13" fmla="*/ 3189 h 43219"/>
                <a:gd name="connsiteX14" fmla="*/ 18039 w 47259"/>
                <a:gd name="connsiteY14" fmla="*/ 5051 h 43219"/>
                <a:gd name="connsiteX15" fmla="*/ 18364 w 47259"/>
                <a:gd name="connsiteY15" fmla="*/ 5516 h 43219"/>
                <a:gd name="connsiteX16" fmla="*/ 8131 w 47259"/>
                <a:gd name="connsiteY16" fmla="*/ 14770 h 43219"/>
                <a:gd name="connsiteX17" fmla="*/ 7939 w 47259"/>
                <a:gd name="connsiteY17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14" fmla="*/ 8131 w 47259"/>
                <a:gd name="connsiteY14" fmla="*/ 14770 h 43219"/>
                <a:gd name="connsiteX15" fmla="*/ 7939 w 47259"/>
                <a:gd name="connsiteY15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59" h="43219">
                  <a:moveTo>
                    <a:pt x="7939" y="14229"/>
                  </a:moveTo>
                  <a:cubicBezTo>
                    <a:pt x="7668" y="11516"/>
                    <a:pt x="8300" y="8780"/>
                    <a:pt x="9662" y="6766"/>
                  </a:cubicBezTo>
                  <a:cubicBezTo>
                    <a:pt x="11814" y="3585"/>
                    <a:pt x="15303" y="2876"/>
                    <a:pt x="18044" y="5061"/>
                  </a:cubicBezTo>
                  <a:cubicBezTo>
                    <a:pt x="19717" y="768"/>
                    <a:pt x="23953" y="-119"/>
                    <a:pt x="26495" y="3291"/>
                  </a:cubicBezTo>
                  <a:cubicBezTo>
                    <a:pt x="27136" y="1542"/>
                    <a:pt x="28367" y="333"/>
                    <a:pt x="29788" y="59"/>
                  </a:cubicBezTo>
                  <a:cubicBezTo>
                    <a:pt x="31352" y="-243"/>
                    <a:pt x="32914" y="629"/>
                    <a:pt x="33872" y="2340"/>
                  </a:cubicBezTo>
                  <a:cubicBezTo>
                    <a:pt x="35254" y="126"/>
                    <a:pt x="37540" y="-601"/>
                    <a:pt x="39502" y="549"/>
                  </a:cubicBezTo>
                  <a:cubicBezTo>
                    <a:pt x="40997" y="1425"/>
                    <a:pt x="42069" y="3259"/>
                    <a:pt x="42357" y="5435"/>
                  </a:cubicBezTo>
                  <a:cubicBezTo>
                    <a:pt x="44085" y="6077"/>
                    <a:pt x="45461" y="7857"/>
                    <a:pt x="46021" y="10177"/>
                  </a:cubicBezTo>
                  <a:cubicBezTo>
                    <a:pt x="46428" y="11861"/>
                    <a:pt x="46370" y="13690"/>
                    <a:pt x="45857" y="15319"/>
                  </a:cubicBezTo>
                  <a:cubicBezTo>
                    <a:pt x="47118" y="17553"/>
                    <a:pt x="47559" y="20449"/>
                    <a:pt x="47055" y="23181"/>
                  </a:cubicBezTo>
                  <a:cubicBezTo>
                    <a:pt x="46385" y="26813"/>
                    <a:pt x="44167" y="29533"/>
                    <a:pt x="41443" y="30063"/>
                  </a:cubicBezTo>
                  <a:cubicBezTo>
                    <a:pt x="41430" y="32330"/>
                    <a:pt x="40697" y="34480"/>
                    <a:pt x="39434" y="35960"/>
                  </a:cubicBezTo>
                  <a:cubicBezTo>
                    <a:pt x="37515" y="38209"/>
                    <a:pt x="34743" y="38498"/>
                    <a:pt x="32594" y="36674"/>
                  </a:cubicBezTo>
                  <a:cubicBezTo>
                    <a:pt x="31899" y="39807"/>
                    <a:pt x="30038" y="42202"/>
                    <a:pt x="27706" y="42965"/>
                  </a:cubicBezTo>
                  <a:cubicBezTo>
                    <a:pt x="24958" y="43864"/>
                    <a:pt x="22090" y="42332"/>
                    <a:pt x="20519" y="39125"/>
                  </a:cubicBezTo>
                  <a:cubicBezTo>
                    <a:pt x="16811" y="42169"/>
                    <a:pt x="11995" y="40458"/>
                    <a:pt x="9843" y="35331"/>
                  </a:cubicBezTo>
                  <a:cubicBezTo>
                    <a:pt x="7078" y="33630"/>
                    <a:pt x="5376" y="31244"/>
                    <a:pt x="3847" y="29011"/>
                  </a:cubicBezTo>
                  <a:cubicBezTo>
                    <a:pt x="2298" y="26999"/>
                    <a:pt x="1005" y="23596"/>
                    <a:pt x="445" y="21494"/>
                  </a:cubicBezTo>
                  <a:cubicBezTo>
                    <a:pt x="-115" y="19392"/>
                    <a:pt x="-197" y="16482"/>
                    <a:pt x="486" y="16397"/>
                  </a:cubicBezTo>
                  <a:cubicBezTo>
                    <a:pt x="1169" y="16312"/>
                    <a:pt x="5339" y="25436"/>
                    <a:pt x="5524" y="24583"/>
                  </a:cubicBezTo>
                  <a:cubicBezTo>
                    <a:pt x="5251" y="21890"/>
                    <a:pt x="5576" y="21562"/>
                    <a:pt x="5437" y="19308"/>
                  </a:cubicBezTo>
                  <a:cubicBezTo>
                    <a:pt x="5775" y="16598"/>
                    <a:pt x="5884" y="14650"/>
                    <a:pt x="7902" y="14366"/>
                  </a:cubicBezTo>
                  <a:cubicBezTo>
                    <a:pt x="7914" y="14320"/>
                    <a:pt x="7927" y="14275"/>
                    <a:pt x="7939" y="14229"/>
                  </a:cubicBezTo>
                  <a:close/>
                </a:path>
                <a:path w="47259" h="43219" fill="none" extrusionOk="0">
                  <a:moveTo>
                    <a:pt x="32565" y="36782"/>
                  </a:moveTo>
                  <a:cubicBezTo>
                    <a:pt x="32526" y="37429"/>
                    <a:pt x="32737" y="35897"/>
                    <a:pt x="32599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D2A0936E-AD10-E239-FA47-07C1478D0428}"/>
                </a:ext>
              </a:extLst>
            </p:cNvPr>
            <p:cNvSpPr/>
            <p:nvPr/>
          </p:nvSpPr>
          <p:spPr>
            <a:xfrm>
              <a:off x="8070561" y="6089361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5DD3F309-2C68-2B69-CB2B-2541D5954783}"/>
                </a:ext>
              </a:extLst>
            </p:cNvPr>
            <p:cNvSpPr/>
            <p:nvPr/>
          </p:nvSpPr>
          <p:spPr>
            <a:xfrm>
              <a:off x="8553173" y="5982608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7BDD117-E08E-BAC3-274C-06A150FDC8E2}"/>
                </a:ext>
              </a:extLst>
            </p:cNvPr>
            <p:cNvSpPr/>
            <p:nvPr/>
          </p:nvSpPr>
          <p:spPr>
            <a:xfrm>
              <a:off x="8727557" y="6037899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D6C71393-E60B-FF9B-FCD6-779B1FBF529F}"/>
              </a:ext>
            </a:extLst>
          </p:cNvPr>
          <p:cNvGrpSpPr/>
          <p:nvPr/>
        </p:nvGrpSpPr>
        <p:grpSpPr>
          <a:xfrm>
            <a:off x="7421796" y="4804640"/>
            <a:ext cx="551577" cy="604449"/>
            <a:chOff x="7402748" y="4882464"/>
            <a:chExt cx="551577" cy="604449"/>
          </a:xfrm>
        </p:grpSpPr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32F909A5-0AB4-1703-E7A4-66CFC6883690}"/>
                </a:ext>
              </a:extLst>
            </p:cNvPr>
            <p:cNvSpPr/>
            <p:nvPr/>
          </p:nvSpPr>
          <p:spPr>
            <a:xfrm>
              <a:off x="7402748" y="4965976"/>
              <a:ext cx="481343" cy="520937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Cloud 5">
              <a:extLst>
                <a:ext uri="{FF2B5EF4-FFF2-40B4-BE49-F238E27FC236}">
                  <a16:creationId xmlns:a16="http://schemas.microsoft.com/office/drawing/2014/main" id="{C54F6416-3937-500E-172C-9F44E97918EF}"/>
                </a:ext>
              </a:extLst>
            </p:cNvPr>
            <p:cNvSpPr/>
            <p:nvPr/>
          </p:nvSpPr>
          <p:spPr>
            <a:xfrm rot="11403055">
              <a:off x="7566716" y="4882464"/>
              <a:ext cx="381885" cy="144172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536131AA-39E0-7A80-C6F7-0D1496BE466E}"/>
                </a:ext>
              </a:extLst>
            </p:cNvPr>
            <p:cNvSpPr/>
            <p:nvPr/>
          </p:nvSpPr>
          <p:spPr>
            <a:xfrm>
              <a:off x="7724269" y="5021592"/>
              <a:ext cx="230056" cy="98670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39A78329-073D-72CF-7ADA-E788CA4F28C7}"/>
                </a:ext>
              </a:extLst>
            </p:cNvPr>
            <p:cNvSpPr/>
            <p:nvPr/>
          </p:nvSpPr>
          <p:spPr>
            <a:xfrm>
              <a:off x="7582227" y="5100829"/>
              <a:ext cx="112286" cy="1122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F500B3F9-23FE-E34D-363A-472C8F42A872}"/>
                </a:ext>
              </a:extLst>
            </p:cNvPr>
            <p:cNvSpPr/>
            <p:nvPr/>
          </p:nvSpPr>
          <p:spPr>
            <a:xfrm>
              <a:off x="7588202" y="5133469"/>
              <a:ext cx="59539" cy="5953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Isosceles Triangle 318">
              <a:extLst>
                <a:ext uri="{FF2B5EF4-FFF2-40B4-BE49-F238E27FC236}">
                  <a16:creationId xmlns:a16="http://schemas.microsoft.com/office/drawing/2014/main" id="{A9FCF705-917A-8CA0-8E53-388A507C9FC7}"/>
                </a:ext>
              </a:extLst>
            </p:cNvPr>
            <p:cNvSpPr/>
            <p:nvPr/>
          </p:nvSpPr>
          <p:spPr>
            <a:xfrm rot="5400000">
              <a:off x="7423578" y="5293212"/>
              <a:ext cx="35895" cy="74439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8DB3179D-3D90-C49A-688F-831A9AEADF4B}"/>
                </a:ext>
              </a:extLst>
            </p:cNvPr>
            <p:cNvSpPr/>
            <p:nvPr/>
          </p:nvSpPr>
          <p:spPr>
            <a:xfrm>
              <a:off x="7426231" y="5399636"/>
              <a:ext cx="103082" cy="44178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" h="114300">
                  <a:moveTo>
                    <a:pt x="0" y="114300"/>
                  </a:moveTo>
                  <a:cubicBezTo>
                    <a:pt x="88900" y="103187"/>
                    <a:pt x="177800" y="92075"/>
                    <a:pt x="222250" y="73025"/>
                  </a:cubicBezTo>
                  <a:cubicBezTo>
                    <a:pt x="266700" y="53975"/>
                    <a:pt x="266700" y="26987"/>
                    <a:pt x="266700" y="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2364684"/>
      </p:ext>
    </p:extLst>
  </p:cSld>
  <p:clrMapOvr>
    <a:masterClrMapping/>
  </p:clrMapOvr>
  <p:transition spd="slow" advTm="6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-3.75E-6 0.01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2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2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2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2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 tmFilter="0, 0; .2, .5; .8, .5; 1, 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500" autoRev="1" fill="hold"/>
                                        <p:tgtEl>
                                          <p:spTgt spid="2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1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1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1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1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 tmFilter="0, 0; .2, .5; .8, .5; 1, 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autoRev="1" fill="hold"/>
                                        <p:tgtEl>
                                          <p:spTgt spid="1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 tmFilter="0, 0; .2, .5; .8, .5; 1, 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500" autoRev="1" fill="hold"/>
                                        <p:tgtEl>
                                          <p:spTgt spid="1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 tmFilter="0, 0; .2, .5; .8, .5; 1, 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500" autoRev="1" fill="hold"/>
                                        <p:tgtEl>
                                          <p:spTgt spid="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 tmFilter="0, 0; .2, .5; .8, .5; 1, 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500" autoRev="1" fill="hold"/>
                                        <p:tgtEl>
                                          <p:spTgt spid="1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 tmFilter="0, 0; .2, .5; .8, .5; 1, 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500" autoRev="1" fill="hold"/>
                                        <p:tgtEl>
                                          <p:spTgt spid="1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 tmFilter="0, 0; .2, .5; .8, .5; 1, 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500" autoRev="1" fill="hold"/>
                                        <p:tgtEl>
                                          <p:spTgt spid="1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 tmFilter="0, 0; .2, .5; .8, .5; 1, 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500" autoRev="1" fill="hold"/>
                                        <p:tgtEl>
                                          <p:spTgt spid="1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 tmFilter="0, 0; .2, .5; .8, .5; 1, 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500" autoRev="1" fill="hold"/>
                                        <p:tgtEl>
                                          <p:spTgt spid="1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 tmFilter="0, 0; .2, .5; .8, .5; 1, 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500" autoRev="1" fill="hold"/>
                                        <p:tgtEl>
                                          <p:spTgt spid="1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 tmFilter="0, 0; .2, .5; .8, .5; 1, 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500" autoRev="1" fill="hold"/>
                                        <p:tgtEl>
                                          <p:spTgt spid="1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 tmFilter="0, 0; .2, .5; .8, .5; 1, 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500" autoRev="1" fill="hold"/>
                                        <p:tgtEl>
                                          <p:spTgt spid="1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tmFilter="0, 0; .2, .5; .8, .5; 1, 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500" autoRev="1" fill="hold"/>
                                        <p:tgtEl>
                                          <p:spTgt spid="1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89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91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9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42" presetClass="path" presetSubtype="0" repeatCount="indefinite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7 4.07407E-6 L -0.00156 0.00601 " pathEditMode="relative" rAng="0" ptsTypes="AA">
                                      <p:cBhvr>
                                        <p:cTn id="95" dur="125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71" grpId="0" animBg="1"/>
      <p:bldP spid="2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5DD3607-4AD7-B33D-7D61-586EBE0FBA52}"/>
              </a:ext>
            </a:extLst>
          </p:cNvPr>
          <p:cNvSpPr/>
          <p:nvPr/>
        </p:nvSpPr>
        <p:spPr>
          <a:xfrm>
            <a:off x="0" y="1747856"/>
            <a:ext cx="12225130" cy="2963292"/>
          </a:xfrm>
          <a:custGeom>
            <a:avLst/>
            <a:gdLst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2569702"/>
              <a:gd name="connsiteY0" fmla="*/ 2605483 h 3087979"/>
              <a:gd name="connsiteX1" fmla="*/ 3664242 w 12569702"/>
              <a:gd name="connsiteY1" fmla="*/ 2038953 h 3087979"/>
              <a:gd name="connsiteX2" fmla="*/ 6814946 w 12569702"/>
              <a:gd name="connsiteY2" fmla="*/ 538144 h 3087979"/>
              <a:gd name="connsiteX3" fmla="*/ 9627720 w 12569702"/>
              <a:gd name="connsiteY3" fmla="*/ 41187 h 3087979"/>
              <a:gd name="connsiteX4" fmla="*/ 12559763 w 12569702"/>
              <a:gd name="connsiteY4" fmla="*/ 359240 h 3087979"/>
              <a:gd name="connsiteX5" fmla="*/ 12569702 w 12569702"/>
              <a:gd name="connsiteY5" fmla="*/ 2963292 h 3087979"/>
              <a:gd name="connsiteX6" fmla="*/ 344572 w 12569702"/>
              <a:gd name="connsiteY6" fmla="*/ 2605483 h 3087979"/>
              <a:gd name="connsiteX0" fmla="*/ 344572 w 12569702"/>
              <a:gd name="connsiteY0" fmla="*/ 2605483 h 2963292"/>
              <a:gd name="connsiteX1" fmla="*/ 3664242 w 12569702"/>
              <a:gd name="connsiteY1" fmla="*/ 2038953 h 2963292"/>
              <a:gd name="connsiteX2" fmla="*/ 6814946 w 12569702"/>
              <a:gd name="connsiteY2" fmla="*/ 538144 h 2963292"/>
              <a:gd name="connsiteX3" fmla="*/ 9627720 w 12569702"/>
              <a:gd name="connsiteY3" fmla="*/ 41187 h 2963292"/>
              <a:gd name="connsiteX4" fmla="*/ 12559763 w 12569702"/>
              <a:gd name="connsiteY4" fmla="*/ 359240 h 2963292"/>
              <a:gd name="connsiteX5" fmla="*/ 12569702 w 12569702"/>
              <a:gd name="connsiteY5" fmla="*/ 2963292 h 2963292"/>
              <a:gd name="connsiteX6" fmla="*/ 344572 w 12569702"/>
              <a:gd name="connsiteY6" fmla="*/ 2605483 h 2963292"/>
              <a:gd name="connsiteX0" fmla="*/ 0 w 12225130"/>
              <a:gd name="connsiteY0" fmla="*/ 2605483 h 2963292"/>
              <a:gd name="connsiteX1" fmla="*/ 3319670 w 12225130"/>
              <a:gd name="connsiteY1" fmla="*/ 2038953 h 2963292"/>
              <a:gd name="connsiteX2" fmla="*/ 6470374 w 12225130"/>
              <a:gd name="connsiteY2" fmla="*/ 538144 h 2963292"/>
              <a:gd name="connsiteX3" fmla="*/ 9283148 w 12225130"/>
              <a:gd name="connsiteY3" fmla="*/ 41187 h 2963292"/>
              <a:gd name="connsiteX4" fmla="*/ 12215191 w 12225130"/>
              <a:gd name="connsiteY4" fmla="*/ 359240 h 2963292"/>
              <a:gd name="connsiteX5" fmla="*/ 12225130 w 12225130"/>
              <a:gd name="connsiteY5" fmla="*/ 2963292 h 2963292"/>
              <a:gd name="connsiteX6" fmla="*/ 0 w 12225130"/>
              <a:gd name="connsiteY6" fmla="*/ 2605483 h 296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25130" h="2963292">
                <a:moveTo>
                  <a:pt x="0" y="2605483"/>
                </a:moveTo>
                <a:cubicBezTo>
                  <a:pt x="1659835" y="2322218"/>
                  <a:pt x="2241274" y="2383509"/>
                  <a:pt x="3319670" y="2038953"/>
                </a:cubicBezTo>
                <a:cubicBezTo>
                  <a:pt x="4398066" y="1694397"/>
                  <a:pt x="5476461" y="871105"/>
                  <a:pt x="6470374" y="538144"/>
                </a:cubicBezTo>
                <a:cubicBezTo>
                  <a:pt x="7464287" y="205183"/>
                  <a:pt x="8325679" y="71004"/>
                  <a:pt x="9283148" y="41187"/>
                </a:cubicBezTo>
                <a:cubicBezTo>
                  <a:pt x="10240617" y="11370"/>
                  <a:pt x="11724861" y="-127777"/>
                  <a:pt x="12215191" y="359240"/>
                </a:cubicBezTo>
                <a:lnTo>
                  <a:pt x="12225130" y="2963292"/>
                </a:lnTo>
                <a:lnTo>
                  <a:pt x="0" y="2605483"/>
                </a:lnTo>
                <a:close/>
              </a:path>
            </a:pathLst>
          </a:custGeom>
          <a:solidFill>
            <a:srgbClr val="7E9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33764F4-2001-B12E-A3D8-D158C23E1AFE}"/>
              </a:ext>
            </a:extLst>
          </p:cNvPr>
          <p:cNvSpPr/>
          <p:nvPr/>
        </p:nvSpPr>
        <p:spPr>
          <a:xfrm>
            <a:off x="-9727" y="2110423"/>
            <a:ext cx="12228302" cy="4757305"/>
          </a:xfrm>
          <a:custGeom>
            <a:avLst/>
            <a:gdLst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3211922"/>
              <a:gd name="connsiteY0" fmla="*/ 349302 h 5471371"/>
              <a:gd name="connsiteX1" fmla="*/ 3289709 w 13211922"/>
              <a:gd name="connsiteY1" fmla="*/ 475762 h 5471371"/>
              <a:gd name="connsiteX2" fmla="*/ 7219683 w 13211922"/>
              <a:gd name="connsiteY2" fmla="*/ 1613898 h 5471371"/>
              <a:gd name="connsiteX3" fmla="*/ 11324756 w 13211922"/>
              <a:gd name="connsiteY3" fmla="*/ 2392111 h 5471371"/>
              <a:gd name="connsiteX4" fmla="*/ 13192466 w 13211922"/>
              <a:gd name="connsiteY4" fmla="*/ 2168375 h 5471371"/>
              <a:gd name="connsiteX5" fmla="*/ 13211922 w 13211922"/>
              <a:gd name="connsiteY5" fmla="*/ 4999124 h 5471371"/>
              <a:gd name="connsiteX6" fmla="*/ 993981 w 13211922"/>
              <a:gd name="connsiteY6" fmla="*/ 4999124 h 5471371"/>
              <a:gd name="connsiteX7" fmla="*/ 1003709 w 13211922"/>
              <a:gd name="connsiteY7" fmla="*/ 349302 h 5471371"/>
              <a:gd name="connsiteX0" fmla="*/ 1003709 w 13211922"/>
              <a:gd name="connsiteY0" fmla="*/ 349302 h 5208809"/>
              <a:gd name="connsiteX1" fmla="*/ 3289709 w 13211922"/>
              <a:gd name="connsiteY1" fmla="*/ 475762 h 5208809"/>
              <a:gd name="connsiteX2" fmla="*/ 7219683 w 13211922"/>
              <a:gd name="connsiteY2" fmla="*/ 1613898 h 5208809"/>
              <a:gd name="connsiteX3" fmla="*/ 11324756 w 13211922"/>
              <a:gd name="connsiteY3" fmla="*/ 2392111 h 5208809"/>
              <a:gd name="connsiteX4" fmla="*/ 13192466 w 13211922"/>
              <a:gd name="connsiteY4" fmla="*/ 2168375 h 5208809"/>
              <a:gd name="connsiteX5" fmla="*/ 13211922 w 13211922"/>
              <a:gd name="connsiteY5" fmla="*/ 4999124 h 5208809"/>
              <a:gd name="connsiteX6" fmla="*/ 993981 w 13211922"/>
              <a:gd name="connsiteY6" fmla="*/ 4999124 h 5208809"/>
              <a:gd name="connsiteX7" fmla="*/ 1003709 w 13211922"/>
              <a:gd name="connsiteY7" fmla="*/ 349302 h 5208809"/>
              <a:gd name="connsiteX0" fmla="*/ 1003709 w 13211922"/>
              <a:gd name="connsiteY0" fmla="*/ 349302 h 4999124"/>
              <a:gd name="connsiteX1" fmla="*/ 3289709 w 13211922"/>
              <a:gd name="connsiteY1" fmla="*/ 475762 h 4999124"/>
              <a:gd name="connsiteX2" fmla="*/ 7219683 w 13211922"/>
              <a:gd name="connsiteY2" fmla="*/ 1613898 h 4999124"/>
              <a:gd name="connsiteX3" fmla="*/ 11324756 w 13211922"/>
              <a:gd name="connsiteY3" fmla="*/ 2392111 h 4999124"/>
              <a:gd name="connsiteX4" fmla="*/ 13192466 w 13211922"/>
              <a:gd name="connsiteY4" fmla="*/ 2168375 h 4999124"/>
              <a:gd name="connsiteX5" fmla="*/ 13211922 w 13211922"/>
              <a:gd name="connsiteY5" fmla="*/ 4999124 h 4999124"/>
              <a:gd name="connsiteX6" fmla="*/ 993981 w 13211922"/>
              <a:gd name="connsiteY6" fmla="*/ 4999124 h 4999124"/>
              <a:gd name="connsiteX7" fmla="*/ 1003709 w 13211922"/>
              <a:gd name="connsiteY7" fmla="*/ 349302 h 4999124"/>
              <a:gd name="connsiteX0" fmla="*/ 9728 w 12217941"/>
              <a:gd name="connsiteY0" fmla="*/ 349302 h 4999124"/>
              <a:gd name="connsiteX1" fmla="*/ 2295728 w 12217941"/>
              <a:gd name="connsiteY1" fmla="*/ 475762 h 4999124"/>
              <a:gd name="connsiteX2" fmla="*/ 6225702 w 12217941"/>
              <a:gd name="connsiteY2" fmla="*/ 1613898 h 4999124"/>
              <a:gd name="connsiteX3" fmla="*/ 10330775 w 12217941"/>
              <a:gd name="connsiteY3" fmla="*/ 2392111 h 4999124"/>
              <a:gd name="connsiteX4" fmla="*/ 12198485 w 12217941"/>
              <a:gd name="connsiteY4" fmla="*/ 2168375 h 4999124"/>
              <a:gd name="connsiteX5" fmla="*/ 12217941 w 12217941"/>
              <a:gd name="connsiteY5" fmla="*/ 4999124 h 4999124"/>
              <a:gd name="connsiteX6" fmla="*/ 0 w 12217941"/>
              <a:gd name="connsiteY6" fmla="*/ 4999124 h 4999124"/>
              <a:gd name="connsiteX7" fmla="*/ 9728 w 12217941"/>
              <a:gd name="connsiteY7" fmla="*/ 349302 h 4999124"/>
              <a:gd name="connsiteX0" fmla="*/ 9728 w 12217941"/>
              <a:gd name="connsiteY0" fmla="*/ 150762 h 4800584"/>
              <a:gd name="connsiteX1" fmla="*/ 2295728 w 12217941"/>
              <a:gd name="connsiteY1" fmla="*/ 277222 h 4800584"/>
              <a:gd name="connsiteX2" fmla="*/ 6225702 w 12217941"/>
              <a:gd name="connsiteY2" fmla="*/ 1415358 h 4800584"/>
              <a:gd name="connsiteX3" fmla="*/ 10330775 w 12217941"/>
              <a:gd name="connsiteY3" fmla="*/ 2193571 h 4800584"/>
              <a:gd name="connsiteX4" fmla="*/ 12198485 w 12217941"/>
              <a:gd name="connsiteY4" fmla="*/ 1969835 h 4800584"/>
              <a:gd name="connsiteX5" fmla="*/ 12217941 w 12217941"/>
              <a:gd name="connsiteY5" fmla="*/ 4800584 h 4800584"/>
              <a:gd name="connsiteX6" fmla="*/ 0 w 12217941"/>
              <a:gd name="connsiteY6" fmla="*/ 4800584 h 4800584"/>
              <a:gd name="connsiteX7" fmla="*/ 9728 w 12217941"/>
              <a:gd name="connsiteY7" fmla="*/ 150762 h 4800584"/>
              <a:gd name="connsiteX0" fmla="*/ 9728 w 12217941"/>
              <a:gd name="connsiteY0" fmla="*/ 103663 h 4753485"/>
              <a:gd name="connsiteX1" fmla="*/ 2395119 w 12217941"/>
              <a:gd name="connsiteY1" fmla="*/ 458723 h 4753485"/>
              <a:gd name="connsiteX2" fmla="*/ 6225702 w 12217941"/>
              <a:gd name="connsiteY2" fmla="*/ 1368259 h 4753485"/>
              <a:gd name="connsiteX3" fmla="*/ 10330775 w 12217941"/>
              <a:gd name="connsiteY3" fmla="*/ 2146472 h 4753485"/>
              <a:gd name="connsiteX4" fmla="*/ 12198485 w 12217941"/>
              <a:gd name="connsiteY4" fmla="*/ 1922736 h 4753485"/>
              <a:gd name="connsiteX5" fmla="*/ 12217941 w 12217941"/>
              <a:gd name="connsiteY5" fmla="*/ 4753485 h 4753485"/>
              <a:gd name="connsiteX6" fmla="*/ 0 w 12217941"/>
              <a:gd name="connsiteY6" fmla="*/ 4753485 h 4753485"/>
              <a:gd name="connsiteX7" fmla="*/ 9728 w 12217941"/>
              <a:gd name="connsiteY7" fmla="*/ 103663 h 4753485"/>
              <a:gd name="connsiteX0" fmla="*/ 9728 w 12217941"/>
              <a:gd name="connsiteY0" fmla="*/ 104985 h 4754807"/>
              <a:gd name="connsiteX1" fmla="*/ 2395119 w 12217941"/>
              <a:gd name="connsiteY1" fmla="*/ 460045 h 4754807"/>
              <a:gd name="connsiteX2" fmla="*/ 6225702 w 12217941"/>
              <a:gd name="connsiteY2" fmla="*/ 1369581 h 4754807"/>
              <a:gd name="connsiteX3" fmla="*/ 10330775 w 12217941"/>
              <a:gd name="connsiteY3" fmla="*/ 2147794 h 4754807"/>
              <a:gd name="connsiteX4" fmla="*/ 12198485 w 12217941"/>
              <a:gd name="connsiteY4" fmla="*/ 1924058 h 4754807"/>
              <a:gd name="connsiteX5" fmla="*/ 12217941 w 12217941"/>
              <a:gd name="connsiteY5" fmla="*/ 4754807 h 4754807"/>
              <a:gd name="connsiteX6" fmla="*/ 0 w 12217941"/>
              <a:gd name="connsiteY6" fmla="*/ 4754807 h 4754807"/>
              <a:gd name="connsiteX7" fmla="*/ 9728 w 12217941"/>
              <a:gd name="connsiteY7" fmla="*/ 104985 h 4754807"/>
              <a:gd name="connsiteX0" fmla="*/ 9728 w 12217941"/>
              <a:gd name="connsiteY0" fmla="*/ 107483 h 4757305"/>
              <a:gd name="connsiteX1" fmla="*/ 2395119 w 12217941"/>
              <a:gd name="connsiteY1" fmla="*/ 462543 h 4757305"/>
              <a:gd name="connsiteX2" fmla="*/ 6205824 w 12217941"/>
              <a:gd name="connsiteY2" fmla="*/ 1541044 h 4757305"/>
              <a:gd name="connsiteX3" fmla="*/ 10330775 w 12217941"/>
              <a:gd name="connsiteY3" fmla="*/ 2150292 h 4757305"/>
              <a:gd name="connsiteX4" fmla="*/ 12198485 w 12217941"/>
              <a:gd name="connsiteY4" fmla="*/ 1926556 h 4757305"/>
              <a:gd name="connsiteX5" fmla="*/ 12217941 w 12217941"/>
              <a:gd name="connsiteY5" fmla="*/ 4757305 h 4757305"/>
              <a:gd name="connsiteX6" fmla="*/ 0 w 12217941"/>
              <a:gd name="connsiteY6" fmla="*/ 4757305 h 4757305"/>
              <a:gd name="connsiteX7" fmla="*/ 9728 w 12217941"/>
              <a:gd name="connsiteY7" fmla="*/ 107483 h 4757305"/>
              <a:gd name="connsiteX0" fmla="*/ 9728 w 12217941"/>
              <a:gd name="connsiteY0" fmla="*/ 107483 h 4757305"/>
              <a:gd name="connsiteX1" fmla="*/ 2395119 w 12217941"/>
              <a:gd name="connsiteY1" fmla="*/ 462543 h 4757305"/>
              <a:gd name="connsiteX2" fmla="*/ 6205824 w 12217941"/>
              <a:gd name="connsiteY2" fmla="*/ 1541044 h 4757305"/>
              <a:gd name="connsiteX3" fmla="*/ 10330775 w 12217941"/>
              <a:gd name="connsiteY3" fmla="*/ 2150292 h 4757305"/>
              <a:gd name="connsiteX4" fmla="*/ 12198485 w 12217941"/>
              <a:gd name="connsiteY4" fmla="*/ 1926556 h 4757305"/>
              <a:gd name="connsiteX5" fmla="*/ 12217941 w 12217941"/>
              <a:gd name="connsiteY5" fmla="*/ 4757305 h 4757305"/>
              <a:gd name="connsiteX6" fmla="*/ 0 w 12217941"/>
              <a:gd name="connsiteY6" fmla="*/ 4757305 h 4757305"/>
              <a:gd name="connsiteX7" fmla="*/ 9728 w 12217941"/>
              <a:gd name="connsiteY7" fmla="*/ 107483 h 4757305"/>
              <a:gd name="connsiteX0" fmla="*/ 9728 w 12228302"/>
              <a:gd name="connsiteY0" fmla="*/ 107483 h 4757305"/>
              <a:gd name="connsiteX1" fmla="*/ 2395119 w 12228302"/>
              <a:gd name="connsiteY1" fmla="*/ 462543 h 4757305"/>
              <a:gd name="connsiteX2" fmla="*/ 6205824 w 12228302"/>
              <a:gd name="connsiteY2" fmla="*/ 1541044 h 4757305"/>
              <a:gd name="connsiteX3" fmla="*/ 10330775 w 12228302"/>
              <a:gd name="connsiteY3" fmla="*/ 2150292 h 4757305"/>
              <a:gd name="connsiteX4" fmla="*/ 12228302 w 12228302"/>
              <a:gd name="connsiteY4" fmla="*/ 1906678 h 4757305"/>
              <a:gd name="connsiteX5" fmla="*/ 12217941 w 12228302"/>
              <a:gd name="connsiteY5" fmla="*/ 4757305 h 4757305"/>
              <a:gd name="connsiteX6" fmla="*/ 0 w 12228302"/>
              <a:gd name="connsiteY6" fmla="*/ 4757305 h 4757305"/>
              <a:gd name="connsiteX7" fmla="*/ 9728 w 12228302"/>
              <a:gd name="connsiteY7" fmla="*/ 107483 h 475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28302" h="4757305">
                <a:moveTo>
                  <a:pt x="9728" y="107483"/>
                </a:moveTo>
                <a:cubicBezTo>
                  <a:pt x="640827" y="-199150"/>
                  <a:pt x="1362436" y="223616"/>
                  <a:pt x="2395119" y="462543"/>
                </a:cubicBezTo>
                <a:cubicBezTo>
                  <a:pt x="3427802" y="701470"/>
                  <a:pt x="4883215" y="1259753"/>
                  <a:pt x="6205824" y="1541044"/>
                </a:cubicBezTo>
                <a:cubicBezTo>
                  <a:pt x="7528433" y="1822335"/>
                  <a:pt x="9327029" y="2089353"/>
                  <a:pt x="10330775" y="2150292"/>
                </a:cubicBezTo>
                <a:cubicBezTo>
                  <a:pt x="11334521" y="2211231"/>
                  <a:pt x="11645417" y="2078463"/>
                  <a:pt x="12228302" y="1906678"/>
                </a:cubicBezTo>
                <a:cubicBezTo>
                  <a:pt x="12224848" y="2856887"/>
                  <a:pt x="12221395" y="3807096"/>
                  <a:pt x="12217941" y="4757305"/>
                </a:cubicBezTo>
                <a:lnTo>
                  <a:pt x="0" y="4757305"/>
                </a:lnTo>
                <a:cubicBezTo>
                  <a:pt x="3243" y="3207364"/>
                  <a:pt x="6485" y="1657424"/>
                  <a:pt x="9728" y="107483"/>
                </a:cubicBezTo>
                <a:close/>
              </a:path>
            </a:pathLst>
          </a:custGeom>
          <a:solidFill>
            <a:srgbClr val="678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967FBFA-F983-F512-66CD-31260E4B672A}"/>
              </a:ext>
            </a:extLst>
          </p:cNvPr>
          <p:cNvSpPr/>
          <p:nvPr/>
        </p:nvSpPr>
        <p:spPr>
          <a:xfrm>
            <a:off x="5786024" y="4770453"/>
            <a:ext cx="2453304" cy="785453"/>
          </a:xfrm>
          <a:prstGeom prst="ellipse">
            <a:avLst/>
          </a:prstGeom>
          <a:solidFill>
            <a:srgbClr val="495C32">
              <a:alpha val="28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097505-46B1-CF28-3FA8-20CDB41C8000}"/>
              </a:ext>
            </a:extLst>
          </p:cNvPr>
          <p:cNvGrpSpPr/>
          <p:nvPr/>
        </p:nvGrpSpPr>
        <p:grpSpPr>
          <a:xfrm>
            <a:off x="5226234" y="2830746"/>
            <a:ext cx="3061732" cy="2448261"/>
            <a:chOff x="8416907" y="6293793"/>
            <a:chExt cx="2479941" cy="198304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46622DC-10EA-A5EA-CB84-9CEBF90B281B}"/>
                </a:ext>
              </a:extLst>
            </p:cNvPr>
            <p:cNvGrpSpPr/>
            <p:nvPr/>
          </p:nvGrpSpPr>
          <p:grpSpPr>
            <a:xfrm>
              <a:off x="10324094" y="7445075"/>
              <a:ext cx="309523" cy="757265"/>
              <a:chOff x="10324094" y="7445075"/>
              <a:chExt cx="309523" cy="757265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8C3A841-2086-851D-2325-B81769B9CA57}"/>
                  </a:ext>
                </a:extLst>
              </p:cNvPr>
              <p:cNvSpPr/>
              <p:nvPr/>
            </p:nvSpPr>
            <p:spPr>
              <a:xfrm rot="785294">
                <a:off x="10324094" y="7445075"/>
                <a:ext cx="309523" cy="707838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6D8D1FB3-C7C7-9C27-24C7-2DB30BCC4E70}"/>
                  </a:ext>
                </a:extLst>
              </p:cNvPr>
              <p:cNvSpPr/>
              <p:nvPr/>
            </p:nvSpPr>
            <p:spPr>
              <a:xfrm>
                <a:off x="10363704" y="8051172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A5B7E9F-D9BA-5AFF-3488-0C8E1F670500}"/>
                </a:ext>
              </a:extLst>
            </p:cNvPr>
            <p:cNvGrpSpPr/>
            <p:nvPr/>
          </p:nvGrpSpPr>
          <p:grpSpPr>
            <a:xfrm>
              <a:off x="10080472" y="7339548"/>
              <a:ext cx="309523" cy="782764"/>
              <a:chOff x="10080472" y="7339548"/>
              <a:chExt cx="309523" cy="782764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48FCF2A2-FC96-5240-D4DC-911097ECE2A8}"/>
                  </a:ext>
                </a:extLst>
              </p:cNvPr>
              <p:cNvSpPr/>
              <p:nvPr/>
            </p:nvSpPr>
            <p:spPr>
              <a:xfrm rot="785294">
                <a:off x="10080472" y="7339548"/>
                <a:ext cx="309523" cy="707838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9C07704-BA65-8DB6-6FD8-32BCD10F5EF4}"/>
                  </a:ext>
                </a:extLst>
              </p:cNvPr>
              <p:cNvSpPr/>
              <p:nvPr/>
            </p:nvSpPr>
            <p:spPr>
              <a:xfrm>
                <a:off x="10111287" y="7971144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6C65360-A1E9-EE01-A521-C2AC7801787F}"/>
                </a:ext>
              </a:extLst>
            </p:cNvPr>
            <p:cNvGrpSpPr/>
            <p:nvPr/>
          </p:nvGrpSpPr>
          <p:grpSpPr>
            <a:xfrm>
              <a:off x="9282587" y="7493156"/>
              <a:ext cx="223268" cy="743395"/>
              <a:chOff x="9282587" y="7493156"/>
              <a:chExt cx="223268" cy="743395"/>
            </a:xfrm>
          </p:grpSpPr>
          <p:sp>
            <p:nvSpPr>
              <p:cNvPr id="77" name="Rectangle: Rounded Corners 13">
                <a:extLst>
                  <a:ext uri="{FF2B5EF4-FFF2-40B4-BE49-F238E27FC236}">
                    <a16:creationId xmlns:a16="http://schemas.microsoft.com/office/drawing/2014/main" id="{B886A9D4-D4D6-0DA5-144F-9589C10BE964}"/>
                  </a:ext>
                </a:extLst>
              </p:cNvPr>
              <p:cNvSpPr/>
              <p:nvPr/>
            </p:nvSpPr>
            <p:spPr>
              <a:xfrm>
                <a:off x="9363459" y="7493156"/>
                <a:ext cx="142396" cy="685609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D5FC9184-CF5E-8A18-8FCD-EC72D6F1D06E}"/>
                  </a:ext>
                </a:extLst>
              </p:cNvPr>
              <p:cNvSpPr/>
              <p:nvPr/>
            </p:nvSpPr>
            <p:spPr>
              <a:xfrm>
                <a:off x="9282587" y="8085383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7F852E3-41DF-E145-B1D2-2DD8B93CCFE4}"/>
                </a:ext>
              </a:extLst>
            </p:cNvPr>
            <p:cNvGrpSpPr/>
            <p:nvPr/>
          </p:nvGrpSpPr>
          <p:grpSpPr>
            <a:xfrm>
              <a:off x="9412724" y="7550941"/>
              <a:ext cx="207500" cy="725894"/>
              <a:chOff x="9412724" y="7550941"/>
              <a:chExt cx="207500" cy="725894"/>
            </a:xfrm>
          </p:grpSpPr>
          <p:sp>
            <p:nvSpPr>
              <p:cNvPr id="79" name="Rectangle: Rounded Corners 13">
                <a:extLst>
                  <a:ext uri="{FF2B5EF4-FFF2-40B4-BE49-F238E27FC236}">
                    <a16:creationId xmlns:a16="http://schemas.microsoft.com/office/drawing/2014/main" id="{F611731A-3428-933F-675F-011646A43A7F}"/>
                  </a:ext>
                </a:extLst>
              </p:cNvPr>
              <p:cNvSpPr/>
              <p:nvPr/>
            </p:nvSpPr>
            <p:spPr>
              <a:xfrm>
                <a:off x="9477828" y="7550941"/>
                <a:ext cx="142396" cy="685609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33E2C1D-FD29-9964-C5F8-1A7C84278368}"/>
                  </a:ext>
                </a:extLst>
              </p:cNvPr>
              <p:cNvSpPr/>
              <p:nvPr/>
            </p:nvSpPr>
            <p:spPr>
              <a:xfrm>
                <a:off x="9412724" y="8125667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0" name="Cloud 3">
              <a:extLst>
                <a:ext uri="{FF2B5EF4-FFF2-40B4-BE49-F238E27FC236}">
                  <a16:creationId xmlns:a16="http://schemas.microsoft.com/office/drawing/2014/main" id="{8C617864-CB4C-22D1-36A1-3E8A42DC65AF}"/>
                </a:ext>
              </a:extLst>
            </p:cNvPr>
            <p:cNvSpPr/>
            <p:nvPr/>
          </p:nvSpPr>
          <p:spPr>
            <a:xfrm rot="11403055">
              <a:off x="9004064" y="6293793"/>
              <a:ext cx="1892784" cy="1408756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30116 w 44810"/>
                <a:gd name="connsiteY4" fmla="*/ 36782 h 43219"/>
                <a:gd name="connsiteX5" fmla="*/ 30150 w 44810"/>
                <a:gd name="connsiteY5" fmla="*/ 36519 h 43219"/>
                <a:gd name="connsiteX6" fmla="*/ 38914 w 44810"/>
                <a:gd name="connsiteY6" fmla="*/ 29938 h 43219"/>
                <a:gd name="connsiteX7" fmla="*/ 38970 w 44810"/>
                <a:gd name="connsiteY7" fmla="*/ 29949 h 43219"/>
                <a:gd name="connsiteX8" fmla="*/ 43388 w 44810"/>
                <a:gd name="connsiteY8" fmla="*/ 15213 h 43219"/>
                <a:gd name="connsiteX9" fmla="*/ 42494 w 44810"/>
                <a:gd name="connsiteY9" fmla="*/ 16323 h 43219"/>
                <a:gd name="connsiteX10" fmla="*/ 39914 w 44810"/>
                <a:gd name="connsiteY10" fmla="*/ 5285 h 43219"/>
                <a:gd name="connsiteX11" fmla="*/ 39639 w 44810"/>
                <a:gd name="connsiteY11" fmla="*/ 5855 h 43219"/>
                <a:gd name="connsiteX12" fmla="*/ 31018 w 44810"/>
                <a:gd name="connsiteY12" fmla="*/ 2624 h 43219"/>
                <a:gd name="connsiteX13" fmla="*/ 31410 w 44810"/>
                <a:gd name="connsiteY13" fmla="*/ 2199 h 43219"/>
                <a:gd name="connsiteX14" fmla="*/ 24208 w 44810"/>
                <a:gd name="connsiteY14" fmla="*/ 3695 h 43219"/>
                <a:gd name="connsiteX15" fmla="*/ 24090 w 44810"/>
                <a:gd name="connsiteY15" fmla="*/ 3189 h 43219"/>
                <a:gd name="connsiteX16" fmla="*/ 15590 w 44810"/>
                <a:gd name="connsiteY16" fmla="*/ 5051 h 43219"/>
                <a:gd name="connsiteX17" fmla="*/ 15915 w 44810"/>
                <a:gd name="connsiteY17" fmla="*/ 5516 h 43219"/>
                <a:gd name="connsiteX18" fmla="*/ 5682 w 44810"/>
                <a:gd name="connsiteY18" fmla="*/ 14770 h 43219"/>
                <a:gd name="connsiteX19" fmla="*/ 5490 w 44810"/>
                <a:gd name="connsiteY19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30116 w 44810"/>
                <a:gd name="connsiteY2" fmla="*/ 36782 h 43219"/>
                <a:gd name="connsiteX3" fmla="*/ 30150 w 44810"/>
                <a:gd name="connsiteY3" fmla="*/ 36519 h 43219"/>
                <a:gd name="connsiteX4" fmla="*/ 38914 w 44810"/>
                <a:gd name="connsiteY4" fmla="*/ 29938 h 43219"/>
                <a:gd name="connsiteX5" fmla="*/ 38970 w 44810"/>
                <a:gd name="connsiteY5" fmla="*/ 29949 h 43219"/>
                <a:gd name="connsiteX6" fmla="*/ 43388 w 44810"/>
                <a:gd name="connsiteY6" fmla="*/ 15213 h 43219"/>
                <a:gd name="connsiteX7" fmla="*/ 42494 w 44810"/>
                <a:gd name="connsiteY7" fmla="*/ 16323 h 43219"/>
                <a:gd name="connsiteX8" fmla="*/ 39914 w 44810"/>
                <a:gd name="connsiteY8" fmla="*/ 5285 h 43219"/>
                <a:gd name="connsiteX9" fmla="*/ 39639 w 44810"/>
                <a:gd name="connsiteY9" fmla="*/ 5855 h 43219"/>
                <a:gd name="connsiteX10" fmla="*/ 31018 w 44810"/>
                <a:gd name="connsiteY10" fmla="*/ 2624 h 43219"/>
                <a:gd name="connsiteX11" fmla="*/ 31410 w 44810"/>
                <a:gd name="connsiteY11" fmla="*/ 2199 h 43219"/>
                <a:gd name="connsiteX12" fmla="*/ 24208 w 44810"/>
                <a:gd name="connsiteY12" fmla="*/ 3695 h 43219"/>
                <a:gd name="connsiteX13" fmla="*/ 24090 w 44810"/>
                <a:gd name="connsiteY13" fmla="*/ 3189 h 43219"/>
                <a:gd name="connsiteX14" fmla="*/ 15590 w 44810"/>
                <a:gd name="connsiteY14" fmla="*/ 5051 h 43219"/>
                <a:gd name="connsiteX15" fmla="*/ 15915 w 44810"/>
                <a:gd name="connsiteY15" fmla="*/ 5516 h 43219"/>
                <a:gd name="connsiteX16" fmla="*/ 5682 w 44810"/>
                <a:gd name="connsiteY16" fmla="*/ 14770 h 43219"/>
                <a:gd name="connsiteX17" fmla="*/ 5490 w 44810"/>
                <a:gd name="connsiteY17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14" fmla="*/ 5682 w 44810"/>
                <a:gd name="connsiteY14" fmla="*/ 14770 h 43219"/>
                <a:gd name="connsiteX15" fmla="*/ 5490 w 44810"/>
                <a:gd name="connsiteY15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810" h="43219">
                  <a:moveTo>
                    <a:pt x="5490" y="14229"/>
                  </a:moveTo>
                  <a:cubicBezTo>
                    <a:pt x="5219" y="11516"/>
                    <a:pt x="5851" y="8780"/>
                    <a:pt x="7213" y="6766"/>
                  </a:cubicBezTo>
                  <a:cubicBezTo>
                    <a:pt x="9365" y="3585"/>
                    <a:pt x="12854" y="2876"/>
                    <a:pt x="15595" y="5061"/>
                  </a:cubicBezTo>
                  <a:cubicBezTo>
                    <a:pt x="17268" y="768"/>
                    <a:pt x="21504" y="-119"/>
                    <a:pt x="24046" y="3291"/>
                  </a:cubicBezTo>
                  <a:cubicBezTo>
                    <a:pt x="24687" y="1542"/>
                    <a:pt x="25918" y="333"/>
                    <a:pt x="27339" y="59"/>
                  </a:cubicBezTo>
                  <a:cubicBezTo>
                    <a:pt x="28903" y="-243"/>
                    <a:pt x="30465" y="629"/>
                    <a:pt x="31423" y="2340"/>
                  </a:cubicBezTo>
                  <a:cubicBezTo>
                    <a:pt x="32805" y="126"/>
                    <a:pt x="35091" y="-601"/>
                    <a:pt x="37053" y="549"/>
                  </a:cubicBezTo>
                  <a:cubicBezTo>
                    <a:pt x="38548" y="1425"/>
                    <a:pt x="39620" y="3259"/>
                    <a:pt x="39908" y="5435"/>
                  </a:cubicBezTo>
                  <a:cubicBezTo>
                    <a:pt x="41636" y="6077"/>
                    <a:pt x="43012" y="7857"/>
                    <a:pt x="43572" y="10177"/>
                  </a:cubicBezTo>
                  <a:cubicBezTo>
                    <a:pt x="43979" y="11861"/>
                    <a:pt x="43921" y="13690"/>
                    <a:pt x="43408" y="15319"/>
                  </a:cubicBezTo>
                  <a:cubicBezTo>
                    <a:pt x="44669" y="17553"/>
                    <a:pt x="45110" y="20449"/>
                    <a:pt x="44606" y="23181"/>
                  </a:cubicBezTo>
                  <a:cubicBezTo>
                    <a:pt x="43936" y="26813"/>
                    <a:pt x="41718" y="29533"/>
                    <a:pt x="38994" y="30063"/>
                  </a:cubicBezTo>
                  <a:cubicBezTo>
                    <a:pt x="38981" y="32330"/>
                    <a:pt x="38248" y="34480"/>
                    <a:pt x="36985" y="35960"/>
                  </a:cubicBezTo>
                  <a:cubicBezTo>
                    <a:pt x="35066" y="38209"/>
                    <a:pt x="32294" y="38498"/>
                    <a:pt x="30145" y="36674"/>
                  </a:cubicBezTo>
                  <a:cubicBezTo>
                    <a:pt x="29450" y="39807"/>
                    <a:pt x="27589" y="42202"/>
                    <a:pt x="25257" y="42965"/>
                  </a:cubicBezTo>
                  <a:cubicBezTo>
                    <a:pt x="22509" y="43864"/>
                    <a:pt x="19641" y="42332"/>
                    <a:pt x="18070" y="39125"/>
                  </a:cubicBezTo>
                  <a:cubicBezTo>
                    <a:pt x="14362" y="42169"/>
                    <a:pt x="9546" y="40458"/>
                    <a:pt x="7394" y="35331"/>
                  </a:cubicBezTo>
                  <a:cubicBezTo>
                    <a:pt x="5280" y="35668"/>
                    <a:pt x="636" y="29430"/>
                    <a:pt x="41" y="26656"/>
                  </a:cubicBezTo>
                  <a:cubicBezTo>
                    <a:pt x="-390" y="24649"/>
                    <a:pt x="2650" y="26936"/>
                    <a:pt x="3703" y="25410"/>
                  </a:cubicBezTo>
                  <a:cubicBezTo>
                    <a:pt x="2209" y="24213"/>
                    <a:pt x="1377" y="21916"/>
                    <a:pt x="1585" y="19563"/>
                  </a:cubicBezTo>
                  <a:cubicBezTo>
                    <a:pt x="1829" y="16808"/>
                    <a:pt x="3435" y="14650"/>
                    <a:pt x="5453" y="14366"/>
                  </a:cubicBezTo>
                  <a:cubicBezTo>
                    <a:pt x="5465" y="14320"/>
                    <a:pt x="5478" y="14275"/>
                    <a:pt x="5490" y="14229"/>
                  </a:cubicBezTo>
                  <a:close/>
                </a:path>
                <a:path w="44810" h="43219" fill="none" extrusionOk="0">
                  <a:moveTo>
                    <a:pt x="30116" y="36782"/>
                  </a:moveTo>
                  <a:cubicBezTo>
                    <a:pt x="30077" y="37429"/>
                    <a:pt x="30288" y="35897"/>
                    <a:pt x="30150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EC8AAF-B1B1-48C2-EFBA-83755B5A6950}"/>
                </a:ext>
              </a:extLst>
            </p:cNvPr>
            <p:cNvGrpSpPr/>
            <p:nvPr/>
          </p:nvGrpSpPr>
          <p:grpSpPr>
            <a:xfrm rot="21195210">
              <a:off x="8416907" y="6480130"/>
              <a:ext cx="798387" cy="958342"/>
              <a:chOff x="8446091" y="6295303"/>
              <a:chExt cx="798387" cy="95834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325C5705-1ABF-AD5E-9B94-3718BE78C349}"/>
                  </a:ext>
                </a:extLst>
              </p:cNvPr>
              <p:cNvSpPr/>
              <p:nvPr/>
            </p:nvSpPr>
            <p:spPr>
              <a:xfrm>
                <a:off x="8446091" y="6499608"/>
                <a:ext cx="696727" cy="754037"/>
              </a:xfrm>
              <a:custGeom>
                <a:avLst/>
                <a:gdLst>
                  <a:gd name="connsiteX0" fmla="*/ 410095 w 1329798"/>
                  <a:gd name="connsiteY0" fmla="*/ 4928 h 1424977"/>
                  <a:gd name="connsiteX1" fmla="*/ 71958 w 1329798"/>
                  <a:gd name="connsiteY1" fmla="*/ 390691 h 1424977"/>
                  <a:gd name="connsiteX2" fmla="*/ 14808 w 1329798"/>
                  <a:gd name="connsiteY2" fmla="*/ 952666 h 1424977"/>
                  <a:gd name="connsiteX3" fmla="*/ 271983 w 1329798"/>
                  <a:gd name="connsiteY3" fmla="*/ 1414628 h 1424977"/>
                  <a:gd name="connsiteX4" fmla="*/ 1033983 w 1329798"/>
                  <a:gd name="connsiteY4" fmla="*/ 1224128 h 1424977"/>
                  <a:gd name="connsiteX5" fmla="*/ 1305445 w 1329798"/>
                  <a:gd name="connsiteY5" fmla="*/ 662153 h 1424977"/>
                  <a:gd name="connsiteX6" fmla="*/ 1219720 w 1329798"/>
                  <a:gd name="connsiteY6" fmla="*/ 204953 h 1424977"/>
                  <a:gd name="connsiteX7" fmla="*/ 410095 w 1329798"/>
                  <a:gd name="connsiteY7" fmla="*/ 4928 h 1424977"/>
                  <a:gd name="connsiteX0" fmla="*/ 410095 w 1314831"/>
                  <a:gd name="connsiteY0" fmla="*/ 5601 h 1425650"/>
                  <a:gd name="connsiteX1" fmla="*/ 71958 w 1314831"/>
                  <a:gd name="connsiteY1" fmla="*/ 391364 h 1425650"/>
                  <a:gd name="connsiteX2" fmla="*/ 14808 w 1314831"/>
                  <a:gd name="connsiteY2" fmla="*/ 953339 h 1425650"/>
                  <a:gd name="connsiteX3" fmla="*/ 271983 w 1314831"/>
                  <a:gd name="connsiteY3" fmla="*/ 1415301 h 1425650"/>
                  <a:gd name="connsiteX4" fmla="*/ 1033983 w 1314831"/>
                  <a:gd name="connsiteY4" fmla="*/ 1224801 h 1425650"/>
                  <a:gd name="connsiteX5" fmla="*/ 1305445 w 1314831"/>
                  <a:gd name="connsiteY5" fmla="*/ 662826 h 1425650"/>
                  <a:gd name="connsiteX6" fmla="*/ 1219720 w 1314831"/>
                  <a:gd name="connsiteY6" fmla="*/ 205626 h 1425650"/>
                  <a:gd name="connsiteX7" fmla="*/ 410095 w 1314831"/>
                  <a:gd name="connsiteY7" fmla="*/ 5601 h 1425650"/>
                  <a:gd name="connsiteX0" fmla="*/ 410095 w 1305445"/>
                  <a:gd name="connsiteY0" fmla="*/ 5601 h 1425650"/>
                  <a:gd name="connsiteX1" fmla="*/ 71958 w 1305445"/>
                  <a:gd name="connsiteY1" fmla="*/ 391364 h 1425650"/>
                  <a:gd name="connsiteX2" fmla="*/ 14808 w 1305445"/>
                  <a:gd name="connsiteY2" fmla="*/ 953339 h 1425650"/>
                  <a:gd name="connsiteX3" fmla="*/ 271983 w 1305445"/>
                  <a:gd name="connsiteY3" fmla="*/ 1415301 h 1425650"/>
                  <a:gd name="connsiteX4" fmla="*/ 1033983 w 1305445"/>
                  <a:gd name="connsiteY4" fmla="*/ 1224801 h 1425650"/>
                  <a:gd name="connsiteX5" fmla="*/ 1305445 w 1305445"/>
                  <a:gd name="connsiteY5" fmla="*/ 662826 h 1425650"/>
                  <a:gd name="connsiteX6" fmla="*/ 1219720 w 1305445"/>
                  <a:gd name="connsiteY6" fmla="*/ 205626 h 1425650"/>
                  <a:gd name="connsiteX7" fmla="*/ 410095 w 1305445"/>
                  <a:gd name="connsiteY7" fmla="*/ 5601 h 1425650"/>
                  <a:gd name="connsiteX0" fmla="*/ 410095 w 1305445"/>
                  <a:gd name="connsiteY0" fmla="*/ 6003 h 1426052"/>
                  <a:gd name="connsiteX1" fmla="*/ 71958 w 1305445"/>
                  <a:gd name="connsiteY1" fmla="*/ 391766 h 1426052"/>
                  <a:gd name="connsiteX2" fmla="*/ 14808 w 1305445"/>
                  <a:gd name="connsiteY2" fmla="*/ 953741 h 1426052"/>
                  <a:gd name="connsiteX3" fmla="*/ 271983 w 1305445"/>
                  <a:gd name="connsiteY3" fmla="*/ 1415703 h 1426052"/>
                  <a:gd name="connsiteX4" fmla="*/ 1033983 w 1305445"/>
                  <a:gd name="connsiteY4" fmla="*/ 1225203 h 1426052"/>
                  <a:gd name="connsiteX5" fmla="*/ 1305445 w 1305445"/>
                  <a:gd name="connsiteY5" fmla="*/ 663228 h 1426052"/>
                  <a:gd name="connsiteX6" fmla="*/ 1219720 w 1305445"/>
                  <a:gd name="connsiteY6" fmla="*/ 206028 h 1426052"/>
                  <a:gd name="connsiteX7" fmla="*/ 410095 w 1305445"/>
                  <a:gd name="connsiteY7" fmla="*/ 6003 h 1426052"/>
                  <a:gd name="connsiteX0" fmla="*/ 410095 w 1309300"/>
                  <a:gd name="connsiteY0" fmla="*/ 6003 h 1426052"/>
                  <a:gd name="connsiteX1" fmla="*/ 71958 w 1309300"/>
                  <a:gd name="connsiteY1" fmla="*/ 391766 h 1426052"/>
                  <a:gd name="connsiteX2" fmla="*/ 14808 w 1309300"/>
                  <a:gd name="connsiteY2" fmla="*/ 953741 h 1426052"/>
                  <a:gd name="connsiteX3" fmla="*/ 271983 w 1309300"/>
                  <a:gd name="connsiteY3" fmla="*/ 1415703 h 1426052"/>
                  <a:gd name="connsiteX4" fmla="*/ 1033983 w 1309300"/>
                  <a:gd name="connsiteY4" fmla="*/ 1225203 h 1426052"/>
                  <a:gd name="connsiteX5" fmla="*/ 1305445 w 1309300"/>
                  <a:gd name="connsiteY5" fmla="*/ 663228 h 1426052"/>
                  <a:gd name="connsiteX6" fmla="*/ 1219720 w 1309300"/>
                  <a:gd name="connsiteY6" fmla="*/ 206028 h 1426052"/>
                  <a:gd name="connsiteX7" fmla="*/ 410095 w 1309300"/>
                  <a:gd name="connsiteY7" fmla="*/ 6003 h 1426052"/>
                  <a:gd name="connsiteX0" fmla="*/ 410095 w 1305476"/>
                  <a:gd name="connsiteY0" fmla="*/ 6003 h 1426052"/>
                  <a:gd name="connsiteX1" fmla="*/ 71958 w 1305476"/>
                  <a:gd name="connsiteY1" fmla="*/ 391766 h 1426052"/>
                  <a:gd name="connsiteX2" fmla="*/ 14808 w 1305476"/>
                  <a:gd name="connsiteY2" fmla="*/ 953741 h 1426052"/>
                  <a:gd name="connsiteX3" fmla="*/ 271983 w 1305476"/>
                  <a:gd name="connsiteY3" fmla="*/ 1415703 h 1426052"/>
                  <a:gd name="connsiteX4" fmla="*/ 1033983 w 1305476"/>
                  <a:gd name="connsiteY4" fmla="*/ 1225203 h 1426052"/>
                  <a:gd name="connsiteX5" fmla="*/ 1305445 w 1305476"/>
                  <a:gd name="connsiteY5" fmla="*/ 663228 h 1426052"/>
                  <a:gd name="connsiteX6" fmla="*/ 1219720 w 1305476"/>
                  <a:gd name="connsiteY6" fmla="*/ 206028 h 1426052"/>
                  <a:gd name="connsiteX7" fmla="*/ 410095 w 1305476"/>
                  <a:gd name="connsiteY7" fmla="*/ 6003 h 1426052"/>
                  <a:gd name="connsiteX0" fmla="*/ 550339 w 1315803"/>
                  <a:gd name="connsiteY0" fmla="*/ 7055 h 1371445"/>
                  <a:gd name="connsiteX1" fmla="*/ 77030 w 1315803"/>
                  <a:gd name="connsiteY1" fmla="*/ 337159 h 1371445"/>
                  <a:gd name="connsiteX2" fmla="*/ 19880 w 1315803"/>
                  <a:gd name="connsiteY2" fmla="*/ 899134 h 1371445"/>
                  <a:gd name="connsiteX3" fmla="*/ 277055 w 1315803"/>
                  <a:gd name="connsiteY3" fmla="*/ 1361096 h 1371445"/>
                  <a:gd name="connsiteX4" fmla="*/ 1039055 w 1315803"/>
                  <a:gd name="connsiteY4" fmla="*/ 1170596 h 1371445"/>
                  <a:gd name="connsiteX5" fmla="*/ 1310517 w 1315803"/>
                  <a:gd name="connsiteY5" fmla="*/ 608621 h 1371445"/>
                  <a:gd name="connsiteX6" fmla="*/ 1224792 w 1315803"/>
                  <a:gd name="connsiteY6" fmla="*/ 151421 h 1371445"/>
                  <a:gd name="connsiteX7" fmla="*/ 550339 w 1315803"/>
                  <a:gd name="connsiteY7" fmla="*/ 7055 h 1371445"/>
                  <a:gd name="connsiteX0" fmla="*/ 536604 w 1302068"/>
                  <a:gd name="connsiteY0" fmla="*/ 7497 h 1371887"/>
                  <a:gd name="connsiteX1" fmla="*/ 118954 w 1302068"/>
                  <a:gd name="connsiteY1" fmla="*/ 345552 h 1371887"/>
                  <a:gd name="connsiteX2" fmla="*/ 6145 w 1302068"/>
                  <a:gd name="connsiteY2" fmla="*/ 899576 h 1371887"/>
                  <a:gd name="connsiteX3" fmla="*/ 263320 w 1302068"/>
                  <a:gd name="connsiteY3" fmla="*/ 1361538 h 1371887"/>
                  <a:gd name="connsiteX4" fmla="*/ 1025320 w 1302068"/>
                  <a:gd name="connsiteY4" fmla="*/ 1171038 h 1371887"/>
                  <a:gd name="connsiteX5" fmla="*/ 1296782 w 1302068"/>
                  <a:gd name="connsiteY5" fmla="*/ 609063 h 1371887"/>
                  <a:gd name="connsiteX6" fmla="*/ 1211057 w 1302068"/>
                  <a:gd name="connsiteY6" fmla="*/ 151863 h 1371887"/>
                  <a:gd name="connsiteX7" fmla="*/ 536604 w 1302068"/>
                  <a:gd name="connsiteY7" fmla="*/ 7497 h 1371887"/>
                  <a:gd name="connsiteX0" fmla="*/ 534782 w 1300246"/>
                  <a:gd name="connsiteY0" fmla="*/ 7497 h 1371887"/>
                  <a:gd name="connsiteX1" fmla="*/ 117132 w 1300246"/>
                  <a:gd name="connsiteY1" fmla="*/ 345552 h 1371887"/>
                  <a:gd name="connsiteX2" fmla="*/ 4323 w 1300246"/>
                  <a:gd name="connsiteY2" fmla="*/ 899576 h 1371887"/>
                  <a:gd name="connsiteX3" fmla="*/ 229693 w 1300246"/>
                  <a:gd name="connsiteY3" fmla="*/ 1361538 h 1371887"/>
                  <a:gd name="connsiteX4" fmla="*/ 1023498 w 1300246"/>
                  <a:gd name="connsiteY4" fmla="*/ 1171038 h 1371887"/>
                  <a:gd name="connsiteX5" fmla="*/ 1294960 w 1300246"/>
                  <a:gd name="connsiteY5" fmla="*/ 609063 h 1371887"/>
                  <a:gd name="connsiteX6" fmla="*/ 1209235 w 1300246"/>
                  <a:gd name="connsiteY6" fmla="*/ 151863 h 1371887"/>
                  <a:gd name="connsiteX7" fmla="*/ 534782 w 1300246"/>
                  <a:gd name="connsiteY7" fmla="*/ 7497 h 1371887"/>
                  <a:gd name="connsiteX0" fmla="*/ 485926 w 1251390"/>
                  <a:gd name="connsiteY0" fmla="*/ 7497 h 1371446"/>
                  <a:gd name="connsiteX1" fmla="*/ 68276 w 1251390"/>
                  <a:gd name="connsiteY1" fmla="*/ 345552 h 1371446"/>
                  <a:gd name="connsiteX2" fmla="*/ 11126 w 1251390"/>
                  <a:gd name="connsiteY2" fmla="*/ 907527 h 1371446"/>
                  <a:gd name="connsiteX3" fmla="*/ 180837 w 1251390"/>
                  <a:gd name="connsiteY3" fmla="*/ 1361538 h 1371446"/>
                  <a:gd name="connsiteX4" fmla="*/ 974642 w 1251390"/>
                  <a:gd name="connsiteY4" fmla="*/ 1171038 h 1371446"/>
                  <a:gd name="connsiteX5" fmla="*/ 1246104 w 1251390"/>
                  <a:gd name="connsiteY5" fmla="*/ 609063 h 1371446"/>
                  <a:gd name="connsiteX6" fmla="*/ 1160379 w 1251390"/>
                  <a:gd name="connsiteY6" fmla="*/ 151863 h 1371446"/>
                  <a:gd name="connsiteX7" fmla="*/ 485926 w 1251390"/>
                  <a:gd name="connsiteY7" fmla="*/ 7497 h 1371446"/>
                  <a:gd name="connsiteX0" fmla="*/ 480707 w 1246171"/>
                  <a:gd name="connsiteY0" fmla="*/ 7497 h 1371446"/>
                  <a:gd name="connsiteX1" fmla="*/ 63057 w 1246171"/>
                  <a:gd name="connsiteY1" fmla="*/ 345552 h 1371446"/>
                  <a:gd name="connsiteX2" fmla="*/ 5907 w 1246171"/>
                  <a:gd name="connsiteY2" fmla="*/ 907527 h 1371446"/>
                  <a:gd name="connsiteX3" fmla="*/ 175618 w 1246171"/>
                  <a:gd name="connsiteY3" fmla="*/ 1361538 h 1371446"/>
                  <a:gd name="connsiteX4" fmla="*/ 969423 w 1246171"/>
                  <a:gd name="connsiteY4" fmla="*/ 1171038 h 1371446"/>
                  <a:gd name="connsiteX5" fmla="*/ 1240885 w 1246171"/>
                  <a:gd name="connsiteY5" fmla="*/ 609063 h 1371446"/>
                  <a:gd name="connsiteX6" fmla="*/ 1155160 w 1246171"/>
                  <a:gd name="connsiteY6" fmla="*/ 151863 h 1371446"/>
                  <a:gd name="connsiteX7" fmla="*/ 480707 w 1246171"/>
                  <a:gd name="connsiteY7" fmla="*/ 7497 h 1371446"/>
                  <a:gd name="connsiteX0" fmla="*/ 481680 w 1247144"/>
                  <a:gd name="connsiteY0" fmla="*/ 12670 h 1376619"/>
                  <a:gd name="connsiteX1" fmla="*/ 318472 w 1247144"/>
                  <a:gd name="connsiteY1" fmla="*/ 438190 h 1376619"/>
                  <a:gd name="connsiteX2" fmla="*/ 6880 w 1247144"/>
                  <a:gd name="connsiteY2" fmla="*/ 912700 h 1376619"/>
                  <a:gd name="connsiteX3" fmla="*/ 176591 w 1247144"/>
                  <a:gd name="connsiteY3" fmla="*/ 1366711 h 1376619"/>
                  <a:gd name="connsiteX4" fmla="*/ 970396 w 1247144"/>
                  <a:gd name="connsiteY4" fmla="*/ 1176211 h 1376619"/>
                  <a:gd name="connsiteX5" fmla="*/ 1241858 w 1247144"/>
                  <a:gd name="connsiteY5" fmla="*/ 614236 h 1376619"/>
                  <a:gd name="connsiteX6" fmla="*/ 1156133 w 1247144"/>
                  <a:gd name="connsiteY6" fmla="*/ 157036 h 1376619"/>
                  <a:gd name="connsiteX7" fmla="*/ 481680 w 1247144"/>
                  <a:gd name="connsiteY7" fmla="*/ 12670 h 1376619"/>
                  <a:gd name="connsiteX0" fmla="*/ 418070 w 1250351"/>
                  <a:gd name="connsiteY0" fmla="*/ 12670 h 1376619"/>
                  <a:gd name="connsiteX1" fmla="*/ 318472 w 1250351"/>
                  <a:gd name="connsiteY1" fmla="*/ 438190 h 1376619"/>
                  <a:gd name="connsiteX2" fmla="*/ 6880 w 1250351"/>
                  <a:gd name="connsiteY2" fmla="*/ 912700 h 1376619"/>
                  <a:gd name="connsiteX3" fmla="*/ 176591 w 1250351"/>
                  <a:gd name="connsiteY3" fmla="*/ 1366711 h 1376619"/>
                  <a:gd name="connsiteX4" fmla="*/ 970396 w 1250351"/>
                  <a:gd name="connsiteY4" fmla="*/ 1176211 h 1376619"/>
                  <a:gd name="connsiteX5" fmla="*/ 1241858 w 1250351"/>
                  <a:gd name="connsiteY5" fmla="*/ 614236 h 1376619"/>
                  <a:gd name="connsiteX6" fmla="*/ 1156133 w 1250351"/>
                  <a:gd name="connsiteY6" fmla="*/ 157036 h 1376619"/>
                  <a:gd name="connsiteX7" fmla="*/ 418070 w 1250351"/>
                  <a:gd name="connsiteY7" fmla="*/ 12670 h 1376619"/>
                  <a:gd name="connsiteX0" fmla="*/ 521437 w 1245354"/>
                  <a:gd name="connsiteY0" fmla="*/ 15650 h 1347793"/>
                  <a:gd name="connsiteX1" fmla="*/ 318472 w 1245354"/>
                  <a:gd name="connsiteY1" fmla="*/ 409364 h 1347793"/>
                  <a:gd name="connsiteX2" fmla="*/ 6880 w 1245354"/>
                  <a:gd name="connsiteY2" fmla="*/ 883874 h 1347793"/>
                  <a:gd name="connsiteX3" fmla="*/ 176591 w 1245354"/>
                  <a:gd name="connsiteY3" fmla="*/ 1337885 h 1347793"/>
                  <a:gd name="connsiteX4" fmla="*/ 970396 w 1245354"/>
                  <a:gd name="connsiteY4" fmla="*/ 1147385 h 1347793"/>
                  <a:gd name="connsiteX5" fmla="*/ 1241858 w 1245354"/>
                  <a:gd name="connsiteY5" fmla="*/ 585410 h 1347793"/>
                  <a:gd name="connsiteX6" fmla="*/ 1156133 w 1245354"/>
                  <a:gd name="connsiteY6" fmla="*/ 128210 h 1347793"/>
                  <a:gd name="connsiteX7" fmla="*/ 521437 w 1245354"/>
                  <a:gd name="connsiteY7" fmla="*/ 15650 h 134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45354" h="1347793">
                    <a:moveTo>
                      <a:pt x="521437" y="15650"/>
                    </a:moveTo>
                    <a:cubicBezTo>
                      <a:pt x="381827" y="62509"/>
                      <a:pt x="404231" y="264660"/>
                      <a:pt x="318472" y="409364"/>
                    </a:cubicBezTo>
                    <a:cubicBezTo>
                      <a:pt x="232713" y="554068"/>
                      <a:pt x="30527" y="729121"/>
                      <a:pt x="6880" y="883874"/>
                    </a:cubicBezTo>
                    <a:cubicBezTo>
                      <a:pt x="-16767" y="1038628"/>
                      <a:pt x="16005" y="1293967"/>
                      <a:pt x="176591" y="1337885"/>
                    </a:cubicBezTo>
                    <a:cubicBezTo>
                      <a:pt x="337177" y="1381803"/>
                      <a:pt x="792852" y="1272797"/>
                      <a:pt x="970396" y="1147385"/>
                    </a:cubicBezTo>
                    <a:cubicBezTo>
                      <a:pt x="1147940" y="1021973"/>
                      <a:pt x="1243930" y="758058"/>
                      <a:pt x="1241858" y="585410"/>
                    </a:cubicBezTo>
                    <a:cubicBezTo>
                      <a:pt x="1239477" y="386973"/>
                      <a:pt x="1276203" y="223170"/>
                      <a:pt x="1156133" y="128210"/>
                    </a:cubicBezTo>
                    <a:cubicBezTo>
                      <a:pt x="1036063" y="33250"/>
                      <a:pt x="661047" y="-31209"/>
                      <a:pt x="521437" y="1565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" name="Cloud 5">
                <a:extLst>
                  <a:ext uri="{FF2B5EF4-FFF2-40B4-BE49-F238E27FC236}">
                    <a16:creationId xmlns:a16="http://schemas.microsoft.com/office/drawing/2014/main" id="{6535320A-DCE7-D56D-CEA4-3DA1CB47D985}"/>
                  </a:ext>
                </a:extLst>
              </p:cNvPr>
              <p:cNvSpPr/>
              <p:nvPr/>
            </p:nvSpPr>
            <p:spPr>
              <a:xfrm rot="11403055">
                <a:off x="8587901" y="6295303"/>
                <a:ext cx="647159" cy="380007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6493 w 43256"/>
                  <a:gd name="connsiteY8" fmla="*/ 27804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6493 w 43256"/>
                  <a:gd name="connsiteY8" fmla="*/ 27804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547 w 43256"/>
                  <a:gd name="connsiteY14" fmla="*/ 2757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692 w 43256"/>
                  <a:gd name="connsiteY0" fmla="*/ 25573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547 w 43256"/>
                  <a:gd name="connsiteY14" fmla="*/ 2757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28 w 43248"/>
                  <a:gd name="connsiteY0" fmla="*/ 14229 h 43219"/>
                  <a:gd name="connsiteX1" fmla="*/ 5651 w 43248"/>
                  <a:gd name="connsiteY1" fmla="*/ 6766 h 43219"/>
                  <a:gd name="connsiteX2" fmla="*/ 14033 w 43248"/>
                  <a:gd name="connsiteY2" fmla="*/ 5061 h 43219"/>
                  <a:gd name="connsiteX3" fmla="*/ 22484 w 43248"/>
                  <a:gd name="connsiteY3" fmla="*/ 3291 h 43219"/>
                  <a:gd name="connsiteX4" fmla="*/ 25777 w 43248"/>
                  <a:gd name="connsiteY4" fmla="*/ 59 h 43219"/>
                  <a:gd name="connsiteX5" fmla="*/ 29861 w 43248"/>
                  <a:gd name="connsiteY5" fmla="*/ 2340 h 43219"/>
                  <a:gd name="connsiteX6" fmla="*/ 35491 w 43248"/>
                  <a:gd name="connsiteY6" fmla="*/ 549 h 43219"/>
                  <a:gd name="connsiteX7" fmla="*/ 38346 w 43248"/>
                  <a:gd name="connsiteY7" fmla="*/ 5435 h 43219"/>
                  <a:gd name="connsiteX8" fmla="*/ 42010 w 43248"/>
                  <a:gd name="connsiteY8" fmla="*/ 10177 h 43219"/>
                  <a:gd name="connsiteX9" fmla="*/ 41846 w 43248"/>
                  <a:gd name="connsiteY9" fmla="*/ 15319 h 43219"/>
                  <a:gd name="connsiteX10" fmla="*/ 43044 w 43248"/>
                  <a:gd name="connsiteY10" fmla="*/ 23181 h 43219"/>
                  <a:gd name="connsiteX11" fmla="*/ 37432 w 43248"/>
                  <a:gd name="connsiteY11" fmla="*/ 30063 h 43219"/>
                  <a:gd name="connsiteX12" fmla="*/ 35423 w 43248"/>
                  <a:gd name="connsiteY12" fmla="*/ 35960 h 43219"/>
                  <a:gd name="connsiteX13" fmla="*/ 28583 w 43248"/>
                  <a:gd name="connsiteY13" fmla="*/ 36674 h 43219"/>
                  <a:gd name="connsiteX14" fmla="*/ 23695 w 43248"/>
                  <a:gd name="connsiteY14" fmla="*/ 42965 h 43219"/>
                  <a:gd name="connsiteX15" fmla="*/ 16508 w 43248"/>
                  <a:gd name="connsiteY15" fmla="*/ 39125 h 43219"/>
                  <a:gd name="connsiteX16" fmla="*/ 5832 w 43248"/>
                  <a:gd name="connsiteY16" fmla="*/ 35331 h 43219"/>
                  <a:gd name="connsiteX17" fmla="*/ 1138 w 43248"/>
                  <a:gd name="connsiteY17" fmla="*/ 31109 h 43219"/>
                  <a:gd name="connsiteX18" fmla="*/ 2579 w 43248"/>
                  <a:gd name="connsiteY18" fmla="*/ 25278 h 43219"/>
                  <a:gd name="connsiteX19" fmla="*/ 23 w 43248"/>
                  <a:gd name="connsiteY19" fmla="*/ 19563 h 43219"/>
                  <a:gd name="connsiteX20" fmla="*/ 3891 w 43248"/>
                  <a:gd name="connsiteY20" fmla="*/ 14366 h 43219"/>
                  <a:gd name="connsiteX21" fmla="*/ 3928 w 43248"/>
                  <a:gd name="connsiteY21" fmla="*/ 14229 h 43219"/>
                  <a:gd name="connsiteX0" fmla="*/ 2684 w 43248"/>
                  <a:gd name="connsiteY0" fmla="*/ 25573 h 43219"/>
                  <a:gd name="connsiteX1" fmla="*/ 2188 w 43248"/>
                  <a:gd name="connsiteY1" fmla="*/ 25239 h 43219"/>
                  <a:gd name="connsiteX2" fmla="*/ 6956 w 43248"/>
                  <a:gd name="connsiteY2" fmla="*/ 34758 h 43219"/>
                  <a:gd name="connsiteX3" fmla="*/ 5848 w 43248"/>
                  <a:gd name="connsiteY3" fmla="*/ 35139 h 43219"/>
                  <a:gd name="connsiteX4" fmla="*/ 16506 w 43248"/>
                  <a:gd name="connsiteY4" fmla="*/ 38949 h 43219"/>
                  <a:gd name="connsiteX5" fmla="*/ 16256 w 43248"/>
                  <a:gd name="connsiteY5" fmla="*/ 38622 h 43219"/>
                  <a:gd name="connsiteX6" fmla="*/ 28644 w 43248"/>
                  <a:gd name="connsiteY6" fmla="*/ 36059 h 43219"/>
                  <a:gd name="connsiteX7" fmla="*/ 28588 w 43248"/>
                  <a:gd name="connsiteY7" fmla="*/ 36519 h 43219"/>
                  <a:gd name="connsiteX8" fmla="*/ 37244 w 43248"/>
                  <a:gd name="connsiteY8" fmla="*/ 29883 h 43219"/>
                  <a:gd name="connsiteX9" fmla="*/ 37408 w 43248"/>
                  <a:gd name="connsiteY9" fmla="*/ 29949 h 43219"/>
                  <a:gd name="connsiteX10" fmla="*/ 41826 w 43248"/>
                  <a:gd name="connsiteY10" fmla="*/ 15213 h 43219"/>
                  <a:gd name="connsiteX11" fmla="*/ 41955 w 43248"/>
                  <a:gd name="connsiteY11" fmla="*/ 14797 h 43219"/>
                  <a:gd name="connsiteX12" fmla="*/ 38352 w 43248"/>
                  <a:gd name="connsiteY12" fmla="*/ 5285 h 43219"/>
                  <a:gd name="connsiteX13" fmla="*/ 38428 w 43248"/>
                  <a:gd name="connsiteY13" fmla="*/ 6549 h 43219"/>
                  <a:gd name="connsiteX14" fmla="*/ 29539 w 43248"/>
                  <a:gd name="connsiteY14" fmla="*/ 2757 h 43219"/>
                  <a:gd name="connsiteX15" fmla="*/ 29848 w 43248"/>
                  <a:gd name="connsiteY15" fmla="*/ 2199 h 43219"/>
                  <a:gd name="connsiteX16" fmla="*/ 22514 w 43248"/>
                  <a:gd name="connsiteY16" fmla="*/ 3552 h 43219"/>
                  <a:gd name="connsiteX17" fmla="*/ 22528 w 43248"/>
                  <a:gd name="connsiteY17" fmla="*/ 3189 h 43219"/>
                  <a:gd name="connsiteX18" fmla="*/ 14028 w 43248"/>
                  <a:gd name="connsiteY18" fmla="*/ 5051 h 43219"/>
                  <a:gd name="connsiteX19" fmla="*/ 14255 w 43248"/>
                  <a:gd name="connsiteY19" fmla="*/ 5646 h 43219"/>
                  <a:gd name="connsiteX20" fmla="*/ 4046 w 43248"/>
                  <a:gd name="connsiteY20" fmla="*/ 14604 h 43219"/>
                  <a:gd name="connsiteX21" fmla="*/ 3928 w 43248"/>
                  <a:gd name="connsiteY21" fmla="*/ 14229 h 43219"/>
                  <a:gd name="connsiteX0" fmla="*/ 3928 w 43248"/>
                  <a:gd name="connsiteY0" fmla="*/ 14229 h 43219"/>
                  <a:gd name="connsiteX1" fmla="*/ 5651 w 43248"/>
                  <a:gd name="connsiteY1" fmla="*/ 6766 h 43219"/>
                  <a:gd name="connsiteX2" fmla="*/ 14033 w 43248"/>
                  <a:gd name="connsiteY2" fmla="*/ 5061 h 43219"/>
                  <a:gd name="connsiteX3" fmla="*/ 22484 w 43248"/>
                  <a:gd name="connsiteY3" fmla="*/ 3291 h 43219"/>
                  <a:gd name="connsiteX4" fmla="*/ 25777 w 43248"/>
                  <a:gd name="connsiteY4" fmla="*/ 59 h 43219"/>
                  <a:gd name="connsiteX5" fmla="*/ 29861 w 43248"/>
                  <a:gd name="connsiteY5" fmla="*/ 2340 h 43219"/>
                  <a:gd name="connsiteX6" fmla="*/ 35491 w 43248"/>
                  <a:gd name="connsiteY6" fmla="*/ 549 h 43219"/>
                  <a:gd name="connsiteX7" fmla="*/ 38346 w 43248"/>
                  <a:gd name="connsiteY7" fmla="*/ 5435 h 43219"/>
                  <a:gd name="connsiteX8" fmla="*/ 42010 w 43248"/>
                  <a:gd name="connsiteY8" fmla="*/ 10177 h 43219"/>
                  <a:gd name="connsiteX9" fmla="*/ 41846 w 43248"/>
                  <a:gd name="connsiteY9" fmla="*/ 15319 h 43219"/>
                  <a:gd name="connsiteX10" fmla="*/ 43044 w 43248"/>
                  <a:gd name="connsiteY10" fmla="*/ 23181 h 43219"/>
                  <a:gd name="connsiteX11" fmla="*/ 37432 w 43248"/>
                  <a:gd name="connsiteY11" fmla="*/ 30063 h 43219"/>
                  <a:gd name="connsiteX12" fmla="*/ 35423 w 43248"/>
                  <a:gd name="connsiteY12" fmla="*/ 35960 h 43219"/>
                  <a:gd name="connsiteX13" fmla="*/ 28583 w 43248"/>
                  <a:gd name="connsiteY13" fmla="*/ 36674 h 43219"/>
                  <a:gd name="connsiteX14" fmla="*/ 23695 w 43248"/>
                  <a:gd name="connsiteY14" fmla="*/ 42965 h 43219"/>
                  <a:gd name="connsiteX15" fmla="*/ 16508 w 43248"/>
                  <a:gd name="connsiteY15" fmla="*/ 39125 h 43219"/>
                  <a:gd name="connsiteX16" fmla="*/ 5832 w 43248"/>
                  <a:gd name="connsiteY16" fmla="*/ 35331 h 43219"/>
                  <a:gd name="connsiteX17" fmla="*/ 1138 w 43248"/>
                  <a:gd name="connsiteY17" fmla="*/ 31109 h 43219"/>
                  <a:gd name="connsiteX18" fmla="*/ 2579 w 43248"/>
                  <a:gd name="connsiteY18" fmla="*/ 25278 h 43219"/>
                  <a:gd name="connsiteX19" fmla="*/ 23 w 43248"/>
                  <a:gd name="connsiteY19" fmla="*/ 19563 h 43219"/>
                  <a:gd name="connsiteX20" fmla="*/ 3891 w 43248"/>
                  <a:gd name="connsiteY20" fmla="*/ 14366 h 43219"/>
                  <a:gd name="connsiteX21" fmla="*/ 3928 w 43248"/>
                  <a:gd name="connsiteY21" fmla="*/ 14229 h 43219"/>
                  <a:gd name="connsiteX0" fmla="*/ 2684 w 43248"/>
                  <a:gd name="connsiteY0" fmla="*/ 25573 h 43219"/>
                  <a:gd name="connsiteX1" fmla="*/ 2188 w 43248"/>
                  <a:gd name="connsiteY1" fmla="*/ 25239 h 43219"/>
                  <a:gd name="connsiteX2" fmla="*/ 6270 w 43248"/>
                  <a:gd name="connsiteY2" fmla="*/ 35119 h 43219"/>
                  <a:gd name="connsiteX3" fmla="*/ 5848 w 43248"/>
                  <a:gd name="connsiteY3" fmla="*/ 35139 h 43219"/>
                  <a:gd name="connsiteX4" fmla="*/ 16506 w 43248"/>
                  <a:gd name="connsiteY4" fmla="*/ 38949 h 43219"/>
                  <a:gd name="connsiteX5" fmla="*/ 16256 w 43248"/>
                  <a:gd name="connsiteY5" fmla="*/ 38622 h 43219"/>
                  <a:gd name="connsiteX6" fmla="*/ 28644 w 43248"/>
                  <a:gd name="connsiteY6" fmla="*/ 36059 h 43219"/>
                  <a:gd name="connsiteX7" fmla="*/ 28588 w 43248"/>
                  <a:gd name="connsiteY7" fmla="*/ 36519 h 43219"/>
                  <a:gd name="connsiteX8" fmla="*/ 37244 w 43248"/>
                  <a:gd name="connsiteY8" fmla="*/ 29883 h 43219"/>
                  <a:gd name="connsiteX9" fmla="*/ 37408 w 43248"/>
                  <a:gd name="connsiteY9" fmla="*/ 29949 h 43219"/>
                  <a:gd name="connsiteX10" fmla="*/ 41826 w 43248"/>
                  <a:gd name="connsiteY10" fmla="*/ 15213 h 43219"/>
                  <a:gd name="connsiteX11" fmla="*/ 41955 w 43248"/>
                  <a:gd name="connsiteY11" fmla="*/ 14797 h 43219"/>
                  <a:gd name="connsiteX12" fmla="*/ 38352 w 43248"/>
                  <a:gd name="connsiteY12" fmla="*/ 5285 h 43219"/>
                  <a:gd name="connsiteX13" fmla="*/ 38428 w 43248"/>
                  <a:gd name="connsiteY13" fmla="*/ 6549 h 43219"/>
                  <a:gd name="connsiteX14" fmla="*/ 29539 w 43248"/>
                  <a:gd name="connsiteY14" fmla="*/ 2757 h 43219"/>
                  <a:gd name="connsiteX15" fmla="*/ 29848 w 43248"/>
                  <a:gd name="connsiteY15" fmla="*/ 2199 h 43219"/>
                  <a:gd name="connsiteX16" fmla="*/ 22514 w 43248"/>
                  <a:gd name="connsiteY16" fmla="*/ 3552 h 43219"/>
                  <a:gd name="connsiteX17" fmla="*/ 22528 w 43248"/>
                  <a:gd name="connsiteY17" fmla="*/ 3189 h 43219"/>
                  <a:gd name="connsiteX18" fmla="*/ 14028 w 43248"/>
                  <a:gd name="connsiteY18" fmla="*/ 5051 h 43219"/>
                  <a:gd name="connsiteX19" fmla="*/ 14255 w 43248"/>
                  <a:gd name="connsiteY19" fmla="*/ 5646 h 43219"/>
                  <a:gd name="connsiteX20" fmla="*/ 4046 w 43248"/>
                  <a:gd name="connsiteY20" fmla="*/ 14604 h 43219"/>
                  <a:gd name="connsiteX21" fmla="*/ 3928 w 43248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48" h="43219">
                    <a:moveTo>
                      <a:pt x="3928" y="14229"/>
                    </a:moveTo>
                    <a:cubicBezTo>
                      <a:pt x="3657" y="11516"/>
                      <a:pt x="4289" y="8780"/>
                      <a:pt x="5651" y="6766"/>
                    </a:cubicBezTo>
                    <a:cubicBezTo>
                      <a:pt x="7803" y="3585"/>
                      <a:pt x="11292" y="2876"/>
                      <a:pt x="14033" y="5061"/>
                    </a:cubicBezTo>
                    <a:cubicBezTo>
                      <a:pt x="15706" y="768"/>
                      <a:pt x="19942" y="-119"/>
                      <a:pt x="22484" y="3291"/>
                    </a:cubicBezTo>
                    <a:cubicBezTo>
                      <a:pt x="23125" y="1542"/>
                      <a:pt x="24356" y="333"/>
                      <a:pt x="25777" y="59"/>
                    </a:cubicBezTo>
                    <a:cubicBezTo>
                      <a:pt x="27341" y="-243"/>
                      <a:pt x="28903" y="629"/>
                      <a:pt x="29861" y="2340"/>
                    </a:cubicBezTo>
                    <a:cubicBezTo>
                      <a:pt x="31243" y="126"/>
                      <a:pt x="33529" y="-601"/>
                      <a:pt x="35491" y="549"/>
                    </a:cubicBezTo>
                    <a:cubicBezTo>
                      <a:pt x="36986" y="1425"/>
                      <a:pt x="38058" y="3259"/>
                      <a:pt x="38346" y="5435"/>
                    </a:cubicBezTo>
                    <a:cubicBezTo>
                      <a:pt x="40074" y="6077"/>
                      <a:pt x="41450" y="7857"/>
                      <a:pt x="42010" y="10177"/>
                    </a:cubicBezTo>
                    <a:cubicBezTo>
                      <a:pt x="42417" y="11861"/>
                      <a:pt x="42359" y="13690"/>
                      <a:pt x="41846" y="15319"/>
                    </a:cubicBezTo>
                    <a:cubicBezTo>
                      <a:pt x="43107" y="17553"/>
                      <a:pt x="43548" y="20449"/>
                      <a:pt x="43044" y="23181"/>
                    </a:cubicBezTo>
                    <a:cubicBezTo>
                      <a:pt x="42374" y="26813"/>
                      <a:pt x="40156" y="29533"/>
                      <a:pt x="37432" y="30063"/>
                    </a:cubicBezTo>
                    <a:cubicBezTo>
                      <a:pt x="37419" y="32330"/>
                      <a:pt x="36686" y="34480"/>
                      <a:pt x="35423" y="35960"/>
                    </a:cubicBezTo>
                    <a:cubicBezTo>
                      <a:pt x="33504" y="38209"/>
                      <a:pt x="30732" y="38498"/>
                      <a:pt x="28583" y="36674"/>
                    </a:cubicBezTo>
                    <a:cubicBezTo>
                      <a:pt x="27888" y="39807"/>
                      <a:pt x="26027" y="42202"/>
                      <a:pt x="23695" y="42965"/>
                    </a:cubicBezTo>
                    <a:cubicBezTo>
                      <a:pt x="20947" y="43864"/>
                      <a:pt x="18079" y="42332"/>
                      <a:pt x="16508" y="39125"/>
                    </a:cubicBezTo>
                    <a:cubicBezTo>
                      <a:pt x="12800" y="42169"/>
                      <a:pt x="7984" y="40458"/>
                      <a:pt x="5832" y="35331"/>
                    </a:cubicBezTo>
                    <a:cubicBezTo>
                      <a:pt x="3718" y="35668"/>
                      <a:pt x="1680" y="32785"/>
                      <a:pt x="1138" y="31109"/>
                    </a:cubicBezTo>
                    <a:cubicBezTo>
                      <a:pt x="596" y="29434"/>
                      <a:pt x="1526" y="26804"/>
                      <a:pt x="2579" y="25278"/>
                    </a:cubicBezTo>
                    <a:cubicBezTo>
                      <a:pt x="1085" y="24081"/>
                      <a:pt x="-185" y="21916"/>
                      <a:pt x="23" y="19563"/>
                    </a:cubicBezTo>
                    <a:cubicBezTo>
                      <a:pt x="267" y="16808"/>
                      <a:pt x="1873" y="14650"/>
                      <a:pt x="3891" y="14366"/>
                    </a:cubicBezTo>
                    <a:cubicBezTo>
                      <a:pt x="3903" y="14320"/>
                      <a:pt x="3916" y="14275"/>
                      <a:pt x="3928" y="14229"/>
                    </a:cubicBezTo>
                    <a:close/>
                  </a:path>
                  <a:path w="43248" h="43219" fill="none" extrusionOk="0">
                    <a:moveTo>
                      <a:pt x="2684" y="25573"/>
                    </a:moveTo>
                    <a:cubicBezTo>
                      <a:pt x="1800" y="25667"/>
                      <a:pt x="2953" y="25852"/>
                      <a:pt x="2188" y="25239"/>
                    </a:cubicBezTo>
                    <a:moveTo>
                      <a:pt x="6270" y="35119"/>
                    </a:moveTo>
                    <a:cubicBezTo>
                      <a:pt x="5915" y="35312"/>
                      <a:pt x="6228" y="35079"/>
                      <a:pt x="5848" y="35139"/>
                    </a:cubicBezTo>
                    <a:moveTo>
                      <a:pt x="16506" y="38949"/>
                    </a:moveTo>
                    <a:cubicBezTo>
                      <a:pt x="16239" y="38403"/>
                      <a:pt x="16433" y="39233"/>
                      <a:pt x="16256" y="38622"/>
                    </a:cubicBezTo>
                    <a:moveTo>
                      <a:pt x="28644" y="36059"/>
                    </a:moveTo>
                    <a:cubicBezTo>
                      <a:pt x="28605" y="36706"/>
                      <a:pt x="28726" y="35897"/>
                      <a:pt x="28588" y="36519"/>
                    </a:cubicBezTo>
                    <a:moveTo>
                      <a:pt x="37244" y="29883"/>
                    </a:moveTo>
                    <a:cubicBezTo>
                      <a:pt x="37396" y="29923"/>
                      <a:pt x="37426" y="26917"/>
                      <a:pt x="37408" y="29949"/>
                    </a:cubicBezTo>
                    <a:moveTo>
                      <a:pt x="41826" y="15213"/>
                    </a:moveTo>
                    <a:cubicBezTo>
                      <a:pt x="41501" y="16245"/>
                      <a:pt x="42583" y="14069"/>
                      <a:pt x="41955" y="14797"/>
                    </a:cubicBezTo>
                    <a:moveTo>
                      <a:pt x="38352" y="5285"/>
                    </a:moveTo>
                    <a:cubicBezTo>
                      <a:pt x="38407" y="5702"/>
                      <a:pt x="38433" y="6125"/>
                      <a:pt x="38428" y="6549"/>
                    </a:cubicBezTo>
                    <a:moveTo>
                      <a:pt x="29539" y="2757"/>
                    </a:moveTo>
                    <a:cubicBezTo>
                      <a:pt x="29728" y="2174"/>
                      <a:pt x="29544" y="2685"/>
                      <a:pt x="29848" y="2199"/>
                    </a:cubicBezTo>
                    <a:moveTo>
                      <a:pt x="22514" y="3552"/>
                    </a:moveTo>
                    <a:cubicBezTo>
                      <a:pt x="22591" y="3070"/>
                      <a:pt x="22367" y="3630"/>
                      <a:pt x="22528" y="3189"/>
                    </a:cubicBezTo>
                    <a:moveTo>
                      <a:pt x="14028" y="5051"/>
                    </a:moveTo>
                    <a:cubicBezTo>
                      <a:pt x="14500" y="5427"/>
                      <a:pt x="13863" y="5127"/>
                      <a:pt x="14255" y="5646"/>
                    </a:cubicBezTo>
                    <a:moveTo>
                      <a:pt x="4046" y="14604"/>
                    </a:moveTo>
                    <a:cubicBezTo>
                      <a:pt x="3943" y="14140"/>
                      <a:pt x="3976" y="14710"/>
                      <a:pt x="3928" y="14229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0B4C6312-A563-F05A-CC69-1F51480F6CD9}"/>
                  </a:ext>
                </a:extLst>
              </p:cNvPr>
              <p:cNvSpPr/>
              <p:nvPr/>
            </p:nvSpPr>
            <p:spPr>
              <a:xfrm>
                <a:off x="8911481" y="6580111"/>
                <a:ext cx="332997" cy="142820"/>
              </a:xfrm>
              <a:custGeom>
                <a:avLst/>
                <a:gdLst>
                  <a:gd name="connsiteX0" fmla="*/ 39190 w 595211"/>
                  <a:gd name="connsiteY0" fmla="*/ 149308 h 255284"/>
                  <a:gd name="connsiteX1" fmla="*/ 404950 w 595211"/>
                  <a:gd name="connsiteY1" fmla="*/ 14135 h 255284"/>
                  <a:gd name="connsiteX2" fmla="*/ 579878 w 595211"/>
                  <a:gd name="connsiteY2" fmla="*/ 22087 h 255284"/>
                  <a:gd name="connsiteX3" fmla="*/ 571927 w 595211"/>
                  <a:gd name="connsiteY3" fmla="*/ 173161 h 255284"/>
                  <a:gd name="connsiteX4" fmla="*/ 452657 w 595211"/>
                  <a:gd name="connsiteY4" fmla="*/ 252675 h 255284"/>
                  <a:gd name="connsiteX5" fmla="*/ 55092 w 595211"/>
                  <a:gd name="connsiteY5" fmla="*/ 228821 h 255284"/>
                  <a:gd name="connsiteX6" fmla="*/ 39190 w 595211"/>
                  <a:gd name="connsiteY6" fmla="*/ 149308 h 2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5211" h="255284">
                    <a:moveTo>
                      <a:pt x="39190" y="149308"/>
                    </a:moveTo>
                    <a:cubicBezTo>
                      <a:pt x="97500" y="113527"/>
                      <a:pt x="314835" y="35338"/>
                      <a:pt x="404950" y="14135"/>
                    </a:cubicBezTo>
                    <a:cubicBezTo>
                      <a:pt x="495065" y="-7068"/>
                      <a:pt x="552049" y="-4417"/>
                      <a:pt x="579878" y="22087"/>
                    </a:cubicBezTo>
                    <a:cubicBezTo>
                      <a:pt x="607707" y="48591"/>
                      <a:pt x="593130" y="134730"/>
                      <a:pt x="571927" y="173161"/>
                    </a:cubicBezTo>
                    <a:cubicBezTo>
                      <a:pt x="550724" y="211592"/>
                      <a:pt x="538796" y="243398"/>
                      <a:pt x="452657" y="252675"/>
                    </a:cubicBezTo>
                    <a:cubicBezTo>
                      <a:pt x="366518" y="261952"/>
                      <a:pt x="121353" y="244724"/>
                      <a:pt x="55092" y="228821"/>
                    </a:cubicBezTo>
                    <a:cubicBezTo>
                      <a:pt x="-11169" y="212918"/>
                      <a:pt x="-19120" y="185089"/>
                      <a:pt x="39190" y="149308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35B5E2C0-C0DC-67B2-52C3-818A7F4C15F0}"/>
                  </a:ext>
                </a:extLst>
              </p:cNvPr>
              <p:cNvSpPr/>
              <p:nvPr/>
            </p:nvSpPr>
            <p:spPr>
              <a:xfrm>
                <a:off x="8705881" y="6694803"/>
                <a:ext cx="162530" cy="1625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9B451D2D-DB17-8B85-1002-8117D0ED0F1C}"/>
                  </a:ext>
                </a:extLst>
              </p:cNvPr>
              <p:cNvSpPr/>
              <p:nvPr/>
            </p:nvSpPr>
            <p:spPr>
              <a:xfrm>
                <a:off x="8714528" y="6742049"/>
                <a:ext cx="86180" cy="8618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46F5CE13-0C00-668A-CD40-E4E5DC483230}"/>
                  </a:ext>
                </a:extLst>
              </p:cNvPr>
              <p:cNvSpPr/>
              <p:nvPr/>
            </p:nvSpPr>
            <p:spPr>
              <a:xfrm rot="5400000">
                <a:off x="8476241" y="6973272"/>
                <a:ext cx="51958" cy="107748"/>
              </a:xfrm>
              <a:prstGeom prst="triangle">
                <a:avLst>
                  <a:gd name="adj" fmla="val 7833"/>
                </a:avLst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DEABC64-0EDC-ABBB-0E3D-9EDA5607CB3D}"/>
                  </a:ext>
                </a:extLst>
              </p:cNvPr>
              <p:cNvSpPr/>
              <p:nvPr/>
            </p:nvSpPr>
            <p:spPr>
              <a:xfrm>
                <a:off x="8480083" y="7152539"/>
                <a:ext cx="199662" cy="38723"/>
              </a:xfrm>
              <a:custGeom>
                <a:avLst/>
                <a:gdLst>
                  <a:gd name="connsiteX0" fmla="*/ 0 w 266700"/>
                  <a:gd name="connsiteY0" fmla="*/ 114300 h 114300"/>
                  <a:gd name="connsiteX1" fmla="*/ 222250 w 266700"/>
                  <a:gd name="connsiteY1" fmla="*/ 73025 h 114300"/>
                  <a:gd name="connsiteX2" fmla="*/ 266700 w 266700"/>
                  <a:gd name="connsiteY2" fmla="*/ 0 h 114300"/>
                  <a:gd name="connsiteX0" fmla="*/ 0 w 321150"/>
                  <a:gd name="connsiteY0" fmla="*/ 53044 h 53044"/>
                  <a:gd name="connsiteX1" fmla="*/ 222250 w 321150"/>
                  <a:gd name="connsiteY1" fmla="*/ 11769 h 53044"/>
                  <a:gd name="connsiteX2" fmla="*/ 321150 w 321150"/>
                  <a:gd name="connsiteY2" fmla="*/ 0 h 53044"/>
                  <a:gd name="connsiteX0" fmla="*/ 0 w 321150"/>
                  <a:gd name="connsiteY0" fmla="*/ 70618 h 70618"/>
                  <a:gd name="connsiteX1" fmla="*/ 217147 w 321150"/>
                  <a:gd name="connsiteY1" fmla="*/ 3820 h 70618"/>
                  <a:gd name="connsiteX2" fmla="*/ 321150 w 321150"/>
                  <a:gd name="connsiteY2" fmla="*/ 17574 h 70618"/>
                  <a:gd name="connsiteX0" fmla="*/ 0 w 356883"/>
                  <a:gd name="connsiteY0" fmla="*/ 69216 h 69216"/>
                  <a:gd name="connsiteX1" fmla="*/ 217147 w 356883"/>
                  <a:gd name="connsiteY1" fmla="*/ 2418 h 69216"/>
                  <a:gd name="connsiteX2" fmla="*/ 356883 w 356883"/>
                  <a:gd name="connsiteY2" fmla="*/ 57010 h 69216"/>
                  <a:gd name="connsiteX0" fmla="*/ 0 w 356883"/>
                  <a:gd name="connsiteY0" fmla="*/ 69216 h 69216"/>
                  <a:gd name="connsiteX1" fmla="*/ 217147 w 356883"/>
                  <a:gd name="connsiteY1" fmla="*/ 2418 h 69216"/>
                  <a:gd name="connsiteX2" fmla="*/ 356883 w 356883"/>
                  <a:gd name="connsiteY2" fmla="*/ 57010 h 69216"/>
                  <a:gd name="connsiteX0" fmla="*/ 0 w 356883"/>
                  <a:gd name="connsiteY0" fmla="*/ 69216 h 69216"/>
                  <a:gd name="connsiteX1" fmla="*/ 217147 w 356883"/>
                  <a:gd name="connsiteY1" fmla="*/ 2418 h 69216"/>
                  <a:gd name="connsiteX2" fmla="*/ 356883 w 356883"/>
                  <a:gd name="connsiteY2" fmla="*/ 57010 h 6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6883" h="69216">
                    <a:moveTo>
                      <a:pt x="0" y="69216"/>
                    </a:moveTo>
                    <a:cubicBezTo>
                      <a:pt x="74993" y="30741"/>
                      <a:pt x="153562" y="2059"/>
                      <a:pt x="217147" y="2418"/>
                    </a:cubicBezTo>
                    <a:cubicBezTo>
                      <a:pt x="261597" y="-16632"/>
                      <a:pt x="356883" y="83997"/>
                      <a:pt x="356883" y="57010"/>
                    </a:cubicBezTo>
                  </a:path>
                </a:pathLst>
              </a:custGeom>
              <a:no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BD64AC-6E2C-A8AE-808A-FE9077765322}"/>
              </a:ext>
            </a:extLst>
          </p:cNvPr>
          <p:cNvCxnSpPr>
            <a:cxnSpLocks/>
          </p:cNvCxnSpPr>
          <p:nvPr/>
        </p:nvCxnSpPr>
        <p:spPr>
          <a:xfrm>
            <a:off x="-13166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0A16552-97D2-A954-0AF0-5AB73E5EF212}"/>
              </a:ext>
            </a:extLst>
          </p:cNvPr>
          <p:cNvCxnSpPr>
            <a:cxnSpLocks/>
          </p:cNvCxnSpPr>
          <p:nvPr/>
        </p:nvCxnSpPr>
        <p:spPr>
          <a:xfrm>
            <a:off x="19794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CD8B3F-5F7F-9061-980E-DF0BA9ADF32D}"/>
              </a:ext>
            </a:extLst>
          </p:cNvPr>
          <p:cNvCxnSpPr>
            <a:cxnSpLocks/>
          </p:cNvCxnSpPr>
          <p:nvPr/>
        </p:nvCxnSpPr>
        <p:spPr>
          <a:xfrm>
            <a:off x="54882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3C9D582-AEFB-A285-C560-6C9407C0D165}"/>
              </a:ext>
            </a:extLst>
          </p:cNvPr>
          <p:cNvCxnSpPr>
            <a:cxnSpLocks/>
          </p:cNvCxnSpPr>
          <p:nvPr/>
        </p:nvCxnSpPr>
        <p:spPr>
          <a:xfrm>
            <a:off x="86779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7A6A224-2EF7-72F3-6EAF-DBA31D0536E6}"/>
              </a:ext>
            </a:extLst>
          </p:cNvPr>
          <p:cNvCxnSpPr>
            <a:cxnSpLocks/>
          </p:cNvCxnSpPr>
          <p:nvPr/>
        </p:nvCxnSpPr>
        <p:spPr>
          <a:xfrm>
            <a:off x="119740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9DC449E-46F8-CF37-9E9D-5ADB55D6A3D7}"/>
              </a:ext>
            </a:extLst>
          </p:cNvPr>
          <p:cNvCxnSpPr>
            <a:cxnSpLocks/>
          </p:cNvCxnSpPr>
          <p:nvPr/>
        </p:nvCxnSpPr>
        <p:spPr>
          <a:xfrm>
            <a:off x="139942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5D81D64-01CB-DA32-1B9E-C6EA5C8214D1}"/>
              </a:ext>
            </a:extLst>
          </p:cNvPr>
          <p:cNvCxnSpPr>
            <a:cxnSpLocks/>
          </p:cNvCxnSpPr>
          <p:nvPr/>
        </p:nvCxnSpPr>
        <p:spPr>
          <a:xfrm>
            <a:off x="180346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9484C2E-A04C-B46D-9193-90815FFB48B1}"/>
              </a:ext>
            </a:extLst>
          </p:cNvPr>
          <p:cNvCxnSpPr>
            <a:cxnSpLocks/>
          </p:cNvCxnSpPr>
          <p:nvPr/>
        </p:nvCxnSpPr>
        <p:spPr>
          <a:xfrm>
            <a:off x="209054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B4D4504-EB5B-A708-0BDF-DD3268D58C16}"/>
              </a:ext>
            </a:extLst>
          </p:cNvPr>
          <p:cNvCxnSpPr>
            <a:cxnSpLocks/>
          </p:cNvCxnSpPr>
          <p:nvPr/>
        </p:nvCxnSpPr>
        <p:spPr>
          <a:xfrm>
            <a:off x="2366990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FFCAE63-6549-FF6C-6920-9632307F5755}"/>
              </a:ext>
            </a:extLst>
          </p:cNvPr>
          <p:cNvCxnSpPr>
            <a:cxnSpLocks/>
          </p:cNvCxnSpPr>
          <p:nvPr/>
        </p:nvCxnSpPr>
        <p:spPr>
          <a:xfrm>
            <a:off x="266470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449B0AF-849B-1FEC-9D81-A34E8CA83B24}"/>
              </a:ext>
            </a:extLst>
          </p:cNvPr>
          <p:cNvCxnSpPr>
            <a:cxnSpLocks/>
          </p:cNvCxnSpPr>
          <p:nvPr/>
        </p:nvCxnSpPr>
        <p:spPr>
          <a:xfrm>
            <a:off x="289861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75EA3CA-85D3-FA3A-0421-4426FD517483}"/>
              </a:ext>
            </a:extLst>
          </p:cNvPr>
          <p:cNvCxnSpPr>
            <a:cxnSpLocks/>
          </p:cNvCxnSpPr>
          <p:nvPr/>
        </p:nvCxnSpPr>
        <p:spPr>
          <a:xfrm>
            <a:off x="3238860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A7AD440-614E-5AE3-2B3B-59034192C8EB}"/>
              </a:ext>
            </a:extLst>
          </p:cNvPr>
          <p:cNvCxnSpPr>
            <a:cxnSpLocks/>
          </p:cNvCxnSpPr>
          <p:nvPr/>
        </p:nvCxnSpPr>
        <p:spPr>
          <a:xfrm>
            <a:off x="344087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329E7A1-BE8B-6EED-ED2E-3F0588040288}"/>
              </a:ext>
            </a:extLst>
          </p:cNvPr>
          <p:cNvCxnSpPr>
            <a:cxnSpLocks/>
          </p:cNvCxnSpPr>
          <p:nvPr/>
        </p:nvCxnSpPr>
        <p:spPr>
          <a:xfrm>
            <a:off x="378112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B8CC674-52AE-F0C8-DF56-E313D9C9293F}"/>
              </a:ext>
            </a:extLst>
          </p:cNvPr>
          <p:cNvCxnSpPr>
            <a:cxnSpLocks/>
          </p:cNvCxnSpPr>
          <p:nvPr/>
        </p:nvCxnSpPr>
        <p:spPr>
          <a:xfrm>
            <a:off x="3993772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E553A50-58E5-280B-5472-C7ECE5AEFDA0}"/>
              </a:ext>
            </a:extLst>
          </p:cNvPr>
          <p:cNvCxnSpPr>
            <a:cxnSpLocks/>
          </p:cNvCxnSpPr>
          <p:nvPr/>
        </p:nvCxnSpPr>
        <p:spPr>
          <a:xfrm>
            <a:off x="435527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BE63F3-2CAA-1221-A8B1-4E88E58E8321}"/>
              </a:ext>
            </a:extLst>
          </p:cNvPr>
          <p:cNvCxnSpPr>
            <a:cxnSpLocks/>
          </p:cNvCxnSpPr>
          <p:nvPr/>
        </p:nvCxnSpPr>
        <p:spPr>
          <a:xfrm>
            <a:off x="462109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E8D711A-B996-B9D4-008E-1DA9E09B442C}"/>
              </a:ext>
            </a:extLst>
          </p:cNvPr>
          <p:cNvCxnSpPr>
            <a:cxnSpLocks/>
          </p:cNvCxnSpPr>
          <p:nvPr/>
        </p:nvCxnSpPr>
        <p:spPr>
          <a:xfrm>
            <a:off x="484437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46C5A2C-692B-61D3-C15B-C53BDB80147C}"/>
              </a:ext>
            </a:extLst>
          </p:cNvPr>
          <p:cNvCxnSpPr>
            <a:cxnSpLocks/>
          </p:cNvCxnSpPr>
          <p:nvPr/>
        </p:nvCxnSpPr>
        <p:spPr>
          <a:xfrm>
            <a:off x="518461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FE70FFC-4756-66A7-EC46-99CD4FF2766F}"/>
              </a:ext>
            </a:extLst>
          </p:cNvPr>
          <p:cNvCxnSpPr>
            <a:cxnSpLocks/>
          </p:cNvCxnSpPr>
          <p:nvPr/>
        </p:nvCxnSpPr>
        <p:spPr>
          <a:xfrm>
            <a:off x="568434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E85F8016-9AAC-D1DB-D424-F2AA38B2817E}"/>
              </a:ext>
            </a:extLst>
          </p:cNvPr>
          <p:cNvCxnSpPr>
            <a:cxnSpLocks/>
          </p:cNvCxnSpPr>
          <p:nvPr/>
        </p:nvCxnSpPr>
        <p:spPr>
          <a:xfrm>
            <a:off x="608838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F08F15B2-114E-8DB2-AECC-07E05AC79EFA}"/>
              </a:ext>
            </a:extLst>
          </p:cNvPr>
          <p:cNvCxnSpPr>
            <a:cxnSpLocks/>
          </p:cNvCxnSpPr>
          <p:nvPr/>
        </p:nvCxnSpPr>
        <p:spPr>
          <a:xfrm>
            <a:off x="641799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C1AEEA9C-77AE-C2B3-0E21-6163FFE44179}"/>
              </a:ext>
            </a:extLst>
          </p:cNvPr>
          <p:cNvCxnSpPr>
            <a:cxnSpLocks/>
          </p:cNvCxnSpPr>
          <p:nvPr/>
        </p:nvCxnSpPr>
        <p:spPr>
          <a:xfrm>
            <a:off x="676886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828E2EED-2512-4479-732B-C7E4E66E6A4E}"/>
              </a:ext>
            </a:extLst>
          </p:cNvPr>
          <p:cNvCxnSpPr>
            <a:cxnSpLocks/>
          </p:cNvCxnSpPr>
          <p:nvPr/>
        </p:nvCxnSpPr>
        <p:spPr>
          <a:xfrm>
            <a:off x="708784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1C92D4B-64FD-4BBF-A779-FF97CEF90CD7}"/>
              </a:ext>
            </a:extLst>
          </p:cNvPr>
          <p:cNvCxnSpPr>
            <a:cxnSpLocks/>
          </p:cNvCxnSpPr>
          <p:nvPr/>
        </p:nvCxnSpPr>
        <p:spPr>
          <a:xfrm>
            <a:off x="741745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8170DDFE-3BE0-6E90-E1E4-C61978A908BF}"/>
              </a:ext>
            </a:extLst>
          </p:cNvPr>
          <p:cNvCxnSpPr>
            <a:cxnSpLocks/>
          </p:cNvCxnSpPr>
          <p:nvPr/>
        </p:nvCxnSpPr>
        <p:spPr>
          <a:xfrm>
            <a:off x="761947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7AE7C592-9D38-2B75-D485-66D28751AC1C}"/>
              </a:ext>
            </a:extLst>
          </p:cNvPr>
          <p:cNvCxnSpPr>
            <a:cxnSpLocks/>
          </p:cNvCxnSpPr>
          <p:nvPr/>
        </p:nvCxnSpPr>
        <p:spPr>
          <a:xfrm>
            <a:off x="8023510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A0C220AD-0F72-BE9D-4795-CDC7D2E8C857}"/>
              </a:ext>
            </a:extLst>
          </p:cNvPr>
          <p:cNvCxnSpPr>
            <a:cxnSpLocks/>
          </p:cNvCxnSpPr>
          <p:nvPr/>
        </p:nvCxnSpPr>
        <p:spPr>
          <a:xfrm>
            <a:off x="831058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47277B08-1B5B-8334-37F5-7D43CA066B6D}"/>
              </a:ext>
            </a:extLst>
          </p:cNvPr>
          <p:cNvCxnSpPr>
            <a:cxnSpLocks/>
          </p:cNvCxnSpPr>
          <p:nvPr/>
        </p:nvCxnSpPr>
        <p:spPr>
          <a:xfrm>
            <a:off x="8587036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58822929-F137-3A2C-1E4D-05C43035FED1}"/>
              </a:ext>
            </a:extLst>
          </p:cNvPr>
          <p:cNvCxnSpPr>
            <a:cxnSpLocks/>
          </p:cNvCxnSpPr>
          <p:nvPr/>
        </p:nvCxnSpPr>
        <p:spPr>
          <a:xfrm>
            <a:off x="888474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4933396-A6C4-20A5-F051-9108D199AA79}"/>
              </a:ext>
            </a:extLst>
          </p:cNvPr>
          <p:cNvCxnSpPr>
            <a:cxnSpLocks/>
          </p:cNvCxnSpPr>
          <p:nvPr/>
        </p:nvCxnSpPr>
        <p:spPr>
          <a:xfrm>
            <a:off x="911866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11E7C486-F3C7-0344-ECE4-4D1E7D6CC82C}"/>
              </a:ext>
            </a:extLst>
          </p:cNvPr>
          <p:cNvCxnSpPr>
            <a:cxnSpLocks/>
          </p:cNvCxnSpPr>
          <p:nvPr/>
        </p:nvCxnSpPr>
        <p:spPr>
          <a:xfrm>
            <a:off x="9458906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A6EA5C6-B518-A83B-C02C-C9DC35155B73}"/>
              </a:ext>
            </a:extLst>
          </p:cNvPr>
          <p:cNvCxnSpPr>
            <a:cxnSpLocks/>
          </p:cNvCxnSpPr>
          <p:nvPr/>
        </p:nvCxnSpPr>
        <p:spPr>
          <a:xfrm>
            <a:off x="966092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3A798B62-891C-3C69-8D0B-8D9B14D5BDEE}"/>
              </a:ext>
            </a:extLst>
          </p:cNvPr>
          <p:cNvCxnSpPr>
            <a:cxnSpLocks/>
          </p:cNvCxnSpPr>
          <p:nvPr/>
        </p:nvCxnSpPr>
        <p:spPr>
          <a:xfrm>
            <a:off x="1000116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DA28035A-8466-387A-8BC9-023F32E489E7}"/>
              </a:ext>
            </a:extLst>
          </p:cNvPr>
          <p:cNvCxnSpPr>
            <a:cxnSpLocks/>
          </p:cNvCxnSpPr>
          <p:nvPr/>
        </p:nvCxnSpPr>
        <p:spPr>
          <a:xfrm>
            <a:off x="1021381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4667633-68CC-9553-7326-0211EB399BAD}"/>
              </a:ext>
            </a:extLst>
          </p:cNvPr>
          <p:cNvCxnSpPr>
            <a:cxnSpLocks/>
          </p:cNvCxnSpPr>
          <p:nvPr/>
        </p:nvCxnSpPr>
        <p:spPr>
          <a:xfrm>
            <a:off x="1057532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4766A9F2-B05F-4FF0-725C-CF9707930D49}"/>
              </a:ext>
            </a:extLst>
          </p:cNvPr>
          <p:cNvCxnSpPr>
            <a:cxnSpLocks/>
          </p:cNvCxnSpPr>
          <p:nvPr/>
        </p:nvCxnSpPr>
        <p:spPr>
          <a:xfrm>
            <a:off x="1084113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E456C715-5DCD-574C-F952-A498C11CABDB}"/>
              </a:ext>
            </a:extLst>
          </p:cNvPr>
          <p:cNvCxnSpPr>
            <a:cxnSpLocks/>
          </p:cNvCxnSpPr>
          <p:nvPr/>
        </p:nvCxnSpPr>
        <p:spPr>
          <a:xfrm>
            <a:off x="1106442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25460DA2-08DD-79BC-F0FE-BFC528E3F6EA}"/>
              </a:ext>
            </a:extLst>
          </p:cNvPr>
          <p:cNvCxnSpPr>
            <a:cxnSpLocks/>
          </p:cNvCxnSpPr>
          <p:nvPr/>
        </p:nvCxnSpPr>
        <p:spPr>
          <a:xfrm>
            <a:off x="1140466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8E3CC530-B775-6DB4-D81E-406B0C60A0D7}"/>
              </a:ext>
            </a:extLst>
          </p:cNvPr>
          <p:cNvCxnSpPr>
            <a:cxnSpLocks/>
          </p:cNvCxnSpPr>
          <p:nvPr/>
        </p:nvCxnSpPr>
        <p:spPr>
          <a:xfrm>
            <a:off x="1190439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3228B66F-796A-456A-B8F2-823AF3AC1242}"/>
              </a:ext>
            </a:extLst>
          </p:cNvPr>
          <p:cNvCxnSpPr>
            <a:cxnSpLocks/>
          </p:cNvCxnSpPr>
          <p:nvPr/>
        </p:nvCxnSpPr>
        <p:spPr>
          <a:xfrm>
            <a:off x="-119491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427EC761-5E85-54CF-CCB7-58117E8AB7F8}"/>
              </a:ext>
            </a:extLst>
          </p:cNvPr>
          <p:cNvCxnSpPr>
            <a:cxnSpLocks/>
          </p:cNvCxnSpPr>
          <p:nvPr/>
        </p:nvCxnSpPr>
        <p:spPr>
          <a:xfrm>
            <a:off x="-87594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13E18091-861D-1D16-5C4E-87790EDBB97D}"/>
              </a:ext>
            </a:extLst>
          </p:cNvPr>
          <p:cNvCxnSpPr>
            <a:cxnSpLocks/>
          </p:cNvCxnSpPr>
          <p:nvPr/>
        </p:nvCxnSpPr>
        <p:spPr>
          <a:xfrm>
            <a:off x="-546332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42B30519-40F1-DED1-BD5E-B4485DA33383}"/>
              </a:ext>
            </a:extLst>
          </p:cNvPr>
          <p:cNvCxnSpPr>
            <a:cxnSpLocks/>
          </p:cNvCxnSpPr>
          <p:nvPr/>
        </p:nvCxnSpPr>
        <p:spPr>
          <a:xfrm>
            <a:off x="-34431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5F2E898-3F9A-B599-2EFC-A11013A2CE0C}"/>
              </a:ext>
            </a:extLst>
          </p:cNvPr>
          <p:cNvGrpSpPr/>
          <p:nvPr/>
        </p:nvGrpSpPr>
        <p:grpSpPr>
          <a:xfrm>
            <a:off x="232229" y="-65314"/>
            <a:ext cx="2720110" cy="2441368"/>
            <a:chOff x="232229" y="-65314"/>
            <a:chExt cx="2720110" cy="2441368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A167E10-039E-B333-0C77-1CA7C99BE136}"/>
                </a:ext>
              </a:extLst>
            </p:cNvPr>
            <p:cNvCxnSpPr>
              <a:cxnSpLocks/>
            </p:cNvCxnSpPr>
            <p:nvPr/>
          </p:nvCxnSpPr>
          <p:spPr>
            <a:xfrm>
              <a:off x="232229" y="-65314"/>
              <a:ext cx="1291771" cy="841828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ECC2464D-856B-151E-1AAE-F14D869844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58685" y="0"/>
              <a:ext cx="391886" cy="1052285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7BB9F221-F780-6798-28CB-300B87A6ED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63634" y="1059873"/>
              <a:ext cx="1025566" cy="529441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C16ED290-2760-BEB4-92B8-104E51F671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90850" y="1594262"/>
              <a:ext cx="461489" cy="781792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9FEB473-3A9D-BCA3-76AF-F5A0C5A296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0971" y="541977"/>
              <a:ext cx="262908" cy="1018309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4" name="5s">
            <a:hlinkClick r:id="" action="ppaction://media"/>
            <a:extLst>
              <a:ext uri="{FF2B5EF4-FFF2-40B4-BE49-F238E27FC236}">
                <a16:creationId xmlns:a16="http://schemas.microsoft.com/office/drawing/2014/main" id="{85838D80-971F-9370-74F7-F0E5E516B50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417.873"/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155" name="Rectangle: Rounded Corners 154">
            <a:extLst>
              <a:ext uri="{FF2B5EF4-FFF2-40B4-BE49-F238E27FC236}">
                <a16:creationId xmlns:a16="http://schemas.microsoft.com/office/drawing/2014/main" id="{3E7D31EC-A62F-B234-9C72-F26D9603F38B}"/>
              </a:ext>
            </a:extLst>
          </p:cNvPr>
          <p:cNvSpPr/>
          <p:nvPr/>
        </p:nvSpPr>
        <p:spPr>
          <a:xfrm>
            <a:off x="6311347" y="5688989"/>
            <a:ext cx="5616031" cy="933855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Humbug is cold, wet, and alone.</a:t>
            </a:r>
          </a:p>
        </p:txBody>
      </p:sp>
    </p:spTree>
    <p:extLst>
      <p:ext uri="{BB962C8B-B14F-4D97-AF65-F5344CB8AC3E}">
        <p14:creationId xmlns:p14="http://schemas.microsoft.com/office/powerpoint/2010/main" val="3796929491"/>
      </p:ext>
    </p:extLst>
  </p:cSld>
  <p:clrMapOvr>
    <a:masterClrMapping/>
  </p:clrMapOvr>
  <p:transition spd="slow" advTm="6000">
    <p:push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258" fill="hold"/>
                                            <p:tgtEl>
                                              <p:spTgt spid="1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" dur="1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2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4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6" dur="1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8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4" dur="125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6" dur="125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0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2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4" dur="1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6" dur="125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8" dur="1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0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2" dur="125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4" dur="1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6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0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2" dur="12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4" dur="12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6" dur="12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8" dur="12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0" dur="125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4" dur="12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6" dur="1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8" dur="125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0" dur="12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2" dur="125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4" dur="125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6" dur="125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8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0" dur="125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2" dur="1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4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6" dur="125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8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0" dur="12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2" dur="125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4" dur="125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9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4"/>
                    </p:tgtEl>
                  </p:cMediaNode>
                </p:audio>
                <p:seq concurrent="1" nextAc="seek">
                  <p:cTn id="96" restart="whenNotActive" fill="hold" evtFilter="cancelBubble" nodeType="interactiveSeq">
                    <p:stCondLst>
                      <p:cond evt="onMediaBookmark" delay="0">
                        <p:tgtEl>
                          <p14:bmkTgt spid="154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7" fill="hold">
                          <p:stCondLst>
                            <p:cond delay="0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26" presetClass="emph" presetSubtype="0" repeatCount="2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500" tmFilter="0, 0; .2, .5; .8, .5; 1, 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3" dur="250" autoRev="1" fill="hold"/>
                                            <p:tgtEl>
                                              <p:spTgt spid="15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154" bmkName="Bookmark 1"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258" fill="hold"/>
                                            <p:tgtEl>
                                              <p:spTgt spid="1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" dur="1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2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4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6" dur="1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8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4" dur="125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6" dur="125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0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2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4" dur="1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6" dur="125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8" dur="1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0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2" dur="125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4" dur="1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6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0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2" dur="12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4" dur="12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6" dur="12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8" dur="12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0" dur="125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4" dur="12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6" dur="1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8" dur="125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0" dur="12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2" dur="125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4" dur="125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6" dur="125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8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0" dur="125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2" dur="1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4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6" dur="125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8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0" dur="12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2" dur="125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4" dur="125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9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4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70074CD3-83EB-F9A5-3E4B-492976F603A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200177" cy="6858000"/>
            <a:chOff x="0" y="0"/>
            <a:chExt cx="12200177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298E4F4-8DD4-43C9-62FD-F18D3F3A59D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1044660-34FC-38C0-7F97-74079346AD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0826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7A7CA8-72E4-5785-5152-601AF03CD73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61652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1F3BBEB-C94D-A27C-D8C2-EFB6961847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42478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396E7D-A083-7C88-E549-A525068A9F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23304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294BC8F-6DC9-A297-C381-A371F390C62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04130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2BFAD47-023B-462B-4F67-F02FCF2EDF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84956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21DB39-B298-5DEF-3E4F-A8C2C86EE30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65782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CED954D-C6BE-4F9B-9A7C-80248C06E1D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08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5C823F-9806-FCE6-BADD-D54693478AC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27434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E7352C2-80FA-0D26-4536-12442C38B6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08260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E463DB-BDA0-4A45-9E22-195D98E6FE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086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85312CC-BF1B-35A2-B168-9F0947E6B75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69912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9F43566-AE25-8EED-5BFC-3DD59DB8AD5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50738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844DDD6-5B4B-AC25-E67B-598EAF4A777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31564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46ED87-C564-D1A5-6E06-F0B60B95E71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12390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E79F0F5-192E-97C6-3D26-A51AF26AE44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93216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F3765A-6827-9B44-0B02-C02981A63B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874042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807C6EE-ABA0-0187-9E40-32647D380F8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54868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814ED1-1AE9-0646-3F7B-A847E5119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035694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38DF30A-9BCA-CB30-991A-53EB2CA1E9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616517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A1A2E13-32B7-A46F-DAC8-125EEF41EF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2B5226A1-6B2A-F32F-8656-694E3A442D66}"/>
              </a:ext>
            </a:extLst>
          </p:cNvPr>
          <p:cNvSpPr/>
          <p:nvPr/>
        </p:nvSpPr>
        <p:spPr>
          <a:xfrm>
            <a:off x="344358" y="1624520"/>
            <a:ext cx="2836586" cy="4132621"/>
          </a:xfrm>
          <a:custGeom>
            <a:avLst/>
            <a:gdLst>
              <a:gd name="connsiteX0" fmla="*/ 1418293 w 2836586"/>
              <a:gd name="connsiteY0" fmla="*/ 0 h 4132621"/>
              <a:gd name="connsiteX1" fmla="*/ 2217907 w 2836586"/>
              <a:gd name="connsiteY1" fmla="*/ 1605064 h 4132621"/>
              <a:gd name="connsiteX2" fmla="*/ 1961062 w 2836586"/>
              <a:gd name="connsiteY2" fmla="*/ 1605064 h 4132621"/>
              <a:gd name="connsiteX3" fmla="*/ 2518368 w 2836586"/>
              <a:gd name="connsiteY3" fmla="*/ 2723744 h 4132621"/>
              <a:gd name="connsiteX4" fmla="*/ 2134709 w 2836586"/>
              <a:gd name="connsiteY4" fmla="*/ 2723744 h 4132621"/>
              <a:gd name="connsiteX5" fmla="*/ 2836586 w 2836586"/>
              <a:gd name="connsiteY5" fmla="*/ 4132621 h 4132621"/>
              <a:gd name="connsiteX6" fmla="*/ 0 w 2836586"/>
              <a:gd name="connsiteY6" fmla="*/ 4132621 h 4132621"/>
              <a:gd name="connsiteX7" fmla="*/ 701878 w 2836586"/>
              <a:gd name="connsiteY7" fmla="*/ 2723744 h 4132621"/>
              <a:gd name="connsiteX8" fmla="*/ 318218 w 2836586"/>
              <a:gd name="connsiteY8" fmla="*/ 2723744 h 4132621"/>
              <a:gd name="connsiteX9" fmla="*/ 875525 w 2836586"/>
              <a:gd name="connsiteY9" fmla="*/ 1605064 h 4132621"/>
              <a:gd name="connsiteX10" fmla="*/ 618679 w 2836586"/>
              <a:gd name="connsiteY10" fmla="*/ 1605064 h 413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36586" h="4132621">
                <a:moveTo>
                  <a:pt x="1418293" y="0"/>
                </a:moveTo>
                <a:lnTo>
                  <a:pt x="2217907" y="1605064"/>
                </a:lnTo>
                <a:lnTo>
                  <a:pt x="1961062" y="1605064"/>
                </a:lnTo>
                <a:lnTo>
                  <a:pt x="2518368" y="2723744"/>
                </a:lnTo>
                <a:lnTo>
                  <a:pt x="2134709" y="2723744"/>
                </a:lnTo>
                <a:lnTo>
                  <a:pt x="2836586" y="4132621"/>
                </a:lnTo>
                <a:lnTo>
                  <a:pt x="0" y="4132621"/>
                </a:lnTo>
                <a:lnTo>
                  <a:pt x="701878" y="2723744"/>
                </a:lnTo>
                <a:lnTo>
                  <a:pt x="318218" y="2723744"/>
                </a:lnTo>
                <a:lnTo>
                  <a:pt x="875525" y="1605064"/>
                </a:lnTo>
                <a:lnTo>
                  <a:pt x="618679" y="160506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80" name="Star: 5 Points 179">
            <a:extLst>
              <a:ext uri="{FF2B5EF4-FFF2-40B4-BE49-F238E27FC236}">
                <a16:creationId xmlns:a16="http://schemas.microsoft.com/office/drawing/2014/main" id="{21D23B76-CBF9-BC72-3FBD-C0DB3ECC5B67}"/>
              </a:ext>
            </a:extLst>
          </p:cNvPr>
          <p:cNvSpPr/>
          <p:nvPr/>
        </p:nvSpPr>
        <p:spPr>
          <a:xfrm>
            <a:off x="1433353" y="1270150"/>
            <a:ext cx="646198" cy="646198"/>
          </a:xfrm>
          <a:prstGeom prst="star5">
            <a:avLst>
              <a:gd name="adj" fmla="val 28629"/>
              <a:gd name="hf" fmla="val 105146"/>
              <a:gd name="vf" fmla="val 110557"/>
            </a:avLst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AE3753BF-4277-35EE-64CB-188C48211C20}"/>
              </a:ext>
            </a:extLst>
          </p:cNvPr>
          <p:cNvSpPr/>
          <p:nvPr/>
        </p:nvSpPr>
        <p:spPr>
          <a:xfrm>
            <a:off x="1420352" y="217639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19A0F27D-EE45-CCFE-60FC-7B8D737A4D53}"/>
              </a:ext>
            </a:extLst>
          </p:cNvPr>
          <p:cNvSpPr/>
          <p:nvPr/>
        </p:nvSpPr>
        <p:spPr>
          <a:xfrm>
            <a:off x="1605178" y="223476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89625448-29C1-B822-935C-170B567B572D}"/>
              </a:ext>
            </a:extLst>
          </p:cNvPr>
          <p:cNvSpPr/>
          <p:nvPr/>
        </p:nvSpPr>
        <p:spPr>
          <a:xfrm>
            <a:off x="1828915" y="230285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7A367175-EB4B-550F-4DF2-F889DBB7B951}"/>
              </a:ext>
            </a:extLst>
          </p:cNvPr>
          <p:cNvSpPr/>
          <p:nvPr/>
        </p:nvSpPr>
        <p:spPr>
          <a:xfrm>
            <a:off x="2023468" y="231258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B4CF1354-355C-6FD9-2F19-AACD8AC04E43}"/>
              </a:ext>
            </a:extLst>
          </p:cNvPr>
          <p:cNvSpPr/>
          <p:nvPr/>
        </p:nvSpPr>
        <p:spPr>
          <a:xfrm>
            <a:off x="2169383" y="257522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E146BC37-9513-F205-C5FE-51B94BBED8D1}"/>
              </a:ext>
            </a:extLst>
          </p:cNvPr>
          <p:cNvSpPr/>
          <p:nvPr/>
        </p:nvSpPr>
        <p:spPr>
          <a:xfrm>
            <a:off x="1994285" y="265305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591F00CC-4E63-CBE2-B044-E76F9884A572}"/>
              </a:ext>
            </a:extLst>
          </p:cNvPr>
          <p:cNvSpPr/>
          <p:nvPr/>
        </p:nvSpPr>
        <p:spPr>
          <a:xfrm>
            <a:off x="1790004" y="273087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AD82A471-BF0B-8851-1449-33698ACDCEF7}"/>
              </a:ext>
            </a:extLst>
          </p:cNvPr>
          <p:cNvSpPr/>
          <p:nvPr/>
        </p:nvSpPr>
        <p:spPr>
          <a:xfrm>
            <a:off x="1575996" y="2789237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B6B0924B-1ED5-8FA8-431A-DBF072813D5E}"/>
              </a:ext>
            </a:extLst>
          </p:cNvPr>
          <p:cNvSpPr/>
          <p:nvPr/>
        </p:nvSpPr>
        <p:spPr>
          <a:xfrm>
            <a:off x="1420353" y="285733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15C1273D-EB37-768D-C4EA-75AF8B0CD4C4}"/>
              </a:ext>
            </a:extLst>
          </p:cNvPr>
          <p:cNvSpPr/>
          <p:nvPr/>
        </p:nvSpPr>
        <p:spPr>
          <a:xfrm>
            <a:off x="1216072" y="289624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302BADE9-2046-1772-6CCD-B84ADB267718}"/>
              </a:ext>
            </a:extLst>
          </p:cNvPr>
          <p:cNvSpPr/>
          <p:nvPr/>
        </p:nvSpPr>
        <p:spPr>
          <a:xfrm>
            <a:off x="1011792" y="293515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D0AE64CD-17C8-A2DC-AA1B-7E41E0B66A6C}"/>
              </a:ext>
            </a:extLst>
          </p:cNvPr>
          <p:cNvSpPr/>
          <p:nvPr/>
        </p:nvSpPr>
        <p:spPr>
          <a:xfrm>
            <a:off x="1177162" y="322698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4949D4BB-33FB-D769-DE8F-A7D8BD5755BA}"/>
              </a:ext>
            </a:extLst>
          </p:cNvPr>
          <p:cNvSpPr/>
          <p:nvPr/>
        </p:nvSpPr>
        <p:spPr>
          <a:xfrm>
            <a:off x="1371716" y="328534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EC44B678-281B-B627-7E05-CD5EC9E7DA28}"/>
              </a:ext>
            </a:extLst>
          </p:cNvPr>
          <p:cNvSpPr/>
          <p:nvPr/>
        </p:nvSpPr>
        <p:spPr>
          <a:xfrm>
            <a:off x="1605179" y="3333986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BC4E16D1-3728-692E-7EFE-34264B055B94}"/>
              </a:ext>
            </a:extLst>
          </p:cNvPr>
          <p:cNvSpPr/>
          <p:nvPr/>
        </p:nvSpPr>
        <p:spPr>
          <a:xfrm>
            <a:off x="1780277" y="339235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6F1F3DFD-6D00-A5A8-C786-C7A4002A156C}"/>
              </a:ext>
            </a:extLst>
          </p:cNvPr>
          <p:cNvSpPr/>
          <p:nvPr/>
        </p:nvSpPr>
        <p:spPr>
          <a:xfrm>
            <a:off x="1955375" y="343126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DC4D207B-1ADD-92AD-5B1C-3A413151431A}"/>
              </a:ext>
            </a:extLst>
          </p:cNvPr>
          <p:cNvSpPr/>
          <p:nvPr/>
        </p:nvSpPr>
        <p:spPr>
          <a:xfrm>
            <a:off x="2149928" y="3470173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3C7EBACD-78E0-FE21-C674-A1744E3452F5}"/>
              </a:ext>
            </a:extLst>
          </p:cNvPr>
          <p:cNvSpPr/>
          <p:nvPr/>
        </p:nvSpPr>
        <p:spPr>
          <a:xfrm>
            <a:off x="2354209" y="3528539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A8891A6C-8416-BA5C-1AA6-7A866AFCB129}"/>
              </a:ext>
            </a:extLst>
          </p:cNvPr>
          <p:cNvSpPr/>
          <p:nvPr/>
        </p:nvSpPr>
        <p:spPr>
          <a:xfrm>
            <a:off x="2500123" y="380091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5388832-B725-7DD9-3302-B714797B74A2}"/>
              </a:ext>
            </a:extLst>
          </p:cNvPr>
          <p:cNvSpPr/>
          <p:nvPr/>
        </p:nvSpPr>
        <p:spPr>
          <a:xfrm>
            <a:off x="2344481" y="3878735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72F6DCFF-4606-9AB0-EA6E-5270327AA4F8}"/>
              </a:ext>
            </a:extLst>
          </p:cNvPr>
          <p:cNvSpPr/>
          <p:nvPr/>
        </p:nvSpPr>
        <p:spPr>
          <a:xfrm>
            <a:off x="2159656" y="3956557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225B5461-AA70-88EC-44BF-2A0D5920F34A}"/>
              </a:ext>
            </a:extLst>
          </p:cNvPr>
          <p:cNvSpPr/>
          <p:nvPr/>
        </p:nvSpPr>
        <p:spPr>
          <a:xfrm>
            <a:off x="1965103" y="403437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0D5F0FD4-487C-E3B7-546B-3A2DA2E91742}"/>
              </a:ext>
            </a:extLst>
          </p:cNvPr>
          <p:cNvSpPr/>
          <p:nvPr/>
        </p:nvSpPr>
        <p:spPr>
          <a:xfrm>
            <a:off x="1751095" y="410247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863C59D6-C2BF-3B32-BD45-15E9AB7542C5}"/>
              </a:ext>
            </a:extLst>
          </p:cNvPr>
          <p:cNvSpPr/>
          <p:nvPr/>
        </p:nvSpPr>
        <p:spPr>
          <a:xfrm>
            <a:off x="1585724" y="4131655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628FD8CD-4F73-25C0-E167-E6D1A5CB6D70}"/>
              </a:ext>
            </a:extLst>
          </p:cNvPr>
          <p:cNvSpPr/>
          <p:nvPr/>
        </p:nvSpPr>
        <p:spPr>
          <a:xfrm>
            <a:off x="1410626" y="4170566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F2944D8B-3D00-C791-F14C-D537A5CB9B5C}"/>
              </a:ext>
            </a:extLst>
          </p:cNvPr>
          <p:cNvSpPr/>
          <p:nvPr/>
        </p:nvSpPr>
        <p:spPr>
          <a:xfrm>
            <a:off x="1216072" y="422893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9678346E-3D0B-BAE5-714F-41897180FC8F}"/>
              </a:ext>
            </a:extLst>
          </p:cNvPr>
          <p:cNvSpPr/>
          <p:nvPr/>
        </p:nvSpPr>
        <p:spPr>
          <a:xfrm>
            <a:off x="1031247" y="427757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474267C-AAA0-0697-67FB-0282BFFA49C6}"/>
              </a:ext>
            </a:extLst>
          </p:cNvPr>
          <p:cNvSpPr/>
          <p:nvPr/>
        </p:nvSpPr>
        <p:spPr>
          <a:xfrm>
            <a:off x="-9939" y="4850296"/>
            <a:ext cx="12215191" cy="2007704"/>
          </a:xfrm>
          <a:custGeom>
            <a:avLst/>
            <a:gdLst>
              <a:gd name="connsiteX0" fmla="*/ 9939 w 12215191"/>
              <a:gd name="connsiteY0" fmla="*/ 715617 h 2007704"/>
              <a:gd name="connsiteX1" fmla="*/ 695739 w 12215191"/>
              <a:gd name="connsiteY1" fmla="*/ 208721 h 2007704"/>
              <a:gd name="connsiteX2" fmla="*/ 258417 w 12215191"/>
              <a:gd name="connsiteY2" fmla="*/ 665921 h 2007704"/>
              <a:gd name="connsiteX3" fmla="*/ 1411356 w 12215191"/>
              <a:gd name="connsiteY3" fmla="*/ 437321 h 2007704"/>
              <a:gd name="connsiteX4" fmla="*/ 188843 w 12215191"/>
              <a:gd name="connsiteY4" fmla="*/ 268356 h 2007704"/>
              <a:gd name="connsiteX5" fmla="*/ 2216426 w 12215191"/>
              <a:gd name="connsiteY5" fmla="*/ 427382 h 2007704"/>
              <a:gd name="connsiteX6" fmla="*/ 1212574 w 12215191"/>
              <a:gd name="connsiteY6" fmla="*/ 775252 h 2007704"/>
              <a:gd name="connsiteX7" fmla="*/ 3429000 w 12215191"/>
              <a:gd name="connsiteY7" fmla="*/ 824947 h 2007704"/>
              <a:gd name="connsiteX8" fmla="*/ 2246243 w 12215191"/>
              <a:gd name="connsiteY8" fmla="*/ 19878 h 2007704"/>
              <a:gd name="connsiteX9" fmla="*/ 2266122 w 12215191"/>
              <a:gd name="connsiteY9" fmla="*/ 636104 h 2007704"/>
              <a:gd name="connsiteX10" fmla="*/ 4631635 w 12215191"/>
              <a:gd name="connsiteY10" fmla="*/ 337930 h 2007704"/>
              <a:gd name="connsiteX11" fmla="*/ 3806687 w 12215191"/>
              <a:gd name="connsiteY11" fmla="*/ 49695 h 2007704"/>
              <a:gd name="connsiteX12" fmla="*/ 5178287 w 12215191"/>
              <a:gd name="connsiteY12" fmla="*/ 1063487 h 2007704"/>
              <a:gd name="connsiteX13" fmla="*/ 4731026 w 12215191"/>
              <a:gd name="connsiteY13" fmla="*/ 298174 h 2007704"/>
              <a:gd name="connsiteX14" fmla="*/ 5287617 w 12215191"/>
              <a:gd name="connsiteY14" fmla="*/ 874643 h 2007704"/>
              <a:gd name="connsiteX15" fmla="*/ 5227982 w 12215191"/>
              <a:gd name="connsiteY15" fmla="*/ 69574 h 2007704"/>
              <a:gd name="connsiteX16" fmla="*/ 5446643 w 12215191"/>
              <a:gd name="connsiteY16" fmla="*/ 745434 h 2007704"/>
              <a:gd name="connsiteX17" fmla="*/ 7026965 w 12215191"/>
              <a:gd name="connsiteY17" fmla="*/ 417443 h 2007704"/>
              <a:gd name="connsiteX18" fmla="*/ 6102626 w 12215191"/>
              <a:gd name="connsiteY18" fmla="*/ 765313 h 2007704"/>
              <a:gd name="connsiteX19" fmla="*/ 8488017 w 12215191"/>
              <a:gd name="connsiteY19" fmla="*/ 367747 h 2007704"/>
              <a:gd name="connsiteX20" fmla="*/ 7762461 w 12215191"/>
              <a:gd name="connsiteY20" fmla="*/ 636104 h 2007704"/>
              <a:gd name="connsiteX21" fmla="*/ 9243391 w 12215191"/>
              <a:gd name="connsiteY21" fmla="*/ 377687 h 2007704"/>
              <a:gd name="connsiteX22" fmla="*/ 9352722 w 12215191"/>
              <a:gd name="connsiteY22" fmla="*/ 685800 h 2007704"/>
              <a:gd name="connsiteX23" fmla="*/ 8806069 w 12215191"/>
              <a:gd name="connsiteY23" fmla="*/ 99391 h 2007704"/>
              <a:gd name="connsiteX24" fmla="*/ 9611139 w 12215191"/>
              <a:gd name="connsiteY24" fmla="*/ 487017 h 2007704"/>
              <a:gd name="connsiteX25" fmla="*/ 9720469 w 12215191"/>
              <a:gd name="connsiteY25" fmla="*/ 0 h 2007704"/>
              <a:gd name="connsiteX26" fmla="*/ 9799982 w 12215191"/>
              <a:gd name="connsiteY26" fmla="*/ 427382 h 2007704"/>
              <a:gd name="connsiteX27" fmla="*/ 11092069 w 12215191"/>
              <a:gd name="connsiteY27" fmla="*/ 29817 h 2007704"/>
              <a:gd name="connsiteX28" fmla="*/ 10277061 w 12215191"/>
              <a:gd name="connsiteY28" fmla="*/ 447261 h 2007704"/>
              <a:gd name="connsiteX29" fmla="*/ 11420061 w 12215191"/>
              <a:gd name="connsiteY29" fmla="*/ 407504 h 2007704"/>
              <a:gd name="connsiteX30" fmla="*/ 10674626 w 12215191"/>
              <a:gd name="connsiteY30" fmla="*/ 616226 h 2007704"/>
              <a:gd name="connsiteX31" fmla="*/ 12135678 w 12215191"/>
              <a:gd name="connsiteY31" fmla="*/ 506895 h 2007704"/>
              <a:gd name="connsiteX32" fmla="*/ 11479696 w 12215191"/>
              <a:gd name="connsiteY32" fmla="*/ 109330 h 2007704"/>
              <a:gd name="connsiteX33" fmla="*/ 12195313 w 12215191"/>
              <a:gd name="connsiteY33" fmla="*/ 298174 h 2007704"/>
              <a:gd name="connsiteX34" fmla="*/ 12215191 w 12215191"/>
              <a:gd name="connsiteY34" fmla="*/ 2007704 h 2007704"/>
              <a:gd name="connsiteX35" fmla="*/ 0 w 12215191"/>
              <a:gd name="connsiteY35" fmla="*/ 1997765 h 2007704"/>
              <a:gd name="connsiteX36" fmla="*/ 9939 w 12215191"/>
              <a:gd name="connsiteY36" fmla="*/ 715617 h 200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215191" h="2007704">
                <a:moveTo>
                  <a:pt x="9939" y="715617"/>
                </a:moveTo>
                <a:lnTo>
                  <a:pt x="695739" y="208721"/>
                </a:lnTo>
                <a:lnTo>
                  <a:pt x="258417" y="665921"/>
                </a:lnTo>
                <a:lnTo>
                  <a:pt x="1411356" y="437321"/>
                </a:lnTo>
                <a:lnTo>
                  <a:pt x="188843" y="268356"/>
                </a:lnTo>
                <a:lnTo>
                  <a:pt x="2216426" y="427382"/>
                </a:lnTo>
                <a:lnTo>
                  <a:pt x="1212574" y="775252"/>
                </a:lnTo>
                <a:lnTo>
                  <a:pt x="3429000" y="824947"/>
                </a:lnTo>
                <a:lnTo>
                  <a:pt x="2246243" y="19878"/>
                </a:lnTo>
                <a:lnTo>
                  <a:pt x="2266122" y="636104"/>
                </a:lnTo>
                <a:lnTo>
                  <a:pt x="4631635" y="337930"/>
                </a:lnTo>
                <a:lnTo>
                  <a:pt x="3806687" y="49695"/>
                </a:lnTo>
                <a:lnTo>
                  <a:pt x="5178287" y="1063487"/>
                </a:lnTo>
                <a:lnTo>
                  <a:pt x="4731026" y="298174"/>
                </a:lnTo>
                <a:lnTo>
                  <a:pt x="5287617" y="874643"/>
                </a:lnTo>
                <a:lnTo>
                  <a:pt x="5227982" y="69574"/>
                </a:lnTo>
                <a:lnTo>
                  <a:pt x="5446643" y="745434"/>
                </a:lnTo>
                <a:lnTo>
                  <a:pt x="7026965" y="417443"/>
                </a:lnTo>
                <a:lnTo>
                  <a:pt x="6102626" y="765313"/>
                </a:lnTo>
                <a:lnTo>
                  <a:pt x="8488017" y="367747"/>
                </a:lnTo>
                <a:lnTo>
                  <a:pt x="7762461" y="636104"/>
                </a:lnTo>
                <a:lnTo>
                  <a:pt x="9243391" y="377687"/>
                </a:lnTo>
                <a:lnTo>
                  <a:pt x="9352722" y="685800"/>
                </a:lnTo>
                <a:lnTo>
                  <a:pt x="8806069" y="99391"/>
                </a:lnTo>
                <a:lnTo>
                  <a:pt x="9611139" y="487017"/>
                </a:lnTo>
                <a:lnTo>
                  <a:pt x="9720469" y="0"/>
                </a:lnTo>
                <a:lnTo>
                  <a:pt x="9799982" y="427382"/>
                </a:lnTo>
                <a:lnTo>
                  <a:pt x="11092069" y="29817"/>
                </a:lnTo>
                <a:lnTo>
                  <a:pt x="10277061" y="447261"/>
                </a:lnTo>
                <a:lnTo>
                  <a:pt x="11420061" y="407504"/>
                </a:lnTo>
                <a:lnTo>
                  <a:pt x="10674626" y="616226"/>
                </a:lnTo>
                <a:lnTo>
                  <a:pt x="12135678" y="506895"/>
                </a:lnTo>
                <a:lnTo>
                  <a:pt x="11479696" y="109330"/>
                </a:lnTo>
                <a:lnTo>
                  <a:pt x="12195313" y="298174"/>
                </a:lnTo>
                <a:lnTo>
                  <a:pt x="12215191" y="2007704"/>
                </a:lnTo>
                <a:lnTo>
                  <a:pt x="0" y="1997765"/>
                </a:lnTo>
                <a:lnTo>
                  <a:pt x="9939" y="715617"/>
                </a:lnTo>
                <a:close/>
              </a:path>
            </a:pathLst>
          </a:custGeom>
          <a:solidFill>
            <a:srgbClr val="C7B5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0FDC2D9-6723-EF8B-18F0-F82E4D4F3BEF}"/>
              </a:ext>
            </a:extLst>
          </p:cNvPr>
          <p:cNvSpPr/>
          <p:nvPr/>
        </p:nvSpPr>
        <p:spPr>
          <a:xfrm>
            <a:off x="2784157" y="847178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8F026DE-E4CC-5B86-BB09-19E346794745}"/>
              </a:ext>
            </a:extLst>
          </p:cNvPr>
          <p:cNvSpPr/>
          <p:nvPr/>
        </p:nvSpPr>
        <p:spPr>
          <a:xfrm>
            <a:off x="3095366" y="628742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D778E6A-C49F-3122-5FC3-0EE7BA1EBC87}"/>
              </a:ext>
            </a:extLst>
          </p:cNvPr>
          <p:cNvSpPr/>
          <p:nvPr/>
        </p:nvSpPr>
        <p:spPr>
          <a:xfrm>
            <a:off x="2481535" y="1000896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9D3620C-EDFA-8D06-4FBA-9990EE256462}"/>
              </a:ext>
            </a:extLst>
          </p:cNvPr>
          <p:cNvSpPr/>
          <p:nvPr/>
        </p:nvSpPr>
        <p:spPr>
          <a:xfrm>
            <a:off x="2155626" y="1148984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0DFF7C8-600A-8C1D-7458-56FA80A26608}"/>
              </a:ext>
            </a:extLst>
          </p:cNvPr>
          <p:cNvSpPr/>
          <p:nvPr/>
        </p:nvSpPr>
        <p:spPr>
          <a:xfrm>
            <a:off x="1483750" y="1357988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E685E2C-A46C-15EE-A0C9-E3AA6313DF6D}"/>
              </a:ext>
            </a:extLst>
          </p:cNvPr>
          <p:cNvSpPr/>
          <p:nvPr/>
        </p:nvSpPr>
        <p:spPr>
          <a:xfrm>
            <a:off x="1822765" y="129964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E45C070-FE43-D170-8475-3F4846F46331}"/>
              </a:ext>
            </a:extLst>
          </p:cNvPr>
          <p:cNvSpPr/>
          <p:nvPr/>
        </p:nvSpPr>
        <p:spPr>
          <a:xfrm>
            <a:off x="1156442" y="1337591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4334318-EAE3-B2D9-0B5B-3AA3D342FED3}"/>
              </a:ext>
            </a:extLst>
          </p:cNvPr>
          <p:cNvSpPr/>
          <p:nvPr/>
        </p:nvSpPr>
        <p:spPr>
          <a:xfrm>
            <a:off x="856146" y="1213355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61A4523-E342-7513-13DC-4943CEE38BDF}"/>
              </a:ext>
            </a:extLst>
          </p:cNvPr>
          <p:cNvSpPr/>
          <p:nvPr/>
        </p:nvSpPr>
        <p:spPr>
          <a:xfrm>
            <a:off x="633905" y="995164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D0FEBE8-22D2-61E6-DB70-6D52CC10F4CB}"/>
              </a:ext>
            </a:extLst>
          </p:cNvPr>
          <p:cNvSpPr/>
          <p:nvPr/>
        </p:nvSpPr>
        <p:spPr>
          <a:xfrm>
            <a:off x="393716" y="799189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01B8746-EDA8-64FD-0661-DCB2EF9E8135}"/>
              </a:ext>
            </a:extLst>
          </p:cNvPr>
          <p:cNvSpPr/>
          <p:nvPr/>
        </p:nvSpPr>
        <p:spPr>
          <a:xfrm>
            <a:off x="173843" y="542448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EFB1A33-453E-5F7B-F260-3545FA7AA836}"/>
              </a:ext>
            </a:extLst>
          </p:cNvPr>
          <p:cNvSpPr/>
          <p:nvPr/>
        </p:nvSpPr>
        <p:spPr>
          <a:xfrm>
            <a:off x="5312780" y="1480850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745C1BA-9ADE-2193-F025-6D850D189479}"/>
              </a:ext>
            </a:extLst>
          </p:cNvPr>
          <p:cNvSpPr/>
          <p:nvPr/>
        </p:nvSpPr>
        <p:spPr>
          <a:xfrm>
            <a:off x="5662600" y="1567144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241EF95-770B-E268-0357-51EE768FB070}"/>
              </a:ext>
            </a:extLst>
          </p:cNvPr>
          <p:cNvSpPr/>
          <p:nvPr/>
        </p:nvSpPr>
        <p:spPr>
          <a:xfrm>
            <a:off x="4989645" y="1346697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6A9A080-F562-B5C9-0077-1D9B74FFCD30}"/>
              </a:ext>
            </a:extLst>
          </p:cNvPr>
          <p:cNvSpPr/>
          <p:nvPr/>
        </p:nvSpPr>
        <p:spPr>
          <a:xfrm>
            <a:off x="4625776" y="1160362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7E9F175-255F-73CD-E62A-1EDF68FDC56F}"/>
              </a:ext>
            </a:extLst>
          </p:cNvPr>
          <p:cNvSpPr/>
          <p:nvPr/>
        </p:nvSpPr>
        <p:spPr>
          <a:xfrm>
            <a:off x="3988817" y="870537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5D5009C-626E-1815-2903-02C28E1E2488}"/>
              </a:ext>
            </a:extLst>
          </p:cNvPr>
          <p:cNvSpPr/>
          <p:nvPr/>
        </p:nvSpPr>
        <p:spPr>
          <a:xfrm>
            <a:off x="4289918" y="100895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9E02584-D2B5-B140-3C4E-8F946039D235}"/>
              </a:ext>
            </a:extLst>
          </p:cNvPr>
          <p:cNvSpPr/>
          <p:nvPr/>
        </p:nvSpPr>
        <p:spPr>
          <a:xfrm>
            <a:off x="3692485" y="767264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46A8731-CE58-2ABB-5D2B-A9B506309FAC}"/>
              </a:ext>
            </a:extLst>
          </p:cNvPr>
          <p:cNvSpPr/>
          <p:nvPr/>
        </p:nvSpPr>
        <p:spPr>
          <a:xfrm>
            <a:off x="3405186" y="590052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C40572A0-E36F-BFD0-20D4-6C113EA10B9D}"/>
              </a:ext>
            </a:extLst>
          </p:cNvPr>
          <p:cNvSpPr/>
          <p:nvPr/>
        </p:nvSpPr>
        <p:spPr>
          <a:xfrm>
            <a:off x="8073973" y="582149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266457C-4CBD-9969-438D-EC9AC09C8A7D}"/>
              </a:ext>
            </a:extLst>
          </p:cNvPr>
          <p:cNvSpPr/>
          <p:nvPr/>
        </p:nvSpPr>
        <p:spPr>
          <a:xfrm>
            <a:off x="8433635" y="42714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9D8AA4D-C563-254A-8FA7-8BA94D099002}"/>
              </a:ext>
            </a:extLst>
          </p:cNvPr>
          <p:cNvSpPr/>
          <p:nvPr/>
        </p:nvSpPr>
        <p:spPr>
          <a:xfrm>
            <a:off x="7752945" y="826425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2B2E8FD-2BA5-FAC1-6DE8-76760F7BB712}"/>
              </a:ext>
            </a:extLst>
          </p:cNvPr>
          <p:cNvSpPr/>
          <p:nvPr/>
        </p:nvSpPr>
        <p:spPr>
          <a:xfrm>
            <a:off x="7395763" y="1051589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09EDD9E-A2AC-8C2D-7121-16C6533E5D06}"/>
              </a:ext>
            </a:extLst>
          </p:cNvPr>
          <p:cNvSpPr/>
          <p:nvPr/>
        </p:nvSpPr>
        <p:spPr>
          <a:xfrm>
            <a:off x="7111512" y="1281503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FFDF59C-16A0-8AB8-027E-2FFA94F13287}"/>
              </a:ext>
            </a:extLst>
          </p:cNvPr>
          <p:cNvSpPr/>
          <p:nvPr/>
        </p:nvSpPr>
        <p:spPr>
          <a:xfrm>
            <a:off x="6822048" y="1404323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5226DA7D-1CD0-7CEB-8CB4-5BD7D3C3657F}"/>
              </a:ext>
            </a:extLst>
          </p:cNvPr>
          <p:cNvSpPr/>
          <p:nvPr/>
        </p:nvSpPr>
        <p:spPr>
          <a:xfrm>
            <a:off x="9890599" y="1138275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22AE943-7D83-662A-D8BC-23EF78AAEEA7}"/>
              </a:ext>
            </a:extLst>
          </p:cNvPr>
          <p:cNvSpPr/>
          <p:nvPr/>
        </p:nvSpPr>
        <p:spPr>
          <a:xfrm>
            <a:off x="6465874" y="1482832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3651B55-9CB0-39E7-9836-FFADC99AE8C6}"/>
              </a:ext>
            </a:extLst>
          </p:cNvPr>
          <p:cNvSpPr/>
          <p:nvPr/>
        </p:nvSpPr>
        <p:spPr>
          <a:xfrm>
            <a:off x="6029375" y="1566916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938928B-BD39-3D9E-AE72-3197F58DD0C8}"/>
              </a:ext>
            </a:extLst>
          </p:cNvPr>
          <p:cNvSpPr/>
          <p:nvPr/>
        </p:nvSpPr>
        <p:spPr>
          <a:xfrm>
            <a:off x="8816001" y="565206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B5F7836-9F6D-3B4E-9670-E14C8510EE74}"/>
              </a:ext>
            </a:extLst>
          </p:cNvPr>
          <p:cNvSpPr/>
          <p:nvPr/>
        </p:nvSpPr>
        <p:spPr>
          <a:xfrm>
            <a:off x="9202366" y="719420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047C93-1F41-93C2-E193-38D1E6287213}"/>
              </a:ext>
            </a:extLst>
          </p:cNvPr>
          <p:cNvSpPr/>
          <p:nvPr/>
        </p:nvSpPr>
        <p:spPr>
          <a:xfrm>
            <a:off x="9533122" y="912890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DC881CE-2FF6-BDE5-0C1A-58F319CA670F}"/>
              </a:ext>
            </a:extLst>
          </p:cNvPr>
          <p:cNvSpPr/>
          <p:nvPr/>
        </p:nvSpPr>
        <p:spPr>
          <a:xfrm>
            <a:off x="11408114" y="826989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791B8F1-7DD3-D99D-B0B7-B72FAA05EB8C}"/>
              </a:ext>
            </a:extLst>
          </p:cNvPr>
          <p:cNvSpPr/>
          <p:nvPr/>
        </p:nvSpPr>
        <p:spPr>
          <a:xfrm>
            <a:off x="10314062" y="1294780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4038B71-C3B2-5E73-7860-12E19A48BB64}"/>
              </a:ext>
            </a:extLst>
          </p:cNvPr>
          <p:cNvSpPr/>
          <p:nvPr/>
        </p:nvSpPr>
        <p:spPr>
          <a:xfrm>
            <a:off x="10749064" y="1234985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0A023C9-D39A-A342-221D-7DDBEFF57F79}"/>
              </a:ext>
            </a:extLst>
          </p:cNvPr>
          <p:cNvSpPr/>
          <p:nvPr/>
        </p:nvSpPr>
        <p:spPr>
          <a:xfrm>
            <a:off x="11109004" y="1029621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Freeform: Shape 297">
            <a:extLst>
              <a:ext uri="{FF2B5EF4-FFF2-40B4-BE49-F238E27FC236}">
                <a16:creationId xmlns:a16="http://schemas.microsoft.com/office/drawing/2014/main" id="{EF272578-5A85-58B2-BAB0-D079F0E0BC57}"/>
              </a:ext>
            </a:extLst>
          </p:cNvPr>
          <p:cNvSpPr/>
          <p:nvPr/>
        </p:nvSpPr>
        <p:spPr>
          <a:xfrm>
            <a:off x="3803515" y="4046707"/>
            <a:ext cx="3852153" cy="2013626"/>
          </a:xfrm>
          <a:custGeom>
            <a:avLst/>
            <a:gdLst>
              <a:gd name="connsiteX0" fmla="*/ 301557 w 3852153"/>
              <a:gd name="connsiteY0" fmla="*/ 992222 h 1128409"/>
              <a:gd name="connsiteX1" fmla="*/ 0 w 3852153"/>
              <a:gd name="connsiteY1" fmla="*/ 408562 h 1128409"/>
              <a:gd name="connsiteX2" fmla="*/ 797668 w 3852153"/>
              <a:gd name="connsiteY2" fmla="*/ 768485 h 1128409"/>
              <a:gd name="connsiteX3" fmla="*/ 525294 w 3852153"/>
              <a:gd name="connsiteY3" fmla="*/ 0 h 1128409"/>
              <a:gd name="connsiteX4" fmla="*/ 1050587 w 3852153"/>
              <a:gd name="connsiteY4" fmla="*/ 505839 h 1128409"/>
              <a:gd name="connsiteX5" fmla="*/ 1332689 w 3852153"/>
              <a:gd name="connsiteY5" fmla="*/ 243192 h 1128409"/>
              <a:gd name="connsiteX6" fmla="*/ 1488332 w 3852153"/>
              <a:gd name="connsiteY6" fmla="*/ 593388 h 1128409"/>
              <a:gd name="connsiteX7" fmla="*/ 1896894 w 3852153"/>
              <a:gd name="connsiteY7" fmla="*/ 379379 h 1128409"/>
              <a:gd name="connsiteX8" fmla="*/ 2062264 w 3852153"/>
              <a:gd name="connsiteY8" fmla="*/ 603115 h 1128409"/>
              <a:gd name="connsiteX9" fmla="*/ 2247089 w 3852153"/>
              <a:gd name="connsiteY9" fmla="*/ 204281 h 1128409"/>
              <a:gd name="connsiteX10" fmla="*/ 2645923 w 3852153"/>
              <a:gd name="connsiteY10" fmla="*/ 535022 h 1128409"/>
              <a:gd name="connsiteX11" fmla="*/ 3073940 w 3852153"/>
              <a:gd name="connsiteY11" fmla="*/ 369651 h 1128409"/>
              <a:gd name="connsiteX12" fmla="*/ 3404681 w 3852153"/>
              <a:gd name="connsiteY12" fmla="*/ 603115 h 1128409"/>
              <a:gd name="connsiteX13" fmla="*/ 3852153 w 3852153"/>
              <a:gd name="connsiteY13" fmla="*/ 340468 h 1128409"/>
              <a:gd name="connsiteX14" fmla="*/ 3667328 w 3852153"/>
              <a:gd name="connsiteY14" fmla="*/ 914400 h 1128409"/>
              <a:gd name="connsiteX15" fmla="*/ 3453319 w 3852153"/>
              <a:gd name="connsiteY15" fmla="*/ 1128409 h 1128409"/>
              <a:gd name="connsiteX16" fmla="*/ 301557 w 3852153"/>
              <a:gd name="connsiteY16" fmla="*/ 992222 h 1128409"/>
              <a:gd name="connsiteX0" fmla="*/ 301557 w 3852153"/>
              <a:gd name="connsiteY0" fmla="*/ 992222 h 1712068"/>
              <a:gd name="connsiteX1" fmla="*/ 0 w 3852153"/>
              <a:gd name="connsiteY1" fmla="*/ 408562 h 1712068"/>
              <a:gd name="connsiteX2" fmla="*/ 797668 w 3852153"/>
              <a:gd name="connsiteY2" fmla="*/ 768485 h 1712068"/>
              <a:gd name="connsiteX3" fmla="*/ 525294 w 3852153"/>
              <a:gd name="connsiteY3" fmla="*/ 0 h 1712068"/>
              <a:gd name="connsiteX4" fmla="*/ 1050587 w 3852153"/>
              <a:gd name="connsiteY4" fmla="*/ 505839 h 1712068"/>
              <a:gd name="connsiteX5" fmla="*/ 1332689 w 3852153"/>
              <a:gd name="connsiteY5" fmla="*/ 243192 h 1712068"/>
              <a:gd name="connsiteX6" fmla="*/ 1488332 w 3852153"/>
              <a:gd name="connsiteY6" fmla="*/ 593388 h 1712068"/>
              <a:gd name="connsiteX7" fmla="*/ 1896894 w 3852153"/>
              <a:gd name="connsiteY7" fmla="*/ 379379 h 1712068"/>
              <a:gd name="connsiteX8" fmla="*/ 2062264 w 3852153"/>
              <a:gd name="connsiteY8" fmla="*/ 603115 h 1712068"/>
              <a:gd name="connsiteX9" fmla="*/ 2247089 w 3852153"/>
              <a:gd name="connsiteY9" fmla="*/ 204281 h 1712068"/>
              <a:gd name="connsiteX10" fmla="*/ 2645923 w 3852153"/>
              <a:gd name="connsiteY10" fmla="*/ 535022 h 1712068"/>
              <a:gd name="connsiteX11" fmla="*/ 3073940 w 3852153"/>
              <a:gd name="connsiteY11" fmla="*/ 369651 h 1712068"/>
              <a:gd name="connsiteX12" fmla="*/ 3404681 w 3852153"/>
              <a:gd name="connsiteY12" fmla="*/ 603115 h 1712068"/>
              <a:gd name="connsiteX13" fmla="*/ 3852153 w 3852153"/>
              <a:gd name="connsiteY13" fmla="*/ 340468 h 1712068"/>
              <a:gd name="connsiteX14" fmla="*/ 3667328 w 3852153"/>
              <a:gd name="connsiteY14" fmla="*/ 914400 h 1712068"/>
              <a:gd name="connsiteX15" fmla="*/ 3472775 w 3852153"/>
              <a:gd name="connsiteY15" fmla="*/ 1712068 h 1712068"/>
              <a:gd name="connsiteX16" fmla="*/ 301557 w 3852153"/>
              <a:gd name="connsiteY16" fmla="*/ 992222 h 1712068"/>
              <a:gd name="connsiteX0" fmla="*/ 496110 w 3852153"/>
              <a:gd name="connsiteY0" fmla="*/ 2013626 h 2013626"/>
              <a:gd name="connsiteX1" fmla="*/ 0 w 3852153"/>
              <a:gd name="connsiteY1" fmla="*/ 408562 h 2013626"/>
              <a:gd name="connsiteX2" fmla="*/ 797668 w 3852153"/>
              <a:gd name="connsiteY2" fmla="*/ 768485 h 2013626"/>
              <a:gd name="connsiteX3" fmla="*/ 525294 w 3852153"/>
              <a:gd name="connsiteY3" fmla="*/ 0 h 2013626"/>
              <a:gd name="connsiteX4" fmla="*/ 1050587 w 3852153"/>
              <a:gd name="connsiteY4" fmla="*/ 505839 h 2013626"/>
              <a:gd name="connsiteX5" fmla="*/ 1332689 w 3852153"/>
              <a:gd name="connsiteY5" fmla="*/ 243192 h 2013626"/>
              <a:gd name="connsiteX6" fmla="*/ 1488332 w 3852153"/>
              <a:gd name="connsiteY6" fmla="*/ 593388 h 2013626"/>
              <a:gd name="connsiteX7" fmla="*/ 1896894 w 3852153"/>
              <a:gd name="connsiteY7" fmla="*/ 379379 h 2013626"/>
              <a:gd name="connsiteX8" fmla="*/ 2062264 w 3852153"/>
              <a:gd name="connsiteY8" fmla="*/ 603115 h 2013626"/>
              <a:gd name="connsiteX9" fmla="*/ 2247089 w 3852153"/>
              <a:gd name="connsiteY9" fmla="*/ 204281 h 2013626"/>
              <a:gd name="connsiteX10" fmla="*/ 2645923 w 3852153"/>
              <a:gd name="connsiteY10" fmla="*/ 535022 h 2013626"/>
              <a:gd name="connsiteX11" fmla="*/ 3073940 w 3852153"/>
              <a:gd name="connsiteY11" fmla="*/ 369651 h 2013626"/>
              <a:gd name="connsiteX12" fmla="*/ 3404681 w 3852153"/>
              <a:gd name="connsiteY12" fmla="*/ 603115 h 2013626"/>
              <a:gd name="connsiteX13" fmla="*/ 3852153 w 3852153"/>
              <a:gd name="connsiteY13" fmla="*/ 340468 h 2013626"/>
              <a:gd name="connsiteX14" fmla="*/ 3667328 w 3852153"/>
              <a:gd name="connsiteY14" fmla="*/ 914400 h 2013626"/>
              <a:gd name="connsiteX15" fmla="*/ 3472775 w 3852153"/>
              <a:gd name="connsiteY15" fmla="*/ 1712068 h 2013626"/>
              <a:gd name="connsiteX16" fmla="*/ 496110 w 3852153"/>
              <a:gd name="connsiteY16" fmla="*/ 2013626 h 201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52153" h="2013626">
                <a:moveTo>
                  <a:pt x="496110" y="2013626"/>
                </a:moveTo>
                <a:lnTo>
                  <a:pt x="0" y="408562"/>
                </a:lnTo>
                <a:lnTo>
                  <a:pt x="797668" y="768485"/>
                </a:lnTo>
                <a:lnTo>
                  <a:pt x="525294" y="0"/>
                </a:lnTo>
                <a:lnTo>
                  <a:pt x="1050587" y="505839"/>
                </a:lnTo>
                <a:lnTo>
                  <a:pt x="1332689" y="243192"/>
                </a:lnTo>
                <a:lnTo>
                  <a:pt x="1488332" y="593388"/>
                </a:lnTo>
                <a:lnTo>
                  <a:pt x="1896894" y="379379"/>
                </a:lnTo>
                <a:lnTo>
                  <a:pt x="2062264" y="603115"/>
                </a:lnTo>
                <a:lnTo>
                  <a:pt x="2247089" y="204281"/>
                </a:lnTo>
                <a:lnTo>
                  <a:pt x="2645923" y="535022"/>
                </a:lnTo>
                <a:lnTo>
                  <a:pt x="3073940" y="369651"/>
                </a:lnTo>
                <a:lnTo>
                  <a:pt x="3404681" y="603115"/>
                </a:lnTo>
                <a:lnTo>
                  <a:pt x="3852153" y="340468"/>
                </a:lnTo>
                <a:lnTo>
                  <a:pt x="3667328" y="914400"/>
                </a:lnTo>
                <a:lnTo>
                  <a:pt x="3472775" y="1712068"/>
                </a:lnTo>
                <a:lnTo>
                  <a:pt x="496110" y="2013626"/>
                </a:lnTo>
                <a:close/>
              </a:path>
            </a:pathLst>
          </a:custGeom>
          <a:solidFill>
            <a:srgbClr val="C7B5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88A7754A-1713-31E3-D079-8B8556797AEB}"/>
              </a:ext>
            </a:extLst>
          </p:cNvPr>
          <p:cNvSpPr/>
          <p:nvPr/>
        </p:nvSpPr>
        <p:spPr>
          <a:xfrm>
            <a:off x="4202349" y="6103144"/>
            <a:ext cx="3200399" cy="472754"/>
          </a:xfrm>
          <a:prstGeom prst="roundRect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62804FB-28D7-C25C-9318-9A341E248CE2}"/>
              </a:ext>
            </a:extLst>
          </p:cNvPr>
          <p:cNvSpPr/>
          <p:nvPr/>
        </p:nvSpPr>
        <p:spPr>
          <a:xfrm>
            <a:off x="11744028" y="574934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2B7B184E-A3D1-1FAF-8D72-3882F5F30D54}"/>
              </a:ext>
            </a:extLst>
          </p:cNvPr>
          <p:cNvSpPr/>
          <p:nvPr/>
        </p:nvSpPr>
        <p:spPr>
          <a:xfrm flipV="1">
            <a:off x="3850045" y="4794118"/>
            <a:ext cx="3793787" cy="1517514"/>
          </a:xfrm>
          <a:custGeom>
            <a:avLst/>
            <a:gdLst>
              <a:gd name="connsiteX0" fmla="*/ 3359961 w 3793787"/>
              <a:gd name="connsiteY0" fmla="*/ 1364547 h 1517514"/>
              <a:gd name="connsiteX1" fmla="*/ 3123846 w 3793787"/>
              <a:gd name="connsiteY1" fmla="*/ 152967 h 1517514"/>
              <a:gd name="connsiteX2" fmla="*/ 3281085 w 3793787"/>
              <a:gd name="connsiteY2" fmla="*/ 152967 h 1517514"/>
              <a:gd name="connsiteX3" fmla="*/ 3517200 w 3793787"/>
              <a:gd name="connsiteY3" fmla="*/ 1364547 h 1517514"/>
              <a:gd name="connsiteX4" fmla="*/ 2951483 w 3793787"/>
              <a:gd name="connsiteY4" fmla="*/ 1364547 h 1517514"/>
              <a:gd name="connsiteX5" fmla="*/ 2824488 w 3793787"/>
              <a:gd name="connsiteY5" fmla="*/ 152967 h 1517514"/>
              <a:gd name="connsiteX6" fmla="*/ 2978303 w 3793787"/>
              <a:gd name="connsiteY6" fmla="*/ 152967 h 1517514"/>
              <a:gd name="connsiteX7" fmla="*/ 3105298 w 3793787"/>
              <a:gd name="connsiteY7" fmla="*/ 1364547 h 1517514"/>
              <a:gd name="connsiteX8" fmla="*/ 2575035 w 3793787"/>
              <a:gd name="connsiteY8" fmla="*/ 1364547 h 1517514"/>
              <a:gd name="connsiteX9" fmla="*/ 2489703 w 3793787"/>
              <a:gd name="connsiteY9" fmla="*/ 152967 h 1517514"/>
              <a:gd name="connsiteX10" fmla="*/ 2642744 w 3793787"/>
              <a:gd name="connsiteY10" fmla="*/ 152967 h 1517514"/>
              <a:gd name="connsiteX11" fmla="*/ 2728075 w 3793787"/>
              <a:gd name="connsiteY11" fmla="*/ 1364547 h 1517514"/>
              <a:gd name="connsiteX12" fmla="*/ 2199597 w 3793787"/>
              <a:gd name="connsiteY12" fmla="*/ 1364547 h 1517514"/>
              <a:gd name="connsiteX13" fmla="*/ 2153561 w 3793787"/>
              <a:gd name="connsiteY13" fmla="*/ 152967 h 1517514"/>
              <a:gd name="connsiteX14" fmla="*/ 2306148 w 3793787"/>
              <a:gd name="connsiteY14" fmla="*/ 152967 h 1517514"/>
              <a:gd name="connsiteX15" fmla="*/ 2352183 w 3793787"/>
              <a:gd name="connsiteY15" fmla="*/ 1364547 h 1517514"/>
              <a:gd name="connsiteX16" fmla="*/ 1820692 w 3793787"/>
              <a:gd name="connsiteY16" fmla="*/ 1364547 h 1517514"/>
              <a:gd name="connsiteX17" fmla="*/ 1820692 w 3793787"/>
              <a:gd name="connsiteY17" fmla="*/ 152967 h 1517514"/>
              <a:gd name="connsiteX18" fmla="*/ 1973092 w 3793787"/>
              <a:gd name="connsiteY18" fmla="*/ 152967 h 1517514"/>
              <a:gd name="connsiteX19" fmla="*/ 1973092 w 3793787"/>
              <a:gd name="connsiteY19" fmla="*/ 1364547 h 1517514"/>
              <a:gd name="connsiteX20" fmla="*/ 1441603 w 3793787"/>
              <a:gd name="connsiteY20" fmla="*/ 1364547 h 1517514"/>
              <a:gd name="connsiteX21" fmla="*/ 1487640 w 3793787"/>
              <a:gd name="connsiteY21" fmla="*/ 152967 h 1517514"/>
              <a:gd name="connsiteX22" fmla="*/ 1640226 w 3793787"/>
              <a:gd name="connsiteY22" fmla="*/ 152967 h 1517514"/>
              <a:gd name="connsiteX23" fmla="*/ 1594190 w 3793787"/>
              <a:gd name="connsiteY23" fmla="*/ 1364547 h 1517514"/>
              <a:gd name="connsiteX24" fmla="*/ 1065709 w 3793787"/>
              <a:gd name="connsiteY24" fmla="*/ 1364547 h 1517514"/>
              <a:gd name="connsiteX25" fmla="*/ 1151041 w 3793787"/>
              <a:gd name="connsiteY25" fmla="*/ 152967 h 1517514"/>
              <a:gd name="connsiteX26" fmla="*/ 1304081 w 3793787"/>
              <a:gd name="connsiteY26" fmla="*/ 152967 h 1517514"/>
              <a:gd name="connsiteX27" fmla="*/ 1218750 w 3793787"/>
              <a:gd name="connsiteY27" fmla="*/ 1364547 h 1517514"/>
              <a:gd name="connsiteX28" fmla="*/ 688488 w 3793787"/>
              <a:gd name="connsiteY28" fmla="*/ 1364547 h 1517514"/>
              <a:gd name="connsiteX29" fmla="*/ 815483 w 3793787"/>
              <a:gd name="connsiteY29" fmla="*/ 152967 h 1517514"/>
              <a:gd name="connsiteX30" fmla="*/ 969299 w 3793787"/>
              <a:gd name="connsiteY30" fmla="*/ 152967 h 1517514"/>
              <a:gd name="connsiteX31" fmla="*/ 842304 w 3793787"/>
              <a:gd name="connsiteY31" fmla="*/ 1364547 h 1517514"/>
              <a:gd name="connsiteX32" fmla="*/ 276586 w 3793787"/>
              <a:gd name="connsiteY32" fmla="*/ 1364547 h 1517514"/>
              <a:gd name="connsiteX33" fmla="*/ 512700 w 3793787"/>
              <a:gd name="connsiteY33" fmla="*/ 152967 h 1517514"/>
              <a:gd name="connsiteX34" fmla="*/ 669939 w 3793787"/>
              <a:gd name="connsiteY34" fmla="*/ 152967 h 1517514"/>
              <a:gd name="connsiteX35" fmla="*/ 433824 w 3793787"/>
              <a:gd name="connsiteY35" fmla="*/ 1364547 h 1517514"/>
              <a:gd name="connsiteX36" fmla="*/ 0 w 3793787"/>
              <a:gd name="connsiteY36" fmla="*/ 1517514 h 1517514"/>
              <a:gd name="connsiteX37" fmla="*/ 3793787 w 3793787"/>
              <a:gd name="connsiteY37" fmla="*/ 1517514 h 1517514"/>
              <a:gd name="connsiteX38" fmla="*/ 3414409 w 3793787"/>
              <a:gd name="connsiteY38" fmla="*/ 0 h 1517514"/>
              <a:gd name="connsiteX39" fmla="*/ 379379 w 3793787"/>
              <a:gd name="connsiteY39" fmla="*/ 0 h 151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93787" h="1517514">
                <a:moveTo>
                  <a:pt x="3359961" y="1364547"/>
                </a:moveTo>
                <a:lnTo>
                  <a:pt x="3123846" y="152967"/>
                </a:lnTo>
                <a:lnTo>
                  <a:pt x="3281085" y="152967"/>
                </a:lnTo>
                <a:lnTo>
                  <a:pt x="3517200" y="1364547"/>
                </a:lnTo>
                <a:close/>
                <a:moveTo>
                  <a:pt x="2951483" y="1364547"/>
                </a:moveTo>
                <a:lnTo>
                  <a:pt x="2824488" y="152967"/>
                </a:lnTo>
                <a:lnTo>
                  <a:pt x="2978303" y="152967"/>
                </a:lnTo>
                <a:lnTo>
                  <a:pt x="3105298" y="1364547"/>
                </a:lnTo>
                <a:close/>
                <a:moveTo>
                  <a:pt x="2575035" y="1364547"/>
                </a:moveTo>
                <a:lnTo>
                  <a:pt x="2489703" y="152967"/>
                </a:lnTo>
                <a:lnTo>
                  <a:pt x="2642744" y="152967"/>
                </a:lnTo>
                <a:lnTo>
                  <a:pt x="2728075" y="1364547"/>
                </a:lnTo>
                <a:close/>
                <a:moveTo>
                  <a:pt x="2199597" y="1364547"/>
                </a:moveTo>
                <a:lnTo>
                  <a:pt x="2153561" y="152967"/>
                </a:lnTo>
                <a:lnTo>
                  <a:pt x="2306148" y="152967"/>
                </a:lnTo>
                <a:lnTo>
                  <a:pt x="2352183" y="1364547"/>
                </a:lnTo>
                <a:close/>
                <a:moveTo>
                  <a:pt x="1820692" y="1364547"/>
                </a:moveTo>
                <a:lnTo>
                  <a:pt x="1820692" y="152967"/>
                </a:lnTo>
                <a:lnTo>
                  <a:pt x="1973092" y="152967"/>
                </a:lnTo>
                <a:lnTo>
                  <a:pt x="1973092" y="1364547"/>
                </a:lnTo>
                <a:close/>
                <a:moveTo>
                  <a:pt x="1441603" y="1364547"/>
                </a:moveTo>
                <a:lnTo>
                  <a:pt x="1487640" y="152967"/>
                </a:lnTo>
                <a:lnTo>
                  <a:pt x="1640226" y="152967"/>
                </a:lnTo>
                <a:lnTo>
                  <a:pt x="1594190" y="1364547"/>
                </a:lnTo>
                <a:close/>
                <a:moveTo>
                  <a:pt x="1065709" y="1364547"/>
                </a:moveTo>
                <a:lnTo>
                  <a:pt x="1151041" y="152967"/>
                </a:lnTo>
                <a:lnTo>
                  <a:pt x="1304081" y="152967"/>
                </a:lnTo>
                <a:lnTo>
                  <a:pt x="1218750" y="1364547"/>
                </a:lnTo>
                <a:close/>
                <a:moveTo>
                  <a:pt x="688488" y="1364547"/>
                </a:moveTo>
                <a:lnTo>
                  <a:pt x="815483" y="152967"/>
                </a:lnTo>
                <a:lnTo>
                  <a:pt x="969299" y="152967"/>
                </a:lnTo>
                <a:lnTo>
                  <a:pt x="842304" y="1364547"/>
                </a:lnTo>
                <a:close/>
                <a:moveTo>
                  <a:pt x="276586" y="1364547"/>
                </a:moveTo>
                <a:lnTo>
                  <a:pt x="512700" y="152967"/>
                </a:lnTo>
                <a:lnTo>
                  <a:pt x="669939" y="152967"/>
                </a:lnTo>
                <a:lnTo>
                  <a:pt x="433824" y="1364547"/>
                </a:lnTo>
                <a:close/>
                <a:moveTo>
                  <a:pt x="0" y="1517514"/>
                </a:moveTo>
                <a:lnTo>
                  <a:pt x="3793787" y="1517514"/>
                </a:lnTo>
                <a:lnTo>
                  <a:pt x="3414409" y="0"/>
                </a:lnTo>
                <a:lnTo>
                  <a:pt x="379379" y="0"/>
                </a:lnTo>
                <a:close/>
              </a:path>
            </a:pathLst>
          </a:custGeom>
          <a:solidFill>
            <a:srgbClr val="856B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25CAF47D-4557-CD07-597F-2357FA01116A}"/>
              </a:ext>
            </a:extLst>
          </p:cNvPr>
          <p:cNvGrpSpPr/>
          <p:nvPr/>
        </p:nvGrpSpPr>
        <p:grpSpPr>
          <a:xfrm>
            <a:off x="6495588" y="3760552"/>
            <a:ext cx="885983" cy="1161555"/>
            <a:chOff x="6032139" y="1520728"/>
            <a:chExt cx="2538154" cy="3327611"/>
          </a:xfrm>
        </p:grpSpPr>
        <p:sp>
          <p:nvSpPr>
            <p:cNvPr id="133" name="Isosceles Triangle 132">
              <a:extLst>
                <a:ext uri="{FF2B5EF4-FFF2-40B4-BE49-F238E27FC236}">
                  <a16:creationId xmlns:a16="http://schemas.microsoft.com/office/drawing/2014/main" id="{DE97E8C2-2C02-B4C7-D6E2-BBBC327BF229}"/>
                </a:ext>
              </a:extLst>
            </p:cNvPr>
            <p:cNvSpPr/>
            <p:nvPr/>
          </p:nvSpPr>
          <p:spPr>
            <a:xfrm rot="15194307">
              <a:off x="6073455" y="1966202"/>
              <a:ext cx="181331" cy="26396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ardrop 1082">
              <a:extLst>
                <a:ext uri="{FF2B5EF4-FFF2-40B4-BE49-F238E27FC236}">
                  <a16:creationId xmlns:a16="http://schemas.microsoft.com/office/drawing/2014/main" id="{119A198B-860D-B9A1-DB05-0F38D53AFF1B}"/>
                </a:ext>
              </a:extLst>
            </p:cNvPr>
            <p:cNvSpPr/>
            <p:nvPr/>
          </p:nvSpPr>
          <p:spPr>
            <a:xfrm rot="19887031">
              <a:off x="6214502" y="2204403"/>
              <a:ext cx="240872" cy="249013"/>
            </a:xfrm>
            <a:custGeom>
              <a:avLst/>
              <a:gdLst>
                <a:gd name="connsiteX0" fmla="*/ 0 w 217038"/>
                <a:gd name="connsiteY0" fmla="*/ 116089 h 232177"/>
                <a:gd name="connsiteX1" fmla="*/ 108519 w 217038"/>
                <a:gd name="connsiteY1" fmla="*/ 0 h 232177"/>
                <a:gd name="connsiteX2" fmla="*/ 217038 w 217038"/>
                <a:gd name="connsiteY2" fmla="*/ 0 h 232177"/>
                <a:gd name="connsiteX3" fmla="*/ 217038 w 217038"/>
                <a:gd name="connsiteY3" fmla="*/ 116089 h 232177"/>
                <a:gd name="connsiteX4" fmla="*/ 108519 w 217038"/>
                <a:gd name="connsiteY4" fmla="*/ 232178 h 232177"/>
                <a:gd name="connsiteX5" fmla="*/ 0 w 217038"/>
                <a:gd name="connsiteY5" fmla="*/ 116089 h 232177"/>
                <a:gd name="connsiteX0" fmla="*/ 0 w 237922"/>
                <a:gd name="connsiteY0" fmla="*/ 116089 h 232178"/>
                <a:gd name="connsiteX1" fmla="*/ 108519 w 237922"/>
                <a:gd name="connsiteY1" fmla="*/ 0 h 232178"/>
                <a:gd name="connsiteX2" fmla="*/ 217038 w 237922"/>
                <a:gd name="connsiteY2" fmla="*/ 0 h 232178"/>
                <a:gd name="connsiteX3" fmla="*/ 217038 w 237922"/>
                <a:gd name="connsiteY3" fmla="*/ 116089 h 232178"/>
                <a:gd name="connsiteX4" fmla="*/ 108519 w 237922"/>
                <a:gd name="connsiteY4" fmla="*/ 232178 h 232178"/>
                <a:gd name="connsiteX5" fmla="*/ 0 w 237922"/>
                <a:gd name="connsiteY5" fmla="*/ 116089 h 232178"/>
                <a:gd name="connsiteX0" fmla="*/ 0 w 234554"/>
                <a:gd name="connsiteY0" fmla="*/ 128593 h 244682"/>
                <a:gd name="connsiteX1" fmla="*/ 108519 w 234554"/>
                <a:gd name="connsiteY1" fmla="*/ 12504 h 244682"/>
                <a:gd name="connsiteX2" fmla="*/ 217038 w 234554"/>
                <a:gd name="connsiteY2" fmla="*/ 12504 h 244682"/>
                <a:gd name="connsiteX3" fmla="*/ 217038 w 234554"/>
                <a:gd name="connsiteY3" fmla="*/ 128593 h 244682"/>
                <a:gd name="connsiteX4" fmla="*/ 108519 w 234554"/>
                <a:gd name="connsiteY4" fmla="*/ 244682 h 244682"/>
                <a:gd name="connsiteX5" fmla="*/ 0 w 234554"/>
                <a:gd name="connsiteY5" fmla="*/ 128593 h 244682"/>
                <a:gd name="connsiteX0" fmla="*/ 0 w 257496"/>
                <a:gd name="connsiteY0" fmla="*/ 153945 h 270034"/>
                <a:gd name="connsiteX1" fmla="*/ 108519 w 257496"/>
                <a:gd name="connsiteY1" fmla="*/ 37856 h 270034"/>
                <a:gd name="connsiteX2" fmla="*/ 247919 w 257496"/>
                <a:gd name="connsiteY2" fmla="*/ 7669 h 270034"/>
                <a:gd name="connsiteX3" fmla="*/ 217038 w 257496"/>
                <a:gd name="connsiteY3" fmla="*/ 153945 h 270034"/>
                <a:gd name="connsiteX4" fmla="*/ 108519 w 257496"/>
                <a:gd name="connsiteY4" fmla="*/ 270034 h 270034"/>
                <a:gd name="connsiteX5" fmla="*/ 0 w 257496"/>
                <a:gd name="connsiteY5" fmla="*/ 153945 h 270034"/>
                <a:gd name="connsiteX0" fmla="*/ 90 w 252505"/>
                <a:gd name="connsiteY0" fmla="*/ 149455 h 265544"/>
                <a:gd name="connsiteX1" fmla="*/ 123825 w 252505"/>
                <a:gd name="connsiteY1" fmla="*/ 45259 h 265544"/>
                <a:gd name="connsiteX2" fmla="*/ 248009 w 252505"/>
                <a:gd name="connsiteY2" fmla="*/ 3179 h 265544"/>
                <a:gd name="connsiteX3" fmla="*/ 217128 w 252505"/>
                <a:gd name="connsiteY3" fmla="*/ 149455 h 265544"/>
                <a:gd name="connsiteX4" fmla="*/ 108609 w 252505"/>
                <a:gd name="connsiteY4" fmla="*/ 265544 h 265544"/>
                <a:gd name="connsiteX5" fmla="*/ 90 w 252505"/>
                <a:gd name="connsiteY5" fmla="*/ 149455 h 265544"/>
                <a:gd name="connsiteX0" fmla="*/ 80 w 232972"/>
                <a:gd name="connsiteY0" fmla="*/ 160077 h 265576"/>
                <a:gd name="connsiteX1" fmla="*/ 104292 w 232972"/>
                <a:gd name="connsiteY1" fmla="*/ 45259 h 265576"/>
                <a:gd name="connsiteX2" fmla="*/ 228476 w 232972"/>
                <a:gd name="connsiteY2" fmla="*/ 3179 h 265576"/>
                <a:gd name="connsiteX3" fmla="*/ 197595 w 232972"/>
                <a:gd name="connsiteY3" fmla="*/ 149455 h 265576"/>
                <a:gd name="connsiteX4" fmla="*/ 89076 w 232972"/>
                <a:gd name="connsiteY4" fmla="*/ 265544 h 265576"/>
                <a:gd name="connsiteX5" fmla="*/ 80 w 232972"/>
                <a:gd name="connsiteY5" fmla="*/ 160077 h 265576"/>
                <a:gd name="connsiteX0" fmla="*/ 76 w 230626"/>
                <a:gd name="connsiteY0" fmla="*/ 158943 h 264740"/>
                <a:gd name="connsiteX1" fmla="*/ 104288 w 230626"/>
                <a:gd name="connsiteY1" fmla="*/ 44125 h 264740"/>
                <a:gd name="connsiteX2" fmla="*/ 228472 w 230626"/>
                <a:gd name="connsiteY2" fmla="*/ 2045 h 264740"/>
                <a:gd name="connsiteX3" fmla="*/ 178560 w 230626"/>
                <a:gd name="connsiteY3" fmla="*/ 123509 h 264740"/>
                <a:gd name="connsiteX4" fmla="*/ 89072 w 230626"/>
                <a:gd name="connsiteY4" fmla="*/ 264410 h 264740"/>
                <a:gd name="connsiteX5" fmla="*/ 76 w 230626"/>
                <a:gd name="connsiteY5" fmla="*/ 158943 h 264740"/>
                <a:gd name="connsiteX0" fmla="*/ 221 w 230771"/>
                <a:gd name="connsiteY0" fmla="*/ 158943 h 248853"/>
                <a:gd name="connsiteX1" fmla="*/ 104433 w 230771"/>
                <a:gd name="connsiteY1" fmla="*/ 44125 h 248853"/>
                <a:gd name="connsiteX2" fmla="*/ 228617 w 230771"/>
                <a:gd name="connsiteY2" fmla="*/ 2045 h 248853"/>
                <a:gd name="connsiteX3" fmla="*/ 178705 w 230771"/>
                <a:gd name="connsiteY3" fmla="*/ 123509 h 248853"/>
                <a:gd name="connsiteX4" fmla="*/ 79825 w 230771"/>
                <a:gd name="connsiteY4" fmla="*/ 248456 h 248853"/>
                <a:gd name="connsiteX5" fmla="*/ 221 w 230771"/>
                <a:gd name="connsiteY5" fmla="*/ 158943 h 248853"/>
                <a:gd name="connsiteX0" fmla="*/ 192 w 240872"/>
                <a:gd name="connsiteY0" fmla="*/ 164275 h 249013"/>
                <a:gd name="connsiteX1" fmla="*/ 114534 w 240872"/>
                <a:gd name="connsiteY1" fmla="*/ 44125 h 249013"/>
                <a:gd name="connsiteX2" fmla="*/ 238718 w 240872"/>
                <a:gd name="connsiteY2" fmla="*/ 2045 h 249013"/>
                <a:gd name="connsiteX3" fmla="*/ 188806 w 240872"/>
                <a:gd name="connsiteY3" fmla="*/ 123509 h 249013"/>
                <a:gd name="connsiteX4" fmla="*/ 89926 w 240872"/>
                <a:gd name="connsiteY4" fmla="*/ 248456 h 249013"/>
                <a:gd name="connsiteX5" fmla="*/ 192 w 240872"/>
                <a:gd name="connsiteY5" fmla="*/ 164275 h 24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872" h="249013">
                  <a:moveTo>
                    <a:pt x="192" y="164275"/>
                  </a:moveTo>
                  <a:cubicBezTo>
                    <a:pt x="4293" y="130220"/>
                    <a:pt x="54601" y="44125"/>
                    <a:pt x="114534" y="44125"/>
                  </a:cubicBezTo>
                  <a:cubicBezTo>
                    <a:pt x="150707" y="44125"/>
                    <a:pt x="226339" y="-11186"/>
                    <a:pt x="238718" y="2045"/>
                  </a:cubicBezTo>
                  <a:cubicBezTo>
                    <a:pt x="251097" y="15276"/>
                    <a:pt x="206892" y="84813"/>
                    <a:pt x="188806" y="123509"/>
                  </a:cubicBezTo>
                  <a:cubicBezTo>
                    <a:pt x="188806" y="187623"/>
                    <a:pt x="121362" y="241662"/>
                    <a:pt x="89926" y="248456"/>
                  </a:cubicBezTo>
                  <a:cubicBezTo>
                    <a:pt x="58490" y="255250"/>
                    <a:pt x="-3909" y="198330"/>
                    <a:pt x="192" y="1642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93FAD04-E3FD-59B8-E32E-E8E29636298E}"/>
                </a:ext>
              </a:extLst>
            </p:cNvPr>
            <p:cNvSpPr/>
            <p:nvPr/>
          </p:nvSpPr>
          <p:spPr>
            <a:xfrm>
              <a:off x="6202671" y="1520728"/>
              <a:ext cx="618130" cy="320439"/>
            </a:xfrm>
            <a:custGeom>
              <a:avLst/>
              <a:gdLst>
                <a:gd name="connsiteX0" fmla="*/ 153679 w 618130"/>
                <a:gd name="connsiteY0" fmla="*/ 314422 h 320439"/>
                <a:gd name="connsiteX1" fmla="*/ 1279 w 618130"/>
                <a:gd name="connsiteY1" fmla="*/ 200122 h 320439"/>
                <a:gd name="connsiteX2" fmla="*/ 87004 w 618130"/>
                <a:gd name="connsiteY2" fmla="*/ 85822 h 320439"/>
                <a:gd name="connsiteX3" fmla="*/ 198129 w 618130"/>
                <a:gd name="connsiteY3" fmla="*/ 95347 h 320439"/>
                <a:gd name="connsiteX4" fmla="*/ 287029 w 618130"/>
                <a:gd name="connsiteY4" fmla="*/ 97 h 320439"/>
                <a:gd name="connsiteX5" fmla="*/ 398154 w 618130"/>
                <a:gd name="connsiteY5" fmla="*/ 76297 h 320439"/>
                <a:gd name="connsiteX6" fmla="*/ 496579 w 618130"/>
                <a:gd name="connsiteY6" fmla="*/ 22322 h 320439"/>
                <a:gd name="connsiteX7" fmla="*/ 614054 w 618130"/>
                <a:gd name="connsiteY7" fmla="*/ 95347 h 320439"/>
                <a:gd name="connsiteX8" fmla="*/ 550554 w 618130"/>
                <a:gd name="connsiteY8" fmla="*/ 282672 h 320439"/>
                <a:gd name="connsiteX9" fmla="*/ 153679 w 618130"/>
                <a:gd name="connsiteY9" fmla="*/ 314422 h 32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8130" h="320439">
                  <a:moveTo>
                    <a:pt x="153679" y="314422"/>
                  </a:moveTo>
                  <a:cubicBezTo>
                    <a:pt x="62133" y="300664"/>
                    <a:pt x="12391" y="238222"/>
                    <a:pt x="1279" y="200122"/>
                  </a:cubicBezTo>
                  <a:cubicBezTo>
                    <a:pt x="-9833" y="162022"/>
                    <a:pt x="54196" y="103284"/>
                    <a:pt x="87004" y="85822"/>
                  </a:cubicBezTo>
                  <a:cubicBezTo>
                    <a:pt x="119812" y="68360"/>
                    <a:pt x="164792" y="109634"/>
                    <a:pt x="198129" y="95347"/>
                  </a:cubicBezTo>
                  <a:cubicBezTo>
                    <a:pt x="231466" y="81060"/>
                    <a:pt x="253692" y="3272"/>
                    <a:pt x="287029" y="97"/>
                  </a:cubicBezTo>
                  <a:cubicBezTo>
                    <a:pt x="320366" y="-3078"/>
                    <a:pt x="363229" y="72593"/>
                    <a:pt x="398154" y="76297"/>
                  </a:cubicBezTo>
                  <a:cubicBezTo>
                    <a:pt x="433079" y="80001"/>
                    <a:pt x="460596" y="19147"/>
                    <a:pt x="496579" y="22322"/>
                  </a:cubicBezTo>
                  <a:cubicBezTo>
                    <a:pt x="532562" y="25497"/>
                    <a:pt x="605058" y="51955"/>
                    <a:pt x="614054" y="95347"/>
                  </a:cubicBezTo>
                  <a:cubicBezTo>
                    <a:pt x="623050" y="138739"/>
                    <a:pt x="623050" y="246689"/>
                    <a:pt x="550554" y="282672"/>
                  </a:cubicBezTo>
                  <a:cubicBezTo>
                    <a:pt x="478058" y="318655"/>
                    <a:pt x="245225" y="328180"/>
                    <a:pt x="153679" y="31442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CB04AFC5-F36D-5C0E-6801-60541ECBC892}"/>
                </a:ext>
              </a:extLst>
            </p:cNvPr>
            <p:cNvSpPr/>
            <p:nvPr/>
          </p:nvSpPr>
          <p:spPr>
            <a:xfrm>
              <a:off x="6614807" y="2558373"/>
              <a:ext cx="1750979" cy="1328329"/>
            </a:xfrm>
            <a:prstGeom prst="roundRect">
              <a:avLst>
                <a:gd name="adj" fmla="val 50000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FB8DE2D-9FB1-26E3-BA55-81C67BBF4E24}"/>
                </a:ext>
              </a:extLst>
            </p:cNvPr>
            <p:cNvSpPr/>
            <p:nvPr/>
          </p:nvSpPr>
          <p:spPr>
            <a:xfrm>
              <a:off x="6343444" y="1844341"/>
              <a:ext cx="1220622" cy="2046451"/>
            </a:xfrm>
            <a:custGeom>
              <a:avLst/>
              <a:gdLst>
                <a:gd name="connsiteX0" fmla="*/ 845297 w 1124032"/>
                <a:gd name="connsiteY0" fmla="*/ 2036994 h 2054652"/>
                <a:gd name="connsiteX1" fmla="*/ 47629 w 1124032"/>
                <a:gd name="connsiteY1" fmla="*/ 1404696 h 2054652"/>
                <a:gd name="connsiteX2" fmla="*/ 86540 w 1124032"/>
                <a:gd name="connsiteY2" fmla="*/ 402747 h 2054652"/>
                <a:gd name="connsiteX3" fmla="*/ 47629 w 1124032"/>
                <a:gd name="connsiteY3" fmla="*/ 149828 h 2054652"/>
                <a:gd name="connsiteX4" fmla="*/ 261638 w 1124032"/>
                <a:gd name="connsiteY4" fmla="*/ 3913 h 2054652"/>
                <a:gd name="connsiteX5" fmla="*/ 485374 w 1124032"/>
                <a:gd name="connsiteY5" fmla="*/ 81735 h 2054652"/>
                <a:gd name="connsiteX6" fmla="*/ 650744 w 1124032"/>
                <a:gd name="connsiteY6" fmla="*/ 480569 h 2054652"/>
                <a:gd name="connsiteX7" fmla="*/ 1117672 w 1124032"/>
                <a:gd name="connsiteY7" fmla="*/ 714032 h 2054652"/>
                <a:gd name="connsiteX8" fmla="*/ 845297 w 1124032"/>
                <a:gd name="connsiteY8" fmla="*/ 2036994 h 2054652"/>
                <a:gd name="connsiteX0" fmla="*/ 845297 w 1161922"/>
                <a:gd name="connsiteY0" fmla="*/ 2036994 h 2048163"/>
                <a:gd name="connsiteX1" fmla="*/ 47629 w 1161922"/>
                <a:gd name="connsiteY1" fmla="*/ 1404696 h 2048163"/>
                <a:gd name="connsiteX2" fmla="*/ 86540 w 1161922"/>
                <a:gd name="connsiteY2" fmla="*/ 402747 h 2048163"/>
                <a:gd name="connsiteX3" fmla="*/ 47629 w 1161922"/>
                <a:gd name="connsiteY3" fmla="*/ 149828 h 2048163"/>
                <a:gd name="connsiteX4" fmla="*/ 261638 w 1161922"/>
                <a:gd name="connsiteY4" fmla="*/ 3913 h 2048163"/>
                <a:gd name="connsiteX5" fmla="*/ 485374 w 1161922"/>
                <a:gd name="connsiteY5" fmla="*/ 81735 h 2048163"/>
                <a:gd name="connsiteX6" fmla="*/ 650744 w 1161922"/>
                <a:gd name="connsiteY6" fmla="*/ 480569 h 2048163"/>
                <a:gd name="connsiteX7" fmla="*/ 1156582 w 1161922"/>
                <a:gd name="connsiteY7" fmla="*/ 879402 h 2048163"/>
                <a:gd name="connsiteX8" fmla="*/ 845297 w 1161922"/>
                <a:gd name="connsiteY8" fmla="*/ 2036994 h 2048163"/>
                <a:gd name="connsiteX0" fmla="*/ 845297 w 1190527"/>
                <a:gd name="connsiteY0" fmla="*/ 2036994 h 2046451"/>
                <a:gd name="connsiteX1" fmla="*/ 47629 w 1190527"/>
                <a:gd name="connsiteY1" fmla="*/ 1404696 h 2046451"/>
                <a:gd name="connsiteX2" fmla="*/ 86540 w 1190527"/>
                <a:gd name="connsiteY2" fmla="*/ 402747 h 2046451"/>
                <a:gd name="connsiteX3" fmla="*/ 47629 w 1190527"/>
                <a:gd name="connsiteY3" fmla="*/ 149828 h 2046451"/>
                <a:gd name="connsiteX4" fmla="*/ 261638 w 1190527"/>
                <a:gd name="connsiteY4" fmla="*/ 3913 h 2046451"/>
                <a:gd name="connsiteX5" fmla="*/ 485374 w 1190527"/>
                <a:gd name="connsiteY5" fmla="*/ 81735 h 2046451"/>
                <a:gd name="connsiteX6" fmla="*/ 650744 w 1190527"/>
                <a:gd name="connsiteY6" fmla="*/ 480569 h 2046451"/>
                <a:gd name="connsiteX7" fmla="*/ 1185765 w 1190527"/>
                <a:gd name="connsiteY7" fmla="*/ 928040 h 2046451"/>
                <a:gd name="connsiteX8" fmla="*/ 845297 w 1190527"/>
                <a:gd name="connsiteY8" fmla="*/ 2036994 h 2046451"/>
                <a:gd name="connsiteX0" fmla="*/ 845297 w 1220622"/>
                <a:gd name="connsiteY0" fmla="*/ 2036994 h 2046451"/>
                <a:gd name="connsiteX1" fmla="*/ 47629 w 1220622"/>
                <a:gd name="connsiteY1" fmla="*/ 1404696 h 2046451"/>
                <a:gd name="connsiteX2" fmla="*/ 86540 w 1220622"/>
                <a:gd name="connsiteY2" fmla="*/ 402747 h 2046451"/>
                <a:gd name="connsiteX3" fmla="*/ 47629 w 1220622"/>
                <a:gd name="connsiteY3" fmla="*/ 149828 h 2046451"/>
                <a:gd name="connsiteX4" fmla="*/ 261638 w 1220622"/>
                <a:gd name="connsiteY4" fmla="*/ 3913 h 2046451"/>
                <a:gd name="connsiteX5" fmla="*/ 485374 w 1220622"/>
                <a:gd name="connsiteY5" fmla="*/ 81735 h 2046451"/>
                <a:gd name="connsiteX6" fmla="*/ 650744 w 1220622"/>
                <a:gd name="connsiteY6" fmla="*/ 480569 h 2046451"/>
                <a:gd name="connsiteX7" fmla="*/ 1185765 w 1220622"/>
                <a:gd name="connsiteY7" fmla="*/ 928040 h 2046451"/>
                <a:gd name="connsiteX8" fmla="*/ 845297 w 1220622"/>
                <a:gd name="connsiteY8" fmla="*/ 2036994 h 204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622" h="2046451">
                  <a:moveTo>
                    <a:pt x="845297" y="2036994"/>
                  </a:moveTo>
                  <a:cubicBezTo>
                    <a:pt x="655608" y="2116437"/>
                    <a:pt x="174088" y="1677070"/>
                    <a:pt x="47629" y="1404696"/>
                  </a:cubicBezTo>
                  <a:cubicBezTo>
                    <a:pt x="-78830" y="1132322"/>
                    <a:pt x="86540" y="611892"/>
                    <a:pt x="86540" y="402747"/>
                  </a:cubicBezTo>
                  <a:cubicBezTo>
                    <a:pt x="86540" y="193602"/>
                    <a:pt x="18446" y="216300"/>
                    <a:pt x="47629" y="149828"/>
                  </a:cubicBezTo>
                  <a:cubicBezTo>
                    <a:pt x="76812" y="83356"/>
                    <a:pt x="188680" y="15262"/>
                    <a:pt x="261638" y="3913"/>
                  </a:cubicBezTo>
                  <a:cubicBezTo>
                    <a:pt x="334595" y="-7436"/>
                    <a:pt x="420523" y="2292"/>
                    <a:pt x="485374" y="81735"/>
                  </a:cubicBezTo>
                  <a:cubicBezTo>
                    <a:pt x="550225" y="161178"/>
                    <a:pt x="545361" y="375186"/>
                    <a:pt x="650744" y="480569"/>
                  </a:cubicBezTo>
                  <a:cubicBezTo>
                    <a:pt x="756127" y="585952"/>
                    <a:pt x="1051199" y="670257"/>
                    <a:pt x="1185765" y="928040"/>
                  </a:cubicBezTo>
                  <a:cubicBezTo>
                    <a:pt x="1320331" y="1185823"/>
                    <a:pt x="1034986" y="1957551"/>
                    <a:pt x="845297" y="2036994"/>
                  </a:cubicBezTo>
                  <a:close/>
                </a:path>
              </a:pathLst>
            </a:cu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669F74E-788B-6A08-36A6-837BE15BC767}"/>
                </a:ext>
              </a:extLst>
            </p:cNvPr>
            <p:cNvSpPr/>
            <p:nvPr/>
          </p:nvSpPr>
          <p:spPr>
            <a:xfrm>
              <a:off x="7384386" y="1800287"/>
              <a:ext cx="1185907" cy="1920848"/>
            </a:xfrm>
            <a:custGeom>
              <a:avLst/>
              <a:gdLst>
                <a:gd name="connsiteX0" fmla="*/ 96184 w 1185907"/>
                <a:gd name="connsiteY0" fmla="*/ 758087 h 1920848"/>
                <a:gd name="connsiteX1" fmla="*/ 553384 w 1185907"/>
                <a:gd name="connsiteY1" fmla="*/ 563534 h 1920848"/>
                <a:gd name="connsiteX2" fmla="*/ 757665 w 1185907"/>
                <a:gd name="connsiteY2" fmla="*/ 116062 h 1920848"/>
                <a:gd name="connsiteX3" fmla="*/ 932763 w 1185907"/>
                <a:gd name="connsiteY3" fmla="*/ 18785 h 1920848"/>
                <a:gd name="connsiteX4" fmla="*/ 1185682 w 1185907"/>
                <a:gd name="connsiteY4" fmla="*/ 417619 h 1920848"/>
                <a:gd name="connsiteX5" fmla="*/ 971674 w 1185907"/>
                <a:gd name="connsiteY5" fmla="*/ 1468207 h 1920848"/>
                <a:gd name="connsiteX6" fmla="*/ 670116 w 1185907"/>
                <a:gd name="connsiteY6" fmla="*/ 1915679 h 1920848"/>
                <a:gd name="connsiteX7" fmla="*/ 37818 w 1185907"/>
                <a:gd name="connsiteY7" fmla="*/ 1205560 h 1920848"/>
                <a:gd name="connsiteX8" fmla="*/ 76729 w 1185907"/>
                <a:gd name="connsiteY8" fmla="*/ 806726 h 1920848"/>
                <a:gd name="connsiteX9" fmla="*/ 96184 w 1185907"/>
                <a:gd name="connsiteY9" fmla="*/ 758087 h 19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5907" h="1920848">
                  <a:moveTo>
                    <a:pt x="96184" y="758087"/>
                  </a:moveTo>
                  <a:cubicBezTo>
                    <a:pt x="175626" y="717555"/>
                    <a:pt x="443137" y="670538"/>
                    <a:pt x="553384" y="563534"/>
                  </a:cubicBezTo>
                  <a:cubicBezTo>
                    <a:pt x="663631" y="456530"/>
                    <a:pt x="694435" y="206853"/>
                    <a:pt x="757665" y="116062"/>
                  </a:cubicBezTo>
                  <a:cubicBezTo>
                    <a:pt x="820895" y="25270"/>
                    <a:pt x="861427" y="-31474"/>
                    <a:pt x="932763" y="18785"/>
                  </a:cubicBezTo>
                  <a:cubicBezTo>
                    <a:pt x="1004099" y="69044"/>
                    <a:pt x="1179197" y="176049"/>
                    <a:pt x="1185682" y="417619"/>
                  </a:cubicBezTo>
                  <a:cubicBezTo>
                    <a:pt x="1192167" y="659189"/>
                    <a:pt x="1057602" y="1218530"/>
                    <a:pt x="971674" y="1468207"/>
                  </a:cubicBezTo>
                  <a:cubicBezTo>
                    <a:pt x="885746" y="1717884"/>
                    <a:pt x="825759" y="1959453"/>
                    <a:pt x="670116" y="1915679"/>
                  </a:cubicBezTo>
                  <a:cubicBezTo>
                    <a:pt x="514473" y="1871905"/>
                    <a:pt x="136716" y="1390386"/>
                    <a:pt x="37818" y="1205560"/>
                  </a:cubicBezTo>
                  <a:cubicBezTo>
                    <a:pt x="-61080" y="1020735"/>
                    <a:pt x="63759" y="879683"/>
                    <a:pt x="76729" y="806726"/>
                  </a:cubicBezTo>
                  <a:cubicBezTo>
                    <a:pt x="89699" y="733769"/>
                    <a:pt x="16742" y="798619"/>
                    <a:pt x="96184" y="758087"/>
                  </a:cubicBezTo>
                  <a:close/>
                </a:path>
              </a:pathLst>
            </a:cu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ardrop 138">
              <a:extLst>
                <a:ext uri="{FF2B5EF4-FFF2-40B4-BE49-F238E27FC236}">
                  <a16:creationId xmlns:a16="http://schemas.microsoft.com/office/drawing/2014/main" id="{537388A2-8D81-E0AB-F778-5285CAD79787}"/>
                </a:ext>
              </a:extLst>
            </p:cNvPr>
            <p:cNvSpPr/>
            <p:nvPr/>
          </p:nvSpPr>
          <p:spPr>
            <a:xfrm rot="13253207">
              <a:off x="6260278" y="1678146"/>
              <a:ext cx="601710" cy="601710"/>
            </a:xfrm>
            <a:prstGeom prst="teardrop">
              <a:avLst>
                <a:gd name="adj" fmla="val 79951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ardrop 1082">
              <a:extLst>
                <a:ext uri="{FF2B5EF4-FFF2-40B4-BE49-F238E27FC236}">
                  <a16:creationId xmlns:a16="http://schemas.microsoft.com/office/drawing/2014/main" id="{FA939682-F4FF-4652-5D36-EC461D8C2ED1}"/>
                </a:ext>
              </a:extLst>
            </p:cNvPr>
            <p:cNvSpPr/>
            <p:nvPr/>
          </p:nvSpPr>
          <p:spPr>
            <a:xfrm rot="19887031">
              <a:off x="6245471" y="2178516"/>
              <a:ext cx="289824" cy="299619"/>
            </a:xfrm>
            <a:custGeom>
              <a:avLst/>
              <a:gdLst>
                <a:gd name="connsiteX0" fmla="*/ 0 w 217038"/>
                <a:gd name="connsiteY0" fmla="*/ 116089 h 232177"/>
                <a:gd name="connsiteX1" fmla="*/ 108519 w 217038"/>
                <a:gd name="connsiteY1" fmla="*/ 0 h 232177"/>
                <a:gd name="connsiteX2" fmla="*/ 217038 w 217038"/>
                <a:gd name="connsiteY2" fmla="*/ 0 h 232177"/>
                <a:gd name="connsiteX3" fmla="*/ 217038 w 217038"/>
                <a:gd name="connsiteY3" fmla="*/ 116089 h 232177"/>
                <a:gd name="connsiteX4" fmla="*/ 108519 w 217038"/>
                <a:gd name="connsiteY4" fmla="*/ 232178 h 232177"/>
                <a:gd name="connsiteX5" fmla="*/ 0 w 217038"/>
                <a:gd name="connsiteY5" fmla="*/ 116089 h 232177"/>
                <a:gd name="connsiteX0" fmla="*/ 0 w 237922"/>
                <a:gd name="connsiteY0" fmla="*/ 116089 h 232178"/>
                <a:gd name="connsiteX1" fmla="*/ 108519 w 237922"/>
                <a:gd name="connsiteY1" fmla="*/ 0 h 232178"/>
                <a:gd name="connsiteX2" fmla="*/ 217038 w 237922"/>
                <a:gd name="connsiteY2" fmla="*/ 0 h 232178"/>
                <a:gd name="connsiteX3" fmla="*/ 217038 w 237922"/>
                <a:gd name="connsiteY3" fmla="*/ 116089 h 232178"/>
                <a:gd name="connsiteX4" fmla="*/ 108519 w 237922"/>
                <a:gd name="connsiteY4" fmla="*/ 232178 h 232178"/>
                <a:gd name="connsiteX5" fmla="*/ 0 w 237922"/>
                <a:gd name="connsiteY5" fmla="*/ 116089 h 232178"/>
                <a:gd name="connsiteX0" fmla="*/ 0 w 234554"/>
                <a:gd name="connsiteY0" fmla="*/ 128593 h 244682"/>
                <a:gd name="connsiteX1" fmla="*/ 108519 w 234554"/>
                <a:gd name="connsiteY1" fmla="*/ 12504 h 244682"/>
                <a:gd name="connsiteX2" fmla="*/ 217038 w 234554"/>
                <a:gd name="connsiteY2" fmla="*/ 12504 h 244682"/>
                <a:gd name="connsiteX3" fmla="*/ 217038 w 234554"/>
                <a:gd name="connsiteY3" fmla="*/ 128593 h 244682"/>
                <a:gd name="connsiteX4" fmla="*/ 108519 w 234554"/>
                <a:gd name="connsiteY4" fmla="*/ 244682 h 244682"/>
                <a:gd name="connsiteX5" fmla="*/ 0 w 234554"/>
                <a:gd name="connsiteY5" fmla="*/ 128593 h 244682"/>
                <a:gd name="connsiteX0" fmla="*/ 0 w 257496"/>
                <a:gd name="connsiteY0" fmla="*/ 153945 h 270034"/>
                <a:gd name="connsiteX1" fmla="*/ 108519 w 257496"/>
                <a:gd name="connsiteY1" fmla="*/ 37856 h 270034"/>
                <a:gd name="connsiteX2" fmla="*/ 247919 w 257496"/>
                <a:gd name="connsiteY2" fmla="*/ 7669 h 270034"/>
                <a:gd name="connsiteX3" fmla="*/ 217038 w 257496"/>
                <a:gd name="connsiteY3" fmla="*/ 153945 h 270034"/>
                <a:gd name="connsiteX4" fmla="*/ 108519 w 257496"/>
                <a:gd name="connsiteY4" fmla="*/ 270034 h 270034"/>
                <a:gd name="connsiteX5" fmla="*/ 0 w 257496"/>
                <a:gd name="connsiteY5" fmla="*/ 153945 h 270034"/>
                <a:gd name="connsiteX0" fmla="*/ 90 w 252505"/>
                <a:gd name="connsiteY0" fmla="*/ 149455 h 265544"/>
                <a:gd name="connsiteX1" fmla="*/ 123825 w 252505"/>
                <a:gd name="connsiteY1" fmla="*/ 45259 h 265544"/>
                <a:gd name="connsiteX2" fmla="*/ 248009 w 252505"/>
                <a:gd name="connsiteY2" fmla="*/ 3179 h 265544"/>
                <a:gd name="connsiteX3" fmla="*/ 217128 w 252505"/>
                <a:gd name="connsiteY3" fmla="*/ 149455 h 265544"/>
                <a:gd name="connsiteX4" fmla="*/ 108609 w 252505"/>
                <a:gd name="connsiteY4" fmla="*/ 265544 h 265544"/>
                <a:gd name="connsiteX5" fmla="*/ 90 w 252505"/>
                <a:gd name="connsiteY5" fmla="*/ 149455 h 265544"/>
                <a:gd name="connsiteX0" fmla="*/ 80 w 232972"/>
                <a:gd name="connsiteY0" fmla="*/ 160077 h 265576"/>
                <a:gd name="connsiteX1" fmla="*/ 104292 w 232972"/>
                <a:gd name="connsiteY1" fmla="*/ 45259 h 265576"/>
                <a:gd name="connsiteX2" fmla="*/ 228476 w 232972"/>
                <a:gd name="connsiteY2" fmla="*/ 3179 h 265576"/>
                <a:gd name="connsiteX3" fmla="*/ 197595 w 232972"/>
                <a:gd name="connsiteY3" fmla="*/ 149455 h 265576"/>
                <a:gd name="connsiteX4" fmla="*/ 89076 w 232972"/>
                <a:gd name="connsiteY4" fmla="*/ 265544 h 265576"/>
                <a:gd name="connsiteX5" fmla="*/ 80 w 232972"/>
                <a:gd name="connsiteY5" fmla="*/ 160077 h 265576"/>
                <a:gd name="connsiteX0" fmla="*/ 76 w 230626"/>
                <a:gd name="connsiteY0" fmla="*/ 158943 h 264740"/>
                <a:gd name="connsiteX1" fmla="*/ 104288 w 230626"/>
                <a:gd name="connsiteY1" fmla="*/ 44125 h 264740"/>
                <a:gd name="connsiteX2" fmla="*/ 228472 w 230626"/>
                <a:gd name="connsiteY2" fmla="*/ 2045 h 264740"/>
                <a:gd name="connsiteX3" fmla="*/ 178560 w 230626"/>
                <a:gd name="connsiteY3" fmla="*/ 123509 h 264740"/>
                <a:gd name="connsiteX4" fmla="*/ 89072 w 230626"/>
                <a:gd name="connsiteY4" fmla="*/ 264410 h 264740"/>
                <a:gd name="connsiteX5" fmla="*/ 76 w 230626"/>
                <a:gd name="connsiteY5" fmla="*/ 158943 h 264740"/>
                <a:gd name="connsiteX0" fmla="*/ 221 w 230771"/>
                <a:gd name="connsiteY0" fmla="*/ 158943 h 248853"/>
                <a:gd name="connsiteX1" fmla="*/ 104433 w 230771"/>
                <a:gd name="connsiteY1" fmla="*/ 44125 h 248853"/>
                <a:gd name="connsiteX2" fmla="*/ 228617 w 230771"/>
                <a:gd name="connsiteY2" fmla="*/ 2045 h 248853"/>
                <a:gd name="connsiteX3" fmla="*/ 178705 w 230771"/>
                <a:gd name="connsiteY3" fmla="*/ 123509 h 248853"/>
                <a:gd name="connsiteX4" fmla="*/ 79825 w 230771"/>
                <a:gd name="connsiteY4" fmla="*/ 248456 h 248853"/>
                <a:gd name="connsiteX5" fmla="*/ 221 w 230771"/>
                <a:gd name="connsiteY5" fmla="*/ 158943 h 248853"/>
                <a:gd name="connsiteX0" fmla="*/ 192 w 240872"/>
                <a:gd name="connsiteY0" fmla="*/ 164275 h 249013"/>
                <a:gd name="connsiteX1" fmla="*/ 114534 w 240872"/>
                <a:gd name="connsiteY1" fmla="*/ 44125 h 249013"/>
                <a:gd name="connsiteX2" fmla="*/ 238718 w 240872"/>
                <a:gd name="connsiteY2" fmla="*/ 2045 h 249013"/>
                <a:gd name="connsiteX3" fmla="*/ 188806 w 240872"/>
                <a:gd name="connsiteY3" fmla="*/ 123509 h 249013"/>
                <a:gd name="connsiteX4" fmla="*/ 89926 w 240872"/>
                <a:gd name="connsiteY4" fmla="*/ 248456 h 249013"/>
                <a:gd name="connsiteX5" fmla="*/ 192 w 240872"/>
                <a:gd name="connsiteY5" fmla="*/ 164275 h 24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872" h="249013">
                  <a:moveTo>
                    <a:pt x="192" y="164275"/>
                  </a:moveTo>
                  <a:cubicBezTo>
                    <a:pt x="4293" y="130220"/>
                    <a:pt x="54601" y="44125"/>
                    <a:pt x="114534" y="44125"/>
                  </a:cubicBezTo>
                  <a:cubicBezTo>
                    <a:pt x="150707" y="44125"/>
                    <a:pt x="226339" y="-11186"/>
                    <a:pt x="238718" y="2045"/>
                  </a:cubicBezTo>
                  <a:cubicBezTo>
                    <a:pt x="251097" y="15276"/>
                    <a:pt x="206892" y="84813"/>
                    <a:pt x="188806" y="123509"/>
                  </a:cubicBezTo>
                  <a:cubicBezTo>
                    <a:pt x="188806" y="187623"/>
                    <a:pt x="121362" y="241662"/>
                    <a:pt x="89926" y="248456"/>
                  </a:cubicBezTo>
                  <a:cubicBezTo>
                    <a:pt x="58490" y="255250"/>
                    <a:pt x="-3909" y="198330"/>
                    <a:pt x="192" y="1642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Rectangle: Rounded Corners 1084">
              <a:extLst>
                <a:ext uri="{FF2B5EF4-FFF2-40B4-BE49-F238E27FC236}">
                  <a16:creationId xmlns:a16="http://schemas.microsoft.com/office/drawing/2014/main" id="{C058ED47-6B8F-8CCE-C841-CA4D2D6E90DC}"/>
                </a:ext>
              </a:extLst>
            </p:cNvPr>
            <p:cNvSpPr/>
            <p:nvPr/>
          </p:nvSpPr>
          <p:spPr>
            <a:xfrm rot="351788">
              <a:off x="7444819" y="3897210"/>
              <a:ext cx="133084" cy="751555"/>
            </a:xfrm>
            <a:custGeom>
              <a:avLst/>
              <a:gdLst>
                <a:gd name="connsiteX0" fmla="*/ 0 w 132907"/>
                <a:gd name="connsiteY0" fmla="*/ 22152 h 751555"/>
                <a:gd name="connsiteX1" fmla="*/ 22152 w 132907"/>
                <a:gd name="connsiteY1" fmla="*/ 0 h 751555"/>
                <a:gd name="connsiteX2" fmla="*/ 110755 w 132907"/>
                <a:gd name="connsiteY2" fmla="*/ 0 h 751555"/>
                <a:gd name="connsiteX3" fmla="*/ 132907 w 132907"/>
                <a:gd name="connsiteY3" fmla="*/ 22152 h 751555"/>
                <a:gd name="connsiteX4" fmla="*/ 132907 w 132907"/>
                <a:gd name="connsiteY4" fmla="*/ 729403 h 751555"/>
                <a:gd name="connsiteX5" fmla="*/ 110755 w 132907"/>
                <a:gd name="connsiteY5" fmla="*/ 751555 h 751555"/>
                <a:gd name="connsiteX6" fmla="*/ 22152 w 132907"/>
                <a:gd name="connsiteY6" fmla="*/ 751555 h 751555"/>
                <a:gd name="connsiteX7" fmla="*/ 0 w 132907"/>
                <a:gd name="connsiteY7" fmla="*/ 729403 h 751555"/>
                <a:gd name="connsiteX8" fmla="*/ 0 w 132907"/>
                <a:gd name="connsiteY8" fmla="*/ 22152 h 751555"/>
                <a:gd name="connsiteX0" fmla="*/ 158 w 133065"/>
                <a:gd name="connsiteY0" fmla="*/ 22152 h 751555"/>
                <a:gd name="connsiteX1" fmla="*/ 22310 w 133065"/>
                <a:gd name="connsiteY1" fmla="*/ 0 h 751555"/>
                <a:gd name="connsiteX2" fmla="*/ 110913 w 133065"/>
                <a:gd name="connsiteY2" fmla="*/ 0 h 751555"/>
                <a:gd name="connsiteX3" fmla="*/ 133065 w 133065"/>
                <a:gd name="connsiteY3" fmla="*/ 22152 h 751555"/>
                <a:gd name="connsiteX4" fmla="*/ 133065 w 133065"/>
                <a:gd name="connsiteY4" fmla="*/ 729403 h 751555"/>
                <a:gd name="connsiteX5" fmla="*/ 110913 w 133065"/>
                <a:gd name="connsiteY5" fmla="*/ 751555 h 751555"/>
                <a:gd name="connsiteX6" fmla="*/ 22310 w 133065"/>
                <a:gd name="connsiteY6" fmla="*/ 751555 h 751555"/>
                <a:gd name="connsiteX7" fmla="*/ 158 w 133065"/>
                <a:gd name="connsiteY7" fmla="*/ 729403 h 751555"/>
                <a:gd name="connsiteX8" fmla="*/ 19617 w 133065"/>
                <a:gd name="connsiteY8" fmla="*/ 381904 h 751555"/>
                <a:gd name="connsiteX9" fmla="*/ 158 w 133065"/>
                <a:gd name="connsiteY9" fmla="*/ 22152 h 751555"/>
                <a:gd name="connsiteX0" fmla="*/ 158 w 133084"/>
                <a:gd name="connsiteY0" fmla="*/ 22152 h 751555"/>
                <a:gd name="connsiteX1" fmla="*/ 22310 w 133084"/>
                <a:gd name="connsiteY1" fmla="*/ 0 h 751555"/>
                <a:gd name="connsiteX2" fmla="*/ 110913 w 133084"/>
                <a:gd name="connsiteY2" fmla="*/ 0 h 751555"/>
                <a:gd name="connsiteX3" fmla="*/ 133065 w 133084"/>
                <a:gd name="connsiteY3" fmla="*/ 22152 h 751555"/>
                <a:gd name="connsiteX4" fmla="*/ 98944 w 133084"/>
                <a:gd name="connsiteY4" fmla="*/ 373757 h 751555"/>
                <a:gd name="connsiteX5" fmla="*/ 133065 w 133084"/>
                <a:gd name="connsiteY5" fmla="*/ 729403 h 751555"/>
                <a:gd name="connsiteX6" fmla="*/ 110913 w 133084"/>
                <a:gd name="connsiteY6" fmla="*/ 751555 h 751555"/>
                <a:gd name="connsiteX7" fmla="*/ 22310 w 133084"/>
                <a:gd name="connsiteY7" fmla="*/ 751555 h 751555"/>
                <a:gd name="connsiteX8" fmla="*/ 158 w 133084"/>
                <a:gd name="connsiteY8" fmla="*/ 729403 h 751555"/>
                <a:gd name="connsiteX9" fmla="*/ 19617 w 133084"/>
                <a:gd name="connsiteY9" fmla="*/ 381904 h 751555"/>
                <a:gd name="connsiteX10" fmla="*/ 158 w 133084"/>
                <a:gd name="connsiteY10" fmla="*/ 22152 h 75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084" h="751555">
                  <a:moveTo>
                    <a:pt x="158" y="22152"/>
                  </a:moveTo>
                  <a:cubicBezTo>
                    <a:pt x="158" y="9918"/>
                    <a:pt x="10076" y="0"/>
                    <a:pt x="22310" y="0"/>
                  </a:cubicBezTo>
                  <a:lnTo>
                    <a:pt x="110913" y="0"/>
                  </a:lnTo>
                  <a:cubicBezTo>
                    <a:pt x="123147" y="0"/>
                    <a:pt x="133065" y="9918"/>
                    <a:pt x="133065" y="22152"/>
                  </a:cubicBezTo>
                  <a:cubicBezTo>
                    <a:pt x="134031" y="138087"/>
                    <a:pt x="97978" y="257822"/>
                    <a:pt x="98944" y="373757"/>
                  </a:cubicBezTo>
                  <a:lnTo>
                    <a:pt x="133065" y="729403"/>
                  </a:lnTo>
                  <a:cubicBezTo>
                    <a:pt x="133065" y="741637"/>
                    <a:pt x="123147" y="751555"/>
                    <a:pt x="110913" y="751555"/>
                  </a:cubicBezTo>
                  <a:lnTo>
                    <a:pt x="22310" y="751555"/>
                  </a:lnTo>
                  <a:cubicBezTo>
                    <a:pt x="10076" y="751555"/>
                    <a:pt x="158" y="741637"/>
                    <a:pt x="158" y="729403"/>
                  </a:cubicBezTo>
                  <a:cubicBezTo>
                    <a:pt x="-2170" y="614475"/>
                    <a:pt x="21945" y="496832"/>
                    <a:pt x="19617" y="381904"/>
                  </a:cubicBezTo>
                  <a:cubicBezTo>
                    <a:pt x="21945" y="261082"/>
                    <a:pt x="-2170" y="142974"/>
                    <a:pt x="158" y="221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D09D6CF-0FEA-55BD-EEB0-70DEEA8585A3}"/>
                </a:ext>
              </a:extLst>
            </p:cNvPr>
            <p:cNvSpPr/>
            <p:nvPr/>
          </p:nvSpPr>
          <p:spPr>
            <a:xfrm>
              <a:off x="6906893" y="4496381"/>
              <a:ext cx="812237" cy="351958"/>
            </a:xfrm>
            <a:custGeom>
              <a:avLst/>
              <a:gdLst>
                <a:gd name="connsiteX0" fmla="*/ 525782 w 812237"/>
                <a:gd name="connsiteY0" fmla="*/ 37519 h 351958"/>
                <a:gd name="connsiteX1" fmla="*/ 408307 w 812237"/>
                <a:gd name="connsiteY1" fmla="*/ 132769 h 351958"/>
                <a:gd name="connsiteX2" fmla="*/ 186057 w 812237"/>
                <a:gd name="connsiteY2" fmla="*/ 135944 h 351958"/>
                <a:gd name="connsiteX3" fmla="*/ 1907 w 812237"/>
                <a:gd name="connsiteY3" fmla="*/ 183569 h 351958"/>
                <a:gd name="connsiteX4" fmla="*/ 303532 w 812237"/>
                <a:gd name="connsiteY4" fmla="*/ 189919 h 351958"/>
                <a:gd name="connsiteX5" fmla="*/ 433707 w 812237"/>
                <a:gd name="connsiteY5" fmla="*/ 205794 h 351958"/>
                <a:gd name="connsiteX6" fmla="*/ 227332 w 812237"/>
                <a:gd name="connsiteY6" fmla="*/ 351844 h 351958"/>
                <a:gd name="connsiteX7" fmla="*/ 551182 w 812237"/>
                <a:gd name="connsiteY7" fmla="*/ 231194 h 351958"/>
                <a:gd name="connsiteX8" fmla="*/ 811532 w 812237"/>
                <a:gd name="connsiteY8" fmla="*/ 288344 h 351958"/>
                <a:gd name="connsiteX9" fmla="*/ 627382 w 812237"/>
                <a:gd name="connsiteY9" fmla="*/ 113719 h 351958"/>
                <a:gd name="connsiteX10" fmla="*/ 605157 w 812237"/>
                <a:gd name="connsiteY10" fmla="*/ 2594 h 351958"/>
                <a:gd name="connsiteX11" fmla="*/ 525782 w 812237"/>
                <a:gd name="connsiteY11" fmla="*/ 37519 h 3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2237" h="351958">
                  <a:moveTo>
                    <a:pt x="525782" y="37519"/>
                  </a:moveTo>
                  <a:cubicBezTo>
                    <a:pt x="492974" y="59215"/>
                    <a:pt x="464928" y="116365"/>
                    <a:pt x="408307" y="132769"/>
                  </a:cubicBezTo>
                  <a:cubicBezTo>
                    <a:pt x="351686" y="149173"/>
                    <a:pt x="253790" y="127477"/>
                    <a:pt x="186057" y="135944"/>
                  </a:cubicBezTo>
                  <a:cubicBezTo>
                    <a:pt x="118324" y="144411"/>
                    <a:pt x="-17672" y="174573"/>
                    <a:pt x="1907" y="183569"/>
                  </a:cubicBezTo>
                  <a:cubicBezTo>
                    <a:pt x="21486" y="192565"/>
                    <a:pt x="231565" y="186215"/>
                    <a:pt x="303532" y="189919"/>
                  </a:cubicBezTo>
                  <a:cubicBezTo>
                    <a:pt x="375499" y="193623"/>
                    <a:pt x="446407" y="178807"/>
                    <a:pt x="433707" y="205794"/>
                  </a:cubicBezTo>
                  <a:cubicBezTo>
                    <a:pt x="421007" y="232781"/>
                    <a:pt x="207753" y="347611"/>
                    <a:pt x="227332" y="351844"/>
                  </a:cubicBezTo>
                  <a:cubicBezTo>
                    <a:pt x="246911" y="356077"/>
                    <a:pt x="453815" y="241777"/>
                    <a:pt x="551182" y="231194"/>
                  </a:cubicBezTo>
                  <a:cubicBezTo>
                    <a:pt x="648549" y="220611"/>
                    <a:pt x="798832" y="307923"/>
                    <a:pt x="811532" y="288344"/>
                  </a:cubicBezTo>
                  <a:cubicBezTo>
                    <a:pt x="824232" y="268765"/>
                    <a:pt x="661778" y="161344"/>
                    <a:pt x="627382" y="113719"/>
                  </a:cubicBezTo>
                  <a:cubicBezTo>
                    <a:pt x="592986" y="66094"/>
                    <a:pt x="619974" y="13177"/>
                    <a:pt x="605157" y="2594"/>
                  </a:cubicBezTo>
                  <a:cubicBezTo>
                    <a:pt x="590340" y="-7989"/>
                    <a:pt x="558590" y="15823"/>
                    <a:pt x="525782" y="375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Rectangle: Rounded Corners 1084">
              <a:extLst>
                <a:ext uri="{FF2B5EF4-FFF2-40B4-BE49-F238E27FC236}">
                  <a16:creationId xmlns:a16="http://schemas.microsoft.com/office/drawing/2014/main" id="{3547CD58-3EBF-A6FB-0B11-AC747E69869E}"/>
                </a:ext>
              </a:extLst>
            </p:cNvPr>
            <p:cNvSpPr/>
            <p:nvPr/>
          </p:nvSpPr>
          <p:spPr>
            <a:xfrm rot="351788">
              <a:off x="7000088" y="3660298"/>
              <a:ext cx="133084" cy="751555"/>
            </a:xfrm>
            <a:custGeom>
              <a:avLst/>
              <a:gdLst>
                <a:gd name="connsiteX0" fmla="*/ 0 w 132907"/>
                <a:gd name="connsiteY0" fmla="*/ 22152 h 751555"/>
                <a:gd name="connsiteX1" fmla="*/ 22152 w 132907"/>
                <a:gd name="connsiteY1" fmla="*/ 0 h 751555"/>
                <a:gd name="connsiteX2" fmla="*/ 110755 w 132907"/>
                <a:gd name="connsiteY2" fmla="*/ 0 h 751555"/>
                <a:gd name="connsiteX3" fmla="*/ 132907 w 132907"/>
                <a:gd name="connsiteY3" fmla="*/ 22152 h 751555"/>
                <a:gd name="connsiteX4" fmla="*/ 132907 w 132907"/>
                <a:gd name="connsiteY4" fmla="*/ 729403 h 751555"/>
                <a:gd name="connsiteX5" fmla="*/ 110755 w 132907"/>
                <a:gd name="connsiteY5" fmla="*/ 751555 h 751555"/>
                <a:gd name="connsiteX6" fmla="*/ 22152 w 132907"/>
                <a:gd name="connsiteY6" fmla="*/ 751555 h 751555"/>
                <a:gd name="connsiteX7" fmla="*/ 0 w 132907"/>
                <a:gd name="connsiteY7" fmla="*/ 729403 h 751555"/>
                <a:gd name="connsiteX8" fmla="*/ 0 w 132907"/>
                <a:gd name="connsiteY8" fmla="*/ 22152 h 751555"/>
                <a:gd name="connsiteX0" fmla="*/ 158 w 133065"/>
                <a:gd name="connsiteY0" fmla="*/ 22152 h 751555"/>
                <a:gd name="connsiteX1" fmla="*/ 22310 w 133065"/>
                <a:gd name="connsiteY1" fmla="*/ 0 h 751555"/>
                <a:gd name="connsiteX2" fmla="*/ 110913 w 133065"/>
                <a:gd name="connsiteY2" fmla="*/ 0 h 751555"/>
                <a:gd name="connsiteX3" fmla="*/ 133065 w 133065"/>
                <a:gd name="connsiteY3" fmla="*/ 22152 h 751555"/>
                <a:gd name="connsiteX4" fmla="*/ 133065 w 133065"/>
                <a:gd name="connsiteY4" fmla="*/ 729403 h 751555"/>
                <a:gd name="connsiteX5" fmla="*/ 110913 w 133065"/>
                <a:gd name="connsiteY5" fmla="*/ 751555 h 751555"/>
                <a:gd name="connsiteX6" fmla="*/ 22310 w 133065"/>
                <a:gd name="connsiteY6" fmla="*/ 751555 h 751555"/>
                <a:gd name="connsiteX7" fmla="*/ 158 w 133065"/>
                <a:gd name="connsiteY7" fmla="*/ 729403 h 751555"/>
                <a:gd name="connsiteX8" fmla="*/ 19617 w 133065"/>
                <a:gd name="connsiteY8" fmla="*/ 381904 h 751555"/>
                <a:gd name="connsiteX9" fmla="*/ 158 w 133065"/>
                <a:gd name="connsiteY9" fmla="*/ 22152 h 751555"/>
                <a:gd name="connsiteX0" fmla="*/ 158 w 133084"/>
                <a:gd name="connsiteY0" fmla="*/ 22152 h 751555"/>
                <a:gd name="connsiteX1" fmla="*/ 22310 w 133084"/>
                <a:gd name="connsiteY1" fmla="*/ 0 h 751555"/>
                <a:gd name="connsiteX2" fmla="*/ 110913 w 133084"/>
                <a:gd name="connsiteY2" fmla="*/ 0 h 751555"/>
                <a:gd name="connsiteX3" fmla="*/ 133065 w 133084"/>
                <a:gd name="connsiteY3" fmla="*/ 22152 h 751555"/>
                <a:gd name="connsiteX4" fmla="*/ 98944 w 133084"/>
                <a:gd name="connsiteY4" fmla="*/ 373757 h 751555"/>
                <a:gd name="connsiteX5" fmla="*/ 133065 w 133084"/>
                <a:gd name="connsiteY5" fmla="*/ 729403 h 751555"/>
                <a:gd name="connsiteX6" fmla="*/ 110913 w 133084"/>
                <a:gd name="connsiteY6" fmla="*/ 751555 h 751555"/>
                <a:gd name="connsiteX7" fmla="*/ 22310 w 133084"/>
                <a:gd name="connsiteY7" fmla="*/ 751555 h 751555"/>
                <a:gd name="connsiteX8" fmla="*/ 158 w 133084"/>
                <a:gd name="connsiteY8" fmla="*/ 729403 h 751555"/>
                <a:gd name="connsiteX9" fmla="*/ 19617 w 133084"/>
                <a:gd name="connsiteY9" fmla="*/ 381904 h 751555"/>
                <a:gd name="connsiteX10" fmla="*/ 158 w 133084"/>
                <a:gd name="connsiteY10" fmla="*/ 22152 h 75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084" h="751555">
                  <a:moveTo>
                    <a:pt x="158" y="22152"/>
                  </a:moveTo>
                  <a:cubicBezTo>
                    <a:pt x="158" y="9918"/>
                    <a:pt x="10076" y="0"/>
                    <a:pt x="22310" y="0"/>
                  </a:cubicBezTo>
                  <a:lnTo>
                    <a:pt x="110913" y="0"/>
                  </a:lnTo>
                  <a:cubicBezTo>
                    <a:pt x="123147" y="0"/>
                    <a:pt x="133065" y="9918"/>
                    <a:pt x="133065" y="22152"/>
                  </a:cubicBezTo>
                  <a:cubicBezTo>
                    <a:pt x="134031" y="138087"/>
                    <a:pt x="97978" y="257822"/>
                    <a:pt x="98944" y="373757"/>
                  </a:cubicBezTo>
                  <a:lnTo>
                    <a:pt x="133065" y="729403"/>
                  </a:lnTo>
                  <a:cubicBezTo>
                    <a:pt x="133065" y="741637"/>
                    <a:pt x="123147" y="751555"/>
                    <a:pt x="110913" y="751555"/>
                  </a:cubicBezTo>
                  <a:lnTo>
                    <a:pt x="22310" y="751555"/>
                  </a:lnTo>
                  <a:cubicBezTo>
                    <a:pt x="10076" y="751555"/>
                    <a:pt x="158" y="741637"/>
                    <a:pt x="158" y="729403"/>
                  </a:cubicBezTo>
                  <a:cubicBezTo>
                    <a:pt x="-2170" y="614475"/>
                    <a:pt x="21945" y="496832"/>
                    <a:pt x="19617" y="381904"/>
                  </a:cubicBezTo>
                  <a:cubicBezTo>
                    <a:pt x="21945" y="261082"/>
                    <a:pt x="-2170" y="142974"/>
                    <a:pt x="158" y="221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06D88D9-449B-DDF6-50D1-04F8880774EC}"/>
                </a:ext>
              </a:extLst>
            </p:cNvPr>
            <p:cNvSpPr/>
            <p:nvPr/>
          </p:nvSpPr>
          <p:spPr>
            <a:xfrm>
              <a:off x="6462162" y="4259469"/>
              <a:ext cx="812237" cy="351958"/>
            </a:xfrm>
            <a:custGeom>
              <a:avLst/>
              <a:gdLst>
                <a:gd name="connsiteX0" fmla="*/ 525782 w 812237"/>
                <a:gd name="connsiteY0" fmla="*/ 37519 h 351958"/>
                <a:gd name="connsiteX1" fmla="*/ 408307 w 812237"/>
                <a:gd name="connsiteY1" fmla="*/ 132769 h 351958"/>
                <a:gd name="connsiteX2" fmla="*/ 186057 w 812237"/>
                <a:gd name="connsiteY2" fmla="*/ 135944 h 351958"/>
                <a:gd name="connsiteX3" fmla="*/ 1907 w 812237"/>
                <a:gd name="connsiteY3" fmla="*/ 183569 h 351958"/>
                <a:gd name="connsiteX4" fmla="*/ 303532 w 812237"/>
                <a:gd name="connsiteY4" fmla="*/ 189919 h 351958"/>
                <a:gd name="connsiteX5" fmla="*/ 433707 w 812237"/>
                <a:gd name="connsiteY5" fmla="*/ 205794 h 351958"/>
                <a:gd name="connsiteX6" fmla="*/ 227332 w 812237"/>
                <a:gd name="connsiteY6" fmla="*/ 351844 h 351958"/>
                <a:gd name="connsiteX7" fmla="*/ 551182 w 812237"/>
                <a:gd name="connsiteY7" fmla="*/ 231194 h 351958"/>
                <a:gd name="connsiteX8" fmla="*/ 811532 w 812237"/>
                <a:gd name="connsiteY8" fmla="*/ 288344 h 351958"/>
                <a:gd name="connsiteX9" fmla="*/ 627382 w 812237"/>
                <a:gd name="connsiteY9" fmla="*/ 113719 h 351958"/>
                <a:gd name="connsiteX10" fmla="*/ 605157 w 812237"/>
                <a:gd name="connsiteY10" fmla="*/ 2594 h 351958"/>
                <a:gd name="connsiteX11" fmla="*/ 525782 w 812237"/>
                <a:gd name="connsiteY11" fmla="*/ 37519 h 3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2237" h="351958">
                  <a:moveTo>
                    <a:pt x="525782" y="37519"/>
                  </a:moveTo>
                  <a:cubicBezTo>
                    <a:pt x="492974" y="59215"/>
                    <a:pt x="464928" y="116365"/>
                    <a:pt x="408307" y="132769"/>
                  </a:cubicBezTo>
                  <a:cubicBezTo>
                    <a:pt x="351686" y="149173"/>
                    <a:pt x="253790" y="127477"/>
                    <a:pt x="186057" y="135944"/>
                  </a:cubicBezTo>
                  <a:cubicBezTo>
                    <a:pt x="118324" y="144411"/>
                    <a:pt x="-17672" y="174573"/>
                    <a:pt x="1907" y="183569"/>
                  </a:cubicBezTo>
                  <a:cubicBezTo>
                    <a:pt x="21486" y="192565"/>
                    <a:pt x="231565" y="186215"/>
                    <a:pt x="303532" y="189919"/>
                  </a:cubicBezTo>
                  <a:cubicBezTo>
                    <a:pt x="375499" y="193623"/>
                    <a:pt x="446407" y="178807"/>
                    <a:pt x="433707" y="205794"/>
                  </a:cubicBezTo>
                  <a:cubicBezTo>
                    <a:pt x="421007" y="232781"/>
                    <a:pt x="207753" y="347611"/>
                    <a:pt x="227332" y="351844"/>
                  </a:cubicBezTo>
                  <a:cubicBezTo>
                    <a:pt x="246911" y="356077"/>
                    <a:pt x="453815" y="241777"/>
                    <a:pt x="551182" y="231194"/>
                  </a:cubicBezTo>
                  <a:cubicBezTo>
                    <a:pt x="648549" y="220611"/>
                    <a:pt x="798832" y="307923"/>
                    <a:pt x="811532" y="288344"/>
                  </a:cubicBezTo>
                  <a:cubicBezTo>
                    <a:pt x="824232" y="268765"/>
                    <a:pt x="661778" y="161344"/>
                    <a:pt x="627382" y="113719"/>
                  </a:cubicBezTo>
                  <a:cubicBezTo>
                    <a:pt x="592986" y="66094"/>
                    <a:pt x="619974" y="13177"/>
                    <a:pt x="605157" y="2594"/>
                  </a:cubicBezTo>
                  <a:cubicBezTo>
                    <a:pt x="590340" y="-7989"/>
                    <a:pt x="558590" y="15823"/>
                    <a:pt x="525782" y="375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Partial Circle 144">
              <a:extLst>
                <a:ext uri="{FF2B5EF4-FFF2-40B4-BE49-F238E27FC236}">
                  <a16:creationId xmlns:a16="http://schemas.microsoft.com/office/drawing/2014/main" id="{EC2D049B-8BBE-7BC1-C339-E815CD4F70DD}"/>
                </a:ext>
              </a:extLst>
            </p:cNvPr>
            <p:cNvSpPr/>
            <p:nvPr/>
          </p:nvSpPr>
          <p:spPr>
            <a:xfrm>
              <a:off x="6682637" y="2935454"/>
              <a:ext cx="914400" cy="1050587"/>
            </a:xfrm>
            <a:prstGeom prst="pie">
              <a:avLst>
                <a:gd name="adj1" fmla="val 995249"/>
                <a:gd name="adj2" fmla="val 9622062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46" name="Partial Circle 145">
              <a:extLst>
                <a:ext uri="{FF2B5EF4-FFF2-40B4-BE49-F238E27FC236}">
                  <a16:creationId xmlns:a16="http://schemas.microsoft.com/office/drawing/2014/main" id="{C2A94D50-5337-6C2A-3333-BFC7A1A44AA1}"/>
                </a:ext>
              </a:extLst>
            </p:cNvPr>
            <p:cNvSpPr/>
            <p:nvPr/>
          </p:nvSpPr>
          <p:spPr>
            <a:xfrm>
              <a:off x="7052553" y="3093396"/>
              <a:ext cx="914400" cy="1050587"/>
            </a:xfrm>
            <a:prstGeom prst="pie">
              <a:avLst>
                <a:gd name="adj1" fmla="val 995249"/>
                <a:gd name="adj2" fmla="val 9622062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E8FD82F9-F9A9-2B3B-D175-2A0D6DFF09D2}"/>
                </a:ext>
              </a:extLst>
            </p:cNvPr>
            <p:cNvGrpSpPr/>
            <p:nvPr/>
          </p:nvGrpSpPr>
          <p:grpSpPr>
            <a:xfrm>
              <a:off x="6363494" y="1852613"/>
              <a:ext cx="123825" cy="123825"/>
              <a:chOff x="6423025" y="1857375"/>
              <a:chExt cx="123825" cy="123825"/>
            </a:xfrm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682EFD78-2504-8FD6-4C14-BCC8D14FAA16}"/>
                  </a:ext>
                </a:extLst>
              </p:cNvPr>
              <p:cNvSpPr/>
              <p:nvPr/>
            </p:nvSpPr>
            <p:spPr>
              <a:xfrm>
                <a:off x="6423025" y="1857375"/>
                <a:ext cx="123825" cy="12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99795C96-1B72-4D40-F71D-BCDEF217796D}"/>
                  </a:ext>
                </a:extLst>
              </p:cNvPr>
              <p:cNvSpPr/>
              <p:nvPr/>
            </p:nvSpPr>
            <p:spPr>
              <a:xfrm>
                <a:off x="6435726" y="1876426"/>
                <a:ext cx="76200" cy="76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4447AC39-7DC7-147C-CE3A-8418E5E71DA2}"/>
                </a:ext>
              </a:extLst>
            </p:cNvPr>
            <p:cNvSpPr/>
            <p:nvPr/>
          </p:nvSpPr>
          <p:spPr>
            <a:xfrm>
              <a:off x="6857006" y="2607806"/>
              <a:ext cx="1563404" cy="1146233"/>
            </a:xfrm>
            <a:custGeom>
              <a:avLst/>
              <a:gdLst>
                <a:gd name="connsiteX0" fmla="*/ 83544 w 1563404"/>
                <a:gd name="connsiteY0" fmla="*/ 135394 h 1146233"/>
                <a:gd name="connsiteX1" fmla="*/ 550269 w 1563404"/>
                <a:gd name="connsiteY1" fmla="*/ 5219 h 1146233"/>
                <a:gd name="connsiteX2" fmla="*/ 1153519 w 1563404"/>
                <a:gd name="connsiteY2" fmla="*/ 240169 h 1146233"/>
                <a:gd name="connsiteX3" fmla="*/ 1505944 w 1563404"/>
                <a:gd name="connsiteY3" fmla="*/ 608469 h 1146233"/>
                <a:gd name="connsiteX4" fmla="*/ 1540869 w 1563404"/>
                <a:gd name="connsiteY4" fmla="*/ 897394 h 1146233"/>
                <a:gd name="connsiteX5" fmla="*/ 1280519 w 1563404"/>
                <a:gd name="connsiteY5" fmla="*/ 1094244 h 1146233"/>
                <a:gd name="connsiteX6" fmla="*/ 680444 w 1563404"/>
                <a:gd name="connsiteY6" fmla="*/ 1119644 h 1146233"/>
                <a:gd name="connsiteX7" fmla="*/ 58144 w 1563404"/>
                <a:gd name="connsiteY7" fmla="*/ 757694 h 1146233"/>
                <a:gd name="connsiteX8" fmla="*/ 83544 w 1563404"/>
                <a:gd name="connsiteY8" fmla="*/ 135394 h 114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3404" h="1146233">
                  <a:moveTo>
                    <a:pt x="83544" y="135394"/>
                  </a:moveTo>
                  <a:cubicBezTo>
                    <a:pt x="165565" y="9982"/>
                    <a:pt x="371940" y="-12243"/>
                    <a:pt x="550269" y="5219"/>
                  </a:cubicBezTo>
                  <a:cubicBezTo>
                    <a:pt x="728598" y="22681"/>
                    <a:pt x="994240" y="139627"/>
                    <a:pt x="1153519" y="240169"/>
                  </a:cubicBezTo>
                  <a:cubicBezTo>
                    <a:pt x="1312798" y="340711"/>
                    <a:pt x="1441386" y="498932"/>
                    <a:pt x="1505944" y="608469"/>
                  </a:cubicBezTo>
                  <a:cubicBezTo>
                    <a:pt x="1570502" y="718007"/>
                    <a:pt x="1578440" y="816432"/>
                    <a:pt x="1540869" y="897394"/>
                  </a:cubicBezTo>
                  <a:cubicBezTo>
                    <a:pt x="1503298" y="978357"/>
                    <a:pt x="1423923" y="1057202"/>
                    <a:pt x="1280519" y="1094244"/>
                  </a:cubicBezTo>
                  <a:cubicBezTo>
                    <a:pt x="1137115" y="1131286"/>
                    <a:pt x="884173" y="1175736"/>
                    <a:pt x="680444" y="1119644"/>
                  </a:cubicBezTo>
                  <a:cubicBezTo>
                    <a:pt x="476715" y="1063552"/>
                    <a:pt x="158686" y="918031"/>
                    <a:pt x="58144" y="757694"/>
                  </a:cubicBezTo>
                  <a:cubicBezTo>
                    <a:pt x="-42398" y="597357"/>
                    <a:pt x="1523" y="260806"/>
                    <a:pt x="83544" y="135394"/>
                  </a:cubicBezTo>
                  <a:close/>
                </a:path>
              </a:pathLst>
            </a:custGeom>
            <a:solidFill>
              <a:srgbClr val="8F6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0" name="Oval 299">
            <a:extLst>
              <a:ext uri="{FF2B5EF4-FFF2-40B4-BE49-F238E27FC236}">
                <a16:creationId xmlns:a16="http://schemas.microsoft.com/office/drawing/2014/main" id="{2EF1FCB3-5648-3C30-3DFE-32829E79CB9A}"/>
              </a:ext>
            </a:extLst>
          </p:cNvPr>
          <p:cNvSpPr/>
          <p:nvPr/>
        </p:nvSpPr>
        <p:spPr>
          <a:xfrm>
            <a:off x="8480585" y="5276291"/>
            <a:ext cx="3124512" cy="1000347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444C4802-224A-FE3E-0FFB-1DC5F44E597A}"/>
              </a:ext>
            </a:extLst>
          </p:cNvPr>
          <p:cNvGrpSpPr/>
          <p:nvPr/>
        </p:nvGrpSpPr>
        <p:grpSpPr>
          <a:xfrm>
            <a:off x="8333798" y="3177373"/>
            <a:ext cx="3309884" cy="2694602"/>
            <a:chOff x="8333798" y="3177373"/>
            <a:chExt cx="3309884" cy="2694602"/>
          </a:xfrm>
        </p:grpSpPr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CBB05A9-8473-B0F8-5477-7C1BDAD25FE1}"/>
                </a:ext>
              </a:extLst>
            </p:cNvPr>
            <p:cNvSpPr/>
            <p:nvPr/>
          </p:nvSpPr>
          <p:spPr>
            <a:xfrm rot="381580">
              <a:off x="10270486" y="4116251"/>
              <a:ext cx="798612" cy="154956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  <a:gd name="connsiteX0" fmla="*/ 357956 w 756574"/>
                <a:gd name="connsiteY0" fmla="*/ 3487 h 1265217"/>
                <a:gd name="connsiteX1" fmla="*/ 430762 w 756574"/>
                <a:gd name="connsiteY1" fmla="*/ 21739 h 1265217"/>
                <a:gd name="connsiteX2" fmla="*/ 574207 w 756574"/>
                <a:gd name="connsiteY2" fmla="*/ 345223 h 1265217"/>
                <a:gd name="connsiteX3" fmla="*/ 689059 w 756574"/>
                <a:gd name="connsiteY3" fmla="*/ 510871 h 1265217"/>
                <a:gd name="connsiteX4" fmla="*/ 701577 w 756574"/>
                <a:gd name="connsiteY4" fmla="*/ 512433 h 1265217"/>
                <a:gd name="connsiteX5" fmla="*/ 756574 w 756574"/>
                <a:gd name="connsiteY5" fmla="*/ 563696 h 1265217"/>
                <a:gd name="connsiteX6" fmla="*/ 707500 w 756574"/>
                <a:gd name="connsiteY6" fmla="*/ 914942 h 1265217"/>
                <a:gd name="connsiteX7" fmla="*/ 756574 w 756574"/>
                <a:gd name="connsiteY7" fmla="*/ 1209581 h 1265217"/>
                <a:gd name="connsiteX8" fmla="*/ 666526 w 756574"/>
                <a:gd name="connsiteY8" fmla="*/ 1265217 h 1265217"/>
                <a:gd name="connsiteX9" fmla="*/ 592098 w 756574"/>
                <a:gd name="connsiteY9" fmla="*/ 1265217 h 1265217"/>
                <a:gd name="connsiteX10" fmla="*/ 502050 w 756574"/>
                <a:gd name="connsiteY10" fmla="*/ 1209582 h 1265217"/>
                <a:gd name="connsiteX11" fmla="*/ 550338 w 756574"/>
                <a:gd name="connsiteY11" fmla="*/ 914942 h 1265217"/>
                <a:gd name="connsiteX12" fmla="*/ 526194 w 756574"/>
                <a:gd name="connsiteY12" fmla="*/ 739319 h 1265217"/>
                <a:gd name="connsiteX13" fmla="*/ 520879 w 756574"/>
                <a:gd name="connsiteY13" fmla="*/ 711097 h 1265217"/>
                <a:gd name="connsiteX14" fmla="*/ 517880 w 756574"/>
                <a:gd name="connsiteY14" fmla="*/ 708297 h 1265217"/>
                <a:gd name="connsiteX15" fmla="*/ 358505 w 756574"/>
                <a:gd name="connsiteY15" fmla="*/ 463645 h 1265217"/>
                <a:gd name="connsiteX16" fmla="*/ 678 w 756574"/>
                <a:gd name="connsiteY16" fmla="*/ 91363 h 1265217"/>
                <a:gd name="connsiteX17" fmla="*/ 259929 w 756574"/>
                <a:gd name="connsiteY17" fmla="*/ 52428 h 1265217"/>
                <a:gd name="connsiteX18" fmla="*/ 325145 w 756574"/>
                <a:gd name="connsiteY18" fmla="*/ 16561 h 1265217"/>
                <a:gd name="connsiteX19" fmla="*/ 357956 w 756574"/>
                <a:gd name="connsiteY19" fmla="*/ 3487 h 1265217"/>
                <a:gd name="connsiteX0" fmla="*/ 357956 w 756574"/>
                <a:gd name="connsiteY0" fmla="*/ 206272 h 1468002"/>
                <a:gd name="connsiteX1" fmla="*/ 579855 w 756574"/>
                <a:gd name="connsiteY1" fmla="*/ 1317 h 1468002"/>
                <a:gd name="connsiteX2" fmla="*/ 574207 w 756574"/>
                <a:gd name="connsiteY2" fmla="*/ 548008 h 1468002"/>
                <a:gd name="connsiteX3" fmla="*/ 689059 w 756574"/>
                <a:gd name="connsiteY3" fmla="*/ 713656 h 1468002"/>
                <a:gd name="connsiteX4" fmla="*/ 701577 w 756574"/>
                <a:gd name="connsiteY4" fmla="*/ 715218 h 1468002"/>
                <a:gd name="connsiteX5" fmla="*/ 756574 w 756574"/>
                <a:gd name="connsiteY5" fmla="*/ 766481 h 1468002"/>
                <a:gd name="connsiteX6" fmla="*/ 707500 w 756574"/>
                <a:gd name="connsiteY6" fmla="*/ 1117727 h 1468002"/>
                <a:gd name="connsiteX7" fmla="*/ 756574 w 756574"/>
                <a:gd name="connsiteY7" fmla="*/ 1412366 h 1468002"/>
                <a:gd name="connsiteX8" fmla="*/ 666526 w 756574"/>
                <a:gd name="connsiteY8" fmla="*/ 1468002 h 1468002"/>
                <a:gd name="connsiteX9" fmla="*/ 592098 w 756574"/>
                <a:gd name="connsiteY9" fmla="*/ 1468002 h 1468002"/>
                <a:gd name="connsiteX10" fmla="*/ 502050 w 756574"/>
                <a:gd name="connsiteY10" fmla="*/ 1412367 h 1468002"/>
                <a:gd name="connsiteX11" fmla="*/ 550338 w 756574"/>
                <a:gd name="connsiteY11" fmla="*/ 1117727 h 1468002"/>
                <a:gd name="connsiteX12" fmla="*/ 526194 w 756574"/>
                <a:gd name="connsiteY12" fmla="*/ 942104 h 1468002"/>
                <a:gd name="connsiteX13" fmla="*/ 520879 w 756574"/>
                <a:gd name="connsiteY13" fmla="*/ 913882 h 1468002"/>
                <a:gd name="connsiteX14" fmla="*/ 517880 w 756574"/>
                <a:gd name="connsiteY14" fmla="*/ 911082 h 1468002"/>
                <a:gd name="connsiteX15" fmla="*/ 358505 w 756574"/>
                <a:gd name="connsiteY15" fmla="*/ 666430 h 1468002"/>
                <a:gd name="connsiteX16" fmla="*/ 678 w 756574"/>
                <a:gd name="connsiteY16" fmla="*/ 294148 h 1468002"/>
                <a:gd name="connsiteX17" fmla="*/ 259929 w 756574"/>
                <a:gd name="connsiteY17" fmla="*/ 255213 h 1468002"/>
                <a:gd name="connsiteX18" fmla="*/ 325145 w 756574"/>
                <a:gd name="connsiteY18" fmla="*/ 219346 h 1468002"/>
                <a:gd name="connsiteX19" fmla="*/ 357956 w 756574"/>
                <a:gd name="connsiteY19" fmla="*/ 206272 h 146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6574" h="1468002">
                  <a:moveTo>
                    <a:pt x="357956" y="206272"/>
                  </a:moveTo>
                  <a:cubicBezTo>
                    <a:pt x="390331" y="198071"/>
                    <a:pt x="568789" y="-18802"/>
                    <a:pt x="579855" y="1317"/>
                  </a:cubicBezTo>
                  <a:cubicBezTo>
                    <a:pt x="635416" y="103342"/>
                    <a:pt x="518646" y="445984"/>
                    <a:pt x="574207" y="548008"/>
                  </a:cubicBezTo>
                  <a:lnTo>
                    <a:pt x="689059" y="713656"/>
                  </a:lnTo>
                  <a:lnTo>
                    <a:pt x="701577" y="715218"/>
                  </a:lnTo>
                  <a:cubicBezTo>
                    <a:pt x="733896" y="723664"/>
                    <a:pt x="756574" y="743437"/>
                    <a:pt x="756574" y="766481"/>
                  </a:cubicBezTo>
                  <a:cubicBezTo>
                    <a:pt x="756091" y="883073"/>
                    <a:pt x="707983" y="1001135"/>
                    <a:pt x="707500" y="1117727"/>
                  </a:cubicBezTo>
                  <a:lnTo>
                    <a:pt x="756574" y="1412366"/>
                  </a:lnTo>
                  <a:cubicBezTo>
                    <a:pt x="756574" y="1443093"/>
                    <a:pt x="716258" y="1468002"/>
                    <a:pt x="666526" y="1468002"/>
                  </a:cubicBezTo>
                  <a:lnTo>
                    <a:pt x="592098" y="1468002"/>
                  </a:lnTo>
                  <a:cubicBezTo>
                    <a:pt x="542366" y="1468002"/>
                    <a:pt x="502050" y="1443093"/>
                    <a:pt x="502050" y="1412367"/>
                  </a:cubicBezTo>
                  <a:cubicBezTo>
                    <a:pt x="502271" y="1314153"/>
                    <a:pt x="550117" y="1215940"/>
                    <a:pt x="550338" y="1117727"/>
                  </a:cubicBezTo>
                  <a:cubicBezTo>
                    <a:pt x="550228" y="1059186"/>
                    <a:pt x="538211" y="1000645"/>
                    <a:pt x="526194" y="942104"/>
                  </a:cubicBezTo>
                  <a:lnTo>
                    <a:pt x="520879" y="913882"/>
                  </a:lnTo>
                  <a:lnTo>
                    <a:pt x="517880" y="911082"/>
                  </a:lnTo>
                  <a:cubicBezTo>
                    <a:pt x="470914" y="825229"/>
                    <a:pt x="444705" y="769252"/>
                    <a:pt x="358505" y="666430"/>
                  </a:cubicBezTo>
                  <a:cubicBezTo>
                    <a:pt x="272305" y="563608"/>
                    <a:pt x="57091" y="396261"/>
                    <a:pt x="678" y="294148"/>
                  </a:cubicBezTo>
                  <a:cubicBezTo>
                    <a:pt x="-14077" y="267322"/>
                    <a:pt x="216353" y="279180"/>
                    <a:pt x="259929" y="255213"/>
                  </a:cubicBezTo>
                  <a:lnTo>
                    <a:pt x="325145" y="219346"/>
                  </a:lnTo>
                  <a:cubicBezTo>
                    <a:pt x="336039" y="213354"/>
                    <a:pt x="347165" y="209006"/>
                    <a:pt x="357956" y="20627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1" name="Rectangle: Rounded Corners 13">
              <a:extLst>
                <a:ext uri="{FF2B5EF4-FFF2-40B4-BE49-F238E27FC236}">
                  <a16:creationId xmlns:a16="http://schemas.microsoft.com/office/drawing/2014/main" id="{4832528F-3547-DC73-20AC-E747657CF110}"/>
                </a:ext>
              </a:extLst>
            </p:cNvPr>
            <p:cNvSpPr/>
            <p:nvPr/>
          </p:nvSpPr>
          <p:spPr>
            <a:xfrm>
              <a:off x="8785549" y="4456074"/>
              <a:ext cx="341574" cy="126016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77650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9974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174" h="1225484">
                  <a:moveTo>
                    <a:pt x="0" y="90048"/>
                  </a:moveTo>
                  <a:cubicBezTo>
                    <a:pt x="0" y="40316"/>
                    <a:pt x="117966" y="0"/>
                    <a:pt x="167698" y="0"/>
                  </a:cubicBezTo>
                  <a:lnTo>
                    <a:pt x="242126" y="0"/>
                  </a:lnTo>
                  <a:cubicBezTo>
                    <a:pt x="291858" y="0"/>
                    <a:pt x="332174" y="40316"/>
                    <a:pt x="332174" y="90048"/>
                  </a:cubicBezTo>
                  <a:cubicBezTo>
                    <a:pt x="331691" y="278755"/>
                    <a:pt x="300223" y="469844"/>
                    <a:pt x="299740" y="658551"/>
                  </a:cubicBezTo>
                  <a:lnTo>
                    <a:pt x="332174" y="1135436"/>
                  </a:lnTo>
                  <a:cubicBezTo>
                    <a:pt x="332174" y="1185168"/>
                    <a:pt x="291858" y="1225484"/>
                    <a:pt x="242126" y="1225484"/>
                  </a:cubicBezTo>
                  <a:lnTo>
                    <a:pt x="167698" y="1225484"/>
                  </a:lnTo>
                  <a:cubicBezTo>
                    <a:pt x="117966" y="1225484"/>
                    <a:pt x="105382" y="1185168"/>
                    <a:pt x="105382" y="1135436"/>
                  </a:cubicBezTo>
                  <a:cubicBezTo>
                    <a:pt x="105603" y="976474"/>
                    <a:pt x="125717" y="817513"/>
                    <a:pt x="125938" y="658551"/>
                  </a:cubicBezTo>
                  <a:cubicBezTo>
                    <a:pt x="12571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B68171EB-225B-3D25-1DF4-B61410EF98BC}"/>
                </a:ext>
              </a:extLst>
            </p:cNvPr>
            <p:cNvSpPr/>
            <p:nvPr/>
          </p:nvSpPr>
          <p:spPr>
            <a:xfrm>
              <a:off x="10431604" y="4142852"/>
              <a:ext cx="672995" cy="672995"/>
            </a:xfrm>
            <a:prstGeom prst="ellipse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D930A0DF-5F06-F2AC-C398-15E24B0A9FAD}"/>
                </a:ext>
              </a:extLst>
            </p:cNvPr>
            <p:cNvSpPr/>
            <p:nvPr/>
          </p:nvSpPr>
          <p:spPr>
            <a:xfrm>
              <a:off x="8355449" y="3254023"/>
              <a:ext cx="3143120" cy="1471213"/>
            </a:xfrm>
            <a:custGeom>
              <a:avLst/>
              <a:gdLst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4000490 w 5293698"/>
                <a:gd name="connsiteY8" fmla="*/ 222646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2971853 w 5293698"/>
                <a:gd name="connsiteY8" fmla="*/ 2563856 h 2563856"/>
                <a:gd name="connsiteX9" fmla="*/ 824895 w 5293698"/>
                <a:gd name="connsiteY9" fmla="*/ 2494282 h 2563856"/>
                <a:gd name="connsiteX10" fmla="*/ 79513 w 5293698"/>
                <a:gd name="connsiteY10" fmla="*/ 1798596 h 2563856"/>
                <a:gd name="connsiteX11" fmla="*/ 0 w 5293698"/>
                <a:gd name="connsiteY11" fmla="*/ 775199 h 2563856"/>
                <a:gd name="connsiteX12" fmla="*/ 263897 w 5293698"/>
                <a:gd name="connsiteY12" fmla="*/ 229109 h 2563856"/>
                <a:gd name="connsiteX13" fmla="*/ 307280 w 5293698"/>
                <a:gd name="connsiteY13" fmla="*/ 196783 h 2563856"/>
                <a:gd name="connsiteX14" fmla="*/ 310217 w 5293698"/>
                <a:gd name="connsiteY14" fmla="*/ 191371 h 2563856"/>
                <a:gd name="connsiteX15" fmla="*/ 670142 w 5293698"/>
                <a:gd name="connsiteY15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65682 h 2563856"/>
                <a:gd name="connsiteX7" fmla="*/ 4001160 w 5293698"/>
                <a:gd name="connsiteY7" fmla="*/ 2225925 h 2563856"/>
                <a:gd name="connsiteX8" fmla="*/ 2971853 w 5293698"/>
                <a:gd name="connsiteY8" fmla="*/ 2563856 h 2563856"/>
                <a:gd name="connsiteX9" fmla="*/ 824895 w 5293698"/>
                <a:gd name="connsiteY9" fmla="*/ 2494282 h 2563856"/>
                <a:gd name="connsiteX10" fmla="*/ 79513 w 5293698"/>
                <a:gd name="connsiteY10" fmla="*/ 1798596 h 2563856"/>
                <a:gd name="connsiteX11" fmla="*/ 0 w 5293698"/>
                <a:gd name="connsiteY11" fmla="*/ 775199 h 2563856"/>
                <a:gd name="connsiteX12" fmla="*/ 263897 w 5293698"/>
                <a:gd name="connsiteY12" fmla="*/ 229109 h 2563856"/>
                <a:gd name="connsiteX13" fmla="*/ 307280 w 5293698"/>
                <a:gd name="connsiteY13" fmla="*/ 196783 h 2563856"/>
                <a:gd name="connsiteX14" fmla="*/ 310217 w 5293698"/>
                <a:gd name="connsiteY14" fmla="*/ 191371 h 2563856"/>
                <a:gd name="connsiteX15" fmla="*/ 670142 w 5293698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462663 w 5462663"/>
                <a:gd name="connsiteY5" fmla="*/ 1791870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462663 w 5462663"/>
                <a:gd name="connsiteY5" fmla="*/ 1791870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343393 w 5462663"/>
                <a:gd name="connsiteY5" fmla="*/ 1801809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343393 w 5462663"/>
                <a:gd name="connsiteY5" fmla="*/ 1801809 h 2563856"/>
                <a:gd name="connsiteX6" fmla="*/ 4909339 w 5462663"/>
                <a:gd name="connsiteY6" fmla="*/ 2255743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80809"/>
                <a:gd name="connsiteY0" fmla="*/ 0 h 2563856"/>
                <a:gd name="connsiteX1" fmla="*/ 1013738 w 5480809"/>
                <a:gd name="connsiteY1" fmla="*/ 0 h 2563856"/>
                <a:gd name="connsiteX2" fmla="*/ 3140818 w 5480809"/>
                <a:gd name="connsiteY2" fmla="*/ 0 h 2563856"/>
                <a:gd name="connsiteX3" fmla="*/ 5028608 w 5480809"/>
                <a:gd name="connsiteY3" fmla="*/ 0 h 2563856"/>
                <a:gd name="connsiteX4" fmla="*/ 5462663 w 5480809"/>
                <a:gd name="connsiteY4" fmla="*/ 434055 h 2563856"/>
                <a:gd name="connsiteX5" fmla="*/ 5476696 w 5480809"/>
                <a:gd name="connsiteY5" fmla="*/ 1111624 h 2563856"/>
                <a:gd name="connsiteX6" fmla="*/ 5343393 w 5480809"/>
                <a:gd name="connsiteY6" fmla="*/ 1801809 h 2563856"/>
                <a:gd name="connsiteX7" fmla="*/ 4909339 w 5480809"/>
                <a:gd name="connsiteY7" fmla="*/ 2255743 h 2563856"/>
                <a:gd name="connsiteX8" fmla="*/ 4170125 w 5480809"/>
                <a:gd name="connsiteY8" fmla="*/ 2225925 h 2563856"/>
                <a:gd name="connsiteX9" fmla="*/ 3140818 w 5480809"/>
                <a:gd name="connsiteY9" fmla="*/ 2563856 h 2563856"/>
                <a:gd name="connsiteX10" fmla="*/ 993860 w 5480809"/>
                <a:gd name="connsiteY10" fmla="*/ 2494282 h 2563856"/>
                <a:gd name="connsiteX11" fmla="*/ 248478 w 5480809"/>
                <a:gd name="connsiteY11" fmla="*/ 1798596 h 2563856"/>
                <a:gd name="connsiteX12" fmla="*/ 0 w 5480809"/>
                <a:gd name="connsiteY12" fmla="*/ 864651 h 2563856"/>
                <a:gd name="connsiteX13" fmla="*/ 432862 w 5480809"/>
                <a:gd name="connsiteY13" fmla="*/ 229109 h 2563856"/>
                <a:gd name="connsiteX14" fmla="*/ 476245 w 5480809"/>
                <a:gd name="connsiteY14" fmla="*/ 196783 h 2563856"/>
                <a:gd name="connsiteX15" fmla="*/ 479182 w 5480809"/>
                <a:gd name="connsiteY15" fmla="*/ 191371 h 2563856"/>
                <a:gd name="connsiteX16" fmla="*/ 839107 w 5480809"/>
                <a:gd name="connsiteY16" fmla="*/ 0 h 2563856"/>
                <a:gd name="connsiteX0" fmla="*/ 839107 w 5480809"/>
                <a:gd name="connsiteY0" fmla="*/ 0 h 2563856"/>
                <a:gd name="connsiteX1" fmla="*/ 1013738 w 5480809"/>
                <a:gd name="connsiteY1" fmla="*/ 0 h 2563856"/>
                <a:gd name="connsiteX2" fmla="*/ 3140818 w 5480809"/>
                <a:gd name="connsiteY2" fmla="*/ 0 h 2563856"/>
                <a:gd name="connsiteX3" fmla="*/ 5028608 w 5480809"/>
                <a:gd name="connsiteY3" fmla="*/ 0 h 2563856"/>
                <a:gd name="connsiteX4" fmla="*/ 5462663 w 5480809"/>
                <a:gd name="connsiteY4" fmla="*/ 434055 h 2563856"/>
                <a:gd name="connsiteX5" fmla="*/ 5476696 w 5480809"/>
                <a:gd name="connsiteY5" fmla="*/ 1111624 h 2563856"/>
                <a:gd name="connsiteX6" fmla="*/ 5343393 w 5480809"/>
                <a:gd name="connsiteY6" fmla="*/ 1801809 h 2563856"/>
                <a:gd name="connsiteX7" fmla="*/ 4909339 w 5480809"/>
                <a:gd name="connsiteY7" fmla="*/ 2255743 h 2563856"/>
                <a:gd name="connsiteX8" fmla="*/ 4170125 w 5480809"/>
                <a:gd name="connsiteY8" fmla="*/ 2225925 h 2563856"/>
                <a:gd name="connsiteX9" fmla="*/ 3140818 w 5480809"/>
                <a:gd name="connsiteY9" fmla="*/ 2563856 h 2563856"/>
                <a:gd name="connsiteX10" fmla="*/ 993860 w 5480809"/>
                <a:gd name="connsiteY10" fmla="*/ 2494282 h 2563856"/>
                <a:gd name="connsiteX11" fmla="*/ 248478 w 5480809"/>
                <a:gd name="connsiteY11" fmla="*/ 1798596 h 2563856"/>
                <a:gd name="connsiteX12" fmla="*/ 0 w 5480809"/>
                <a:gd name="connsiteY12" fmla="*/ 864651 h 2563856"/>
                <a:gd name="connsiteX13" fmla="*/ 432862 w 5480809"/>
                <a:gd name="connsiteY13" fmla="*/ 229109 h 2563856"/>
                <a:gd name="connsiteX14" fmla="*/ 476245 w 5480809"/>
                <a:gd name="connsiteY14" fmla="*/ 196783 h 2563856"/>
                <a:gd name="connsiteX15" fmla="*/ 479182 w 5480809"/>
                <a:gd name="connsiteY15" fmla="*/ 191371 h 2563856"/>
                <a:gd name="connsiteX16" fmla="*/ 839107 w 5480809"/>
                <a:gd name="connsiteY16" fmla="*/ 0 h 2563856"/>
                <a:gd name="connsiteX0" fmla="*/ 839107 w 5490726"/>
                <a:gd name="connsiteY0" fmla="*/ 0 h 2563856"/>
                <a:gd name="connsiteX1" fmla="*/ 1013738 w 5490726"/>
                <a:gd name="connsiteY1" fmla="*/ 0 h 2563856"/>
                <a:gd name="connsiteX2" fmla="*/ 3140818 w 5490726"/>
                <a:gd name="connsiteY2" fmla="*/ 0 h 2563856"/>
                <a:gd name="connsiteX3" fmla="*/ 5028608 w 5490726"/>
                <a:gd name="connsiteY3" fmla="*/ 0 h 2563856"/>
                <a:gd name="connsiteX4" fmla="*/ 5462663 w 5490726"/>
                <a:gd name="connsiteY4" fmla="*/ 434055 h 2563856"/>
                <a:gd name="connsiteX5" fmla="*/ 5476696 w 5490726"/>
                <a:gd name="connsiteY5" fmla="*/ 1111624 h 2563856"/>
                <a:gd name="connsiteX6" fmla="*/ 5343393 w 5490726"/>
                <a:gd name="connsiteY6" fmla="*/ 1801809 h 2563856"/>
                <a:gd name="connsiteX7" fmla="*/ 4909339 w 5490726"/>
                <a:gd name="connsiteY7" fmla="*/ 2255743 h 2563856"/>
                <a:gd name="connsiteX8" fmla="*/ 4170125 w 5490726"/>
                <a:gd name="connsiteY8" fmla="*/ 2225925 h 2563856"/>
                <a:gd name="connsiteX9" fmla="*/ 3140818 w 5490726"/>
                <a:gd name="connsiteY9" fmla="*/ 2563856 h 2563856"/>
                <a:gd name="connsiteX10" fmla="*/ 993860 w 5490726"/>
                <a:gd name="connsiteY10" fmla="*/ 2494282 h 2563856"/>
                <a:gd name="connsiteX11" fmla="*/ 248478 w 5490726"/>
                <a:gd name="connsiteY11" fmla="*/ 1798596 h 2563856"/>
                <a:gd name="connsiteX12" fmla="*/ 0 w 5490726"/>
                <a:gd name="connsiteY12" fmla="*/ 864651 h 2563856"/>
                <a:gd name="connsiteX13" fmla="*/ 432862 w 5490726"/>
                <a:gd name="connsiteY13" fmla="*/ 229109 h 2563856"/>
                <a:gd name="connsiteX14" fmla="*/ 476245 w 5490726"/>
                <a:gd name="connsiteY14" fmla="*/ 196783 h 2563856"/>
                <a:gd name="connsiteX15" fmla="*/ 479182 w 5490726"/>
                <a:gd name="connsiteY15" fmla="*/ 191371 h 2563856"/>
                <a:gd name="connsiteX16" fmla="*/ 839107 w 5490726"/>
                <a:gd name="connsiteY16" fmla="*/ 0 h 2563856"/>
                <a:gd name="connsiteX0" fmla="*/ 839107 w 5477459"/>
                <a:gd name="connsiteY0" fmla="*/ 0 h 2563856"/>
                <a:gd name="connsiteX1" fmla="*/ 1013738 w 5477459"/>
                <a:gd name="connsiteY1" fmla="*/ 0 h 2563856"/>
                <a:gd name="connsiteX2" fmla="*/ 3140818 w 5477459"/>
                <a:gd name="connsiteY2" fmla="*/ 0 h 2563856"/>
                <a:gd name="connsiteX3" fmla="*/ 5028608 w 5477459"/>
                <a:gd name="connsiteY3" fmla="*/ 0 h 2563856"/>
                <a:gd name="connsiteX4" fmla="*/ 5462663 w 5477459"/>
                <a:gd name="connsiteY4" fmla="*/ 434055 h 2563856"/>
                <a:gd name="connsiteX5" fmla="*/ 5476696 w 5477459"/>
                <a:gd name="connsiteY5" fmla="*/ 1111624 h 2563856"/>
                <a:gd name="connsiteX6" fmla="*/ 5422906 w 5477459"/>
                <a:gd name="connsiteY6" fmla="*/ 1801809 h 2563856"/>
                <a:gd name="connsiteX7" fmla="*/ 4909339 w 5477459"/>
                <a:gd name="connsiteY7" fmla="*/ 2255743 h 2563856"/>
                <a:gd name="connsiteX8" fmla="*/ 4170125 w 5477459"/>
                <a:gd name="connsiteY8" fmla="*/ 2225925 h 2563856"/>
                <a:gd name="connsiteX9" fmla="*/ 3140818 w 5477459"/>
                <a:gd name="connsiteY9" fmla="*/ 2563856 h 2563856"/>
                <a:gd name="connsiteX10" fmla="*/ 993860 w 5477459"/>
                <a:gd name="connsiteY10" fmla="*/ 2494282 h 2563856"/>
                <a:gd name="connsiteX11" fmla="*/ 248478 w 5477459"/>
                <a:gd name="connsiteY11" fmla="*/ 1798596 h 2563856"/>
                <a:gd name="connsiteX12" fmla="*/ 0 w 5477459"/>
                <a:gd name="connsiteY12" fmla="*/ 864651 h 2563856"/>
                <a:gd name="connsiteX13" fmla="*/ 432862 w 5477459"/>
                <a:gd name="connsiteY13" fmla="*/ 229109 h 2563856"/>
                <a:gd name="connsiteX14" fmla="*/ 476245 w 5477459"/>
                <a:gd name="connsiteY14" fmla="*/ 196783 h 2563856"/>
                <a:gd name="connsiteX15" fmla="*/ 479182 w 5477459"/>
                <a:gd name="connsiteY15" fmla="*/ 191371 h 2563856"/>
                <a:gd name="connsiteX16" fmla="*/ 839107 w 5477459"/>
                <a:gd name="connsiteY16" fmla="*/ 0 h 256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77459" h="2563856">
                  <a:moveTo>
                    <a:pt x="839107" y="0"/>
                  </a:moveTo>
                  <a:lnTo>
                    <a:pt x="1013738" y="0"/>
                  </a:lnTo>
                  <a:lnTo>
                    <a:pt x="3140818" y="0"/>
                  </a:lnTo>
                  <a:lnTo>
                    <a:pt x="5028608" y="0"/>
                  </a:lnTo>
                  <a:cubicBezTo>
                    <a:pt x="5268330" y="0"/>
                    <a:pt x="5462663" y="194333"/>
                    <a:pt x="5462663" y="434055"/>
                  </a:cubicBezTo>
                  <a:cubicBezTo>
                    <a:pt x="5444149" y="656598"/>
                    <a:pt x="5483322" y="883665"/>
                    <a:pt x="5476696" y="1111624"/>
                  </a:cubicBezTo>
                  <a:cubicBezTo>
                    <a:pt x="5470070" y="1339583"/>
                    <a:pt x="5440836" y="1571747"/>
                    <a:pt x="5422906" y="1801809"/>
                  </a:cubicBezTo>
                  <a:cubicBezTo>
                    <a:pt x="5378472" y="2031871"/>
                    <a:pt x="5104884" y="2185057"/>
                    <a:pt x="4909339" y="2255743"/>
                  </a:cubicBezTo>
                  <a:cubicBezTo>
                    <a:pt x="4623178" y="2255743"/>
                    <a:pt x="4464878" y="2174573"/>
                    <a:pt x="4170125" y="2225925"/>
                  </a:cubicBezTo>
                  <a:cubicBezTo>
                    <a:pt x="3875372" y="2277277"/>
                    <a:pt x="3670196" y="2519130"/>
                    <a:pt x="3140818" y="2563856"/>
                  </a:cubicBezTo>
                  <a:lnTo>
                    <a:pt x="993860" y="2494282"/>
                  </a:lnTo>
                  <a:cubicBezTo>
                    <a:pt x="511803" y="2366739"/>
                    <a:pt x="331304" y="2109911"/>
                    <a:pt x="248478" y="1798596"/>
                  </a:cubicBezTo>
                  <a:lnTo>
                    <a:pt x="0" y="864651"/>
                  </a:lnTo>
                  <a:cubicBezTo>
                    <a:pt x="0" y="653331"/>
                    <a:pt x="274498" y="370079"/>
                    <a:pt x="432862" y="229109"/>
                  </a:cubicBezTo>
                  <a:lnTo>
                    <a:pt x="476245" y="196783"/>
                  </a:lnTo>
                  <a:lnTo>
                    <a:pt x="479182" y="191371"/>
                  </a:lnTo>
                  <a:cubicBezTo>
                    <a:pt x="557185" y="75911"/>
                    <a:pt x="689281" y="0"/>
                    <a:pt x="83910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E407E32B-80E9-3413-E35F-D4EA054B6350}"/>
                </a:ext>
              </a:extLst>
            </p:cNvPr>
            <p:cNvSpPr/>
            <p:nvPr/>
          </p:nvSpPr>
          <p:spPr>
            <a:xfrm>
              <a:off x="8760520" y="5569321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Rectangle: Rounded Corners 13">
              <a:extLst>
                <a:ext uri="{FF2B5EF4-FFF2-40B4-BE49-F238E27FC236}">
                  <a16:creationId xmlns:a16="http://schemas.microsoft.com/office/drawing/2014/main" id="{655BC2C9-45DE-FC5F-261E-FABBC0C47CEE}"/>
                </a:ext>
              </a:extLst>
            </p:cNvPr>
            <p:cNvSpPr/>
            <p:nvPr/>
          </p:nvSpPr>
          <p:spPr>
            <a:xfrm>
              <a:off x="9002278" y="4501701"/>
              <a:ext cx="341574" cy="126016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77650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9974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174" h="1225484">
                  <a:moveTo>
                    <a:pt x="0" y="90048"/>
                  </a:moveTo>
                  <a:cubicBezTo>
                    <a:pt x="0" y="40316"/>
                    <a:pt x="117966" y="0"/>
                    <a:pt x="167698" y="0"/>
                  </a:cubicBezTo>
                  <a:lnTo>
                    <a:pt x="242126" y="0"/>
                  </a:lnTo>
                  <a:cubicBezTo>
                    <a:pt x="291858" y="0"/>
                    <a:pt x="332174" y="40316"/>
                    <a:pt x="332174" y="90048"/>
                  </a:cubicBezTo>
                  <a:cubicBezTo>
                    <a:pt x="331691" y="278755"/>
                    <a:pt x="300223" y="469844"/>
                    <a:pt x="299740" y="658551"/>
                  </a:cubicBezTo>
                  <a:lnTo>
                    <a:pt x="332174" y="1135436"/>
                  </a:lnTo>
                  <a:cubicBezTo>
                    <a:pt x="332174" y="1185168"/>
                    <a:pt x="291858" y="1225484"/>
                    <a:pt x="242126" y="1225484"/>
                  </a:cubicBezTo>
                  <a:lnTo>
                    <a:pt x="167698" y="1225484"/>
                  </a:lnTo>
                  <a:cubicBezTo>
                    <a:pt x="117966" y="1225484"/>
                    <a:pt x="105382" y="1185168"/>
                    <a:pt x="105382" y="1135436"/>
                  </a:cubicBezTo>
                  <a:cubicBezTo>
                    <a:pt x="105603" y="976474"/>
                    <a:pt x="125717" y="817513"/>
                    <a:pt x="125938" y="658551"/>
                  </a:cubicBezTo>
                  <a:cubicBezTo>
                    <a:pt x="12571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14271F45-E856-4C6A-36B3-AA6CAD7A6450}"/>
                </a:ext>
              </a:extLst>
            </p:cNvPr>
            <p:cNvSpPr/>
            <p:nvPr/>
          </p:nvSpPr>
          <p:spPr>
            <a:xfrm>
              <a:off x="8977249" y="561494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9D678F2-9213-97AD-03E5-C07E05ADA849}"/>
                </a:ext>
              </a:extLst>
            </p:cNvPr>
            <p:cNvSpPr/>
            <p:nvPr/>
          </p:nvSpPr>
          <p:spPr>
            <a:xfrm rot="381580">
              <a:off x="10760975" y="4184691"/>
              <a:ext cx="798612" cy="154956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  <a:gd name="connsiteX0" fmla="*/ 357956 w 756574"/>
                <a:gd name="connsiteY0" fmla="*/ 3487 h 1265217"/>
                <a:gd name="connsiteX1" fmla="*/ 430762 w 756574"/>
                <a:gd name="connsiteY1" fmla="*/ 21739 h 1265217"/>
                <a:gd name="connsiteX2" fmla="*/ 574207 w 756574"/>
                <a:gd name="connsiteY2" fmla="*/ 345223 h 1265217"/>
                <a:gd name="connsiteX3" fmla="*/ 689059 w 756574"/>
                <a:gd name="connsiteY3" fmla="*/ 510871 h 1265217"/>
                <a:gd name="connsiteX4" fmla="*/ 701577 w 756574"/>
                <a:gd name="connsiteY4" fmla="*/ 512433 h 1265217"/>
                <a:gd name="connsiteX5" fmla="*/ 756574 w 756574"/>
                <a:gd name="connsiteY5" fmla="*/ 563696 h 1265217"/>
                <a:gd name="connsiteX6" fmla="*/ 707500 w 756574"/>
                <a:gd name="connsiteY6" fmla="*/ 914942 h 1265217"/>
                <a:gd name="connsiteX7" fmla="*/ 756574 w 756574"/>
                <a:gd name="connsiteY7" fmla="*/ 1209581 h 1265217"/>
                <a:gd name="connsiteX8" fmla="*/ 666526 w 756574"/>
                <a:gd name="connsiteY8" fmla="*/ 1265217 h 1265217"/>
                <a:gd name="connsiteX9" fmla="*/ 592098 w 756574"/>
                <a:gd name="connsiteY9" fmla="*/ 1265217 h 1265217"/>
                <a:gd name="connsiteX10" fmla="*/ 502050 w 756574"/>
                <a:gd name="connsiteY10" fmla="*/ 1209582 h 1265217"/>
                <a:gd name="connsiteX11" fmla="*/ 550338 w 756574"/>
                <a:gd name="connsiteY11" fmla="*/ 914942 h 1265217"/>
                <a:gd name="connsiteX12" fmla="*/ 526194 w 756574"/>
                <a:gd name="connsiteY12" fmla="*/ 739319 h 1265217"/>
                <a:gd name="connsiteX13" fmla="*/ 520879 w 756574"/>
                <a:gd name="connsiteY13" fmla="*/ 711097 h 1265217"/>
                <a:gd name="connsiteX14" fmla="*/ 517880 w 756574"/>
                <a:gd name="connsiteY14" fmla="*/ 708297 h 1265217"/>
                <a:gd name="connsiteX15" fmla="*/ 358505 w 756574"/>
                <a:gd name="connsiteY15" fmla="*/ 463645 h 1265217"/>
                <a:gd name="connsiteX16" fmla="*/ 678 w 756574"/>
                <a:gd name="connsiteY16" fmla="*/ 91363 h 1265217"/>
                <a:gd name="connsiteX17" fmla="*/ 259929 w 756574"/>
                <a:gd name="connsiteY17" fmla="*/ 52428 h 1265217"/>
                <a:gd name="connsiteX18" fmla="*/ 325145 w 756574"/>
                <a:gd name="connsiteY18" fmla="*/ 16561 h 1265217"/>
                <a:gd name="connsiteX19" fmla="*/ 357956 w 756574"/>
                <a:gd name="connsiteY19" fmla="*/ 3487 h 1265217"/>
                <a:gd name="connsiteX0" fmla="*/ 357956 w 756574"/>
                <a:gd name="connsiteY0" fmla="*/ 206272 h 1468002"/>
                <a:gd name="connsiteX1" fmla="*/ 579855 w 756574"/>
                <a:gd name="connsiteY1" fmla="*/ 1317 h 1468002"/>
                <a:gd name="connsiteX2" fmla="*/ 574207 w 756574"/>
                <a:gd name="connsiteY2" fmla="*/ 548008 h 1468002"/>
                <a:gd name="connsiteX3" fmla="*/ 689059 w 756574"/>
                <a:gd name="connsiteY3" fmla="*/ 713656 h 1468002"/>
                <a:gd name="connsiteX4" fmla="*/ 701577 w 756574"/>
                <a:gd name="connsiteY4" fmla="*/ 715218 h 1468002"/>
                <a:gd name="connsiteX5" fmla="*/ 756574 w 756574"/>
                <a:gd name="connsiteY5" fmla="*/ 766481 h 1468002"/>
                <a:gd name="connsiteX6" fmla="*/ 707500 w 756574"/>
                <a:gd name="connsiteY6" fmla="*/ 1117727 h 1468002"/>
                <a:gd name="connsiteX7" fmla="*/ 756574 w 756574"/>
                <a:gd name="connsiteY7" fmla="*/ 1412366 h 1468002"/>
                <a:gd name="connsiteX8" fmla="*/ 666526 w 756574"/>
                <a:gd name="connsiteY8" fmla="*/ 1468002 h 1468002"/>
                <a:gd name="connsiteX9" fmla="*/ 592098 w 756574"/>
                <a:gd name="connsiteY9" fmla="*/ 1468002 h 1468002"/>
                <a:gd name="connsiteX10" fmla="*/ 502050 w 756574"/>
                <a:gd name="connsiteY10" fmla="*/ 1412367 h 1468002"/>
                <a:gd name="connsiteX11" fmla="*/ 550338 w 756574"/>
                <a:gd name="connsiteY11" fmla="*/ 1117727 h 1468002"/>
                <a:gd name="connsiteX12" fmla="*/ 526194 w 756574"/>
                <a:gd name="connsiteY12" fmla="*/ 942104 h 1468002"/>
                <a:gd name="connsiteX13" fmla="*/ 520879 w 756574"/>
                <a:gd name="connsiteY13" fmla="*/ 913882 h 1468002"/>
                <a:gd name="connsiteX14" fmla="*/ 517880 w 756574"/>
                <a:gd name="connsiteY14" fmla="*/ 911082 h 1468002"/>
                <a:gd name="connsiteX15" fmla="*/ 358505 w 756574"/>
                <a:gd name="connsiteY15" fmla="*/ 666430 h 1468002"/>
                <a:gd name="connsiteX16" fmla="*/ 678 w 756574"/>
                <a:gd name="connsiteY16" fmla="*/ 294148 h 1468002"/>
                <a:gd name="connsiteX17" fmla="*/ 259929 w 756574"/>
                <a:gd name="connsiteY17" fmla="*/ 255213 h 1468002"/>
                <a:gd name="connsiteX18" fmla="*/ 325145 w 756574"/>
                <a:gd name="connsiteY18" fmla="*/ 219346 h 1468002"/>
                <a:gd name="connsiteX19" fmla="*/ 357956 w 756574"/>
                <a:gd name="connsiteY19" fmla="*/ 206272 h 146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6574" h="1468002">
                  <a:moveTo>
                    <a:pt x="357956" y="206272"/>
                  </a:moveTo>
                  <a:cubicBezTo>
                    <a:pt x="390331" y="198071"/>
                    <a:pt x="568789" y="-18802"/>
                    <a:pt x="579855" y="1317"/>
                  </a:cubicBezTo>
                  <a:cubicBezTo>
                    <a:pt x="635416" y="103342"/>
                    <a:pt x="518646" y="445984"/>
                    <a:pt x="574207" y="548008"/>
                  </a:cubicBezTo>
                  <a:lnTo>
                    <a:pt x="689059" y="713656"/>
                  </a:lnTo>
                  <a:lnTo>
                    <a:pt x="701577" y="715218"/>
                  </a:lnTo>
                  <a:cubicBezTo>
                    <a:pt x="733896" y="723664"/>
                    <a:pt x="756574" y="743437"/>
                    <a:pt x="756574" y="766481"/>
                  </a:cubicBezTo>
                  <a:cubicBezTo>
                    <a:pt x="756091" y="883073"/>
                    <a:pt x="707983" y="1001135"/>
                    <a:pt x="707500" y="1117727"/>
                  </a:cubicBezTo>
                  <a:lnTo>
                    <a:pt x="756574" y="1412366"/>
                  </a:lnTo>
                  <a:cubicBezTo>
                    <a:pt x="756574" y="1443093"/>
                    <a:pt x="716258" y="1468002"/>
                    <a:pt x="666526" y="1468002"/>
                  </a:cubicBezTo>
                  <a:lnTo>
                    <a:pt x="592098" y="1468002"/>
                  </a:lnTo>
                  <a:cubicBezTo>
                    <a:pt x="542366" y="1468002"/>
                    <a:pt x="502050" y="1443093"/>
                    <a:pt x="502050" y="1412367"/>
                  </a:cubicBezTo>
                  <a:cubicBezTo>
                    <a:pt x="502271" y="1314153"/>
                    <a:pt x="550117" y="1215940"/>
                    <a:pt x="550338" y="1117727"/>
                  </a:cubicBezTo>
                  <a:cubicBezTo>
                    <a:pt x="550228" y="1059186"/>
                    <a:pt x="538211" y="1000645"/>
                    <a:pt x="526194" y="942104"/>
                  </a:cubicBezTo>
                  <a:lnTo>
                    <a:pt x="520879" y="913882"/>
                  </a:lnTo>
                  <a:lnTo>
                    <a:pt x="517880" y="911082"/>
                  </a:lnTo>
                  <a:cubicBezTo>
                    <a:pt x="470914" y="825229"/>
                    <a:pt x="444705" y="769252"/>
                    <a:pt x="358505" y="666430"/>
                  </a:cubicBezTo>
                  <a:cubicBezTo>
                    <a:pt x="272305" y="563608"/>
                    <a:pt x="57091" y="396261"/>
                    <a:pt x="678" y="294148"/>
                  </a:cubicBezTo>
                  <a:cubicBezTo>
                    <a:pt x="-14077" y="267322"/>
                    <a:pt x="216353" y="279180"/>
                    <a:pt x="259929" y="255213"/>
                  </a:cubicBezTo>
                  <a:lnTo>
                    <a:pt x="325145" y="219346"/>
                  </a:lnTo>
                  <a:cubicBezTo>
                    <a:pt x="336039" y="213354"/>
                    <a:pt x="347165" y="209006"/>
                    <a:pt x="357956" y="20627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29C28A29-B5B1-D3B9-83CD-2748107AA7F9}"/>
                </a:ext>
              </a:extLst>
            </p:cNvPr>
            <p:cNvSpPr/>
            <p:nvPr/>
          </p:nvSpPr>
          <p:spPr>
            <a:xfrm>
              <a:off x="11116006" y="563205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C35AD702-D640-E5E5-FFA8-71D06F32A4F6}"/>
                </a:ext>
              </a:extLst>
            </p:cNvPr>
            <p:cNvSpPr/>
            <p:nvPr/>
          </p:nvSpPr>
          <p:spPr>
            <a:xfrm>
              <a:off x="10625517" y="556361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E44D51A-9321-A267-4375-AEEA753C95AC}"/>
                </a:ext>
              </a:extLst>
            </p:cNvPr>
            <p:cNvSpPr/>
            <p:nvPr/>
          </p:nvSpPr>
          <p:spPr>
            <a:xfrm>
              <a:off x="11383747" y="3383077"/>
              <a:ext cx="259935" cy="1476626"/>
            </a:xfrm>
            <a:custGeom>
              <a:avLst/>
              <a:gdLst>
                <a:gd name="connsiteX0" fmla="*/ 90005 w 452984"/>
                <a:gd name="connsiteY0" fmla="*/ 31960 h 2573290"/>
                <a:gd name="connsiteX1" fmla="*/ 417996 w 452984"/>
                <a:gd name="connsiteY1" fmla="*/ 876786 h 2573290"/>
                <a:gd name="connsiteX2" fmla="*/ 427935 w 452984"/>
                <a:gd name="connsiteY2" fmla="*/ 2417351 h 2573290"/>
                <a:gd name="connsiteX3" fmla="*/ 278848 w 452984"/>
                <a:gd name="connsiteY3" fmla="*/ 2407412 h 2573290"/>
                <a:gd name="connsiteX4" fmla="*/ 298726 w 452984"/>
                <a:gd name="connsiteY4" fmla="*/ 1413499 h 2573290"/>
                <a:gd name="connsiteX5" fmla="*/ 278848 w 452984"/>
                <a:gd name="connsiteY5" fmla="*/ 846968 h 2573290"/>
                <a:gd name="connsiteX6" fmla="*/ 10491 w 452984"/>
                <a:gd name="connsiteY6" fmla="*/ 240682 h 2573290"/>
                <a:gd name="connsiteX7" fmla="*/ 90005 w 452984"/>
                <a:gd name="connsiteY7" fmla="*/ 31960 h 257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984" h="2573290">
                  <a:moveTo>
                    <a:pt x="90005" y="31960"/>
                  </a:moveTo>
                  <a:cubicBezTo>
                    <a:pt x="157922" y="137977"/>
                    <a:pt x="361674" y="479221"/>
                    <a:pt x="417996" y="876786"/>
                  </a:cubicBezTo>
                  <a:cubicBezTo>
                    <a:pt x="474318" y="1274351"/>
                    <a:pt x="451126" y="2162247"/>
                    <a:pt x="427935" y="2417351"/>
                  </a:cubicBezTo>
                  <a:cubicBezTo>
                    <a:pt x="404744" y="2672455"/>
                    <a:pt x="300383" y="2574721"/>
                    <a:pt x="278848" y="2407412"/>
                  </a:cubicBezTo>
                  <a:cubicBezTo>
                    <a:pt x="257313" y="2240103"/>
                    <a:pt x="298726" y="1673573"/>
                    <a:pt x="298726" y="1413499"/>
                  </a:cubicBezTo>
                  <a:cubicBezTo>
                    <a:pt x="298726" y="1153425"/>
                    <a:pt x="326887" y="1042437"/>
                    <a:pt x="278848" y="846968"/>
                  </a:cubicBezTo>
                  <a:cubicBezTo>
                    <a:pt x="230809" y="651499"/>
                    <a:pt x="41965" y="374860"/>
                    <a:pt x="10491" y="240682"/>
                  </a:cubicBezTo>
                  <a:cubicBezTo>
                    <a:pt x="-20983" y="106504"/>
                    <a:pt x="22088" y="-74057"/>
                    <a:pt x="90005" y="3196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776A2CBF-6451-686E-EE56-412E9EB9974E}"/>
                </a:ext>
              </a:extLst>
            </p:cNvPr>
            <p:cNvSpPr/>
            <p:nvPr/>
          </p:nvSpPr>
          <p:spPr>
            <a:xfrm rot="1830552">
              <a:off x="10508302" y="4614923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F0B22775-F1BA-4542-171D-C7A4341A4478}"/>
                </a:ext>
              </a:extLst>
            </p:cNvPr>
            <p:cNvSpPr/>
            <p:nvPr/>
          </p:nvSpPr>
          <p:spPr>
            <a:xfrm rot="679705">
              <a:off x="10654511" y="4669581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660AA53F-6923-08E1-067E-E3E6C6622B38}"/>
                </a:ext>
              </a:extLst>
            </p:cNvPr>
            <p:cNvSpPr/>
            <p:nvPr/>
          </p:nvSpPr>
          <p:spPr>
            <a:xfrm rot="20926994">
              <a:off x="10797986" y="4675046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EA5B605A-8729-3DEA-5A65-E16C869ED667}"/>
                </a:ext>
              </a:extLst>
            </p:cNvPr>
            <p:cNvSpPr/>
            <p:nvPr/>
          </p:nvSpPr>
          <p:spPr>
            <a:xfrm>
              <a:off x="8333798" y="3177373"/>
              <a:ext cx="643238" cy="521489"/>
            </a:xfrm>
            <a:custGeom>
              <a:avLst/>
              <a:gdLst>
                <a:gd name="connsiteX0" fmla="*/ 186484 w 1111932"/>
                <a:gd name="connsiteY0" fmla="*/ 17908 h 904009"/>
                <a:gd name="connsiteX1" fmla="*/ 713258 w 1111932"/>
                <a:gd name="connsiteY1" fmla="*/ 226630 h 904009"/>
                <a:gd name="connsiteX2" fmla="*/ 971675 w 1111932"/>
                <a:gd name="connsiteY2" fmla="*/ 226630 h 904009"/>
                <a:gd name="connsiteX3" fmla="*/ 1051188 w 1111932"/>
                <a:gd name="connsiteY3" fmla="*/ 862734 h 904009"/>
                <a:gd name="connsiteX4" fmla="*/ 57275 w 1111932"/>
                <a:gd name="connsiteY4" fmla="*/ 753404 h 904009"/>
                <a:gd name="connsiteX5" fmla="*/ 186484 w 1111932"/>
                <a:gd name="connsiteY5" fmla="*/ 17908 h 904009"/>
                <a:gd name="connsiteX0" fmla="*/ 187051 w 1111912"/>
                <a:gd name="connsiteY0" fmla="*/ 22689 h 908790"/>
                <a:gd name="connsiteX1" fmla="*/ 733703 w 1111912"/>
                <a:gd name="connsiteY1" fmla="*/ 191655 h 908790"/>
                <a:gd name="connsiteX2" fmla="*/ 972242 w 1111912"/>
                <a:gd name="connsiteY2" fmla="*/ 231411 h 908790"/>
                <a:gd name="connsiteX3" fmla="*/ 1051755 w 1111912"/>
                <a:gd name="connsiteY3" fmla="*/ 867515 h 908790"/>
                <a:gd name="connsiteX4" fmla="*/ 57842 w 1111912"/>
                <a:gd name="connsiteY4" fmla="*/ 758185 h 908790"/>
                <a:gd name="connsiteX5" fmla="*/ 187051 w 1111912"/>
                <a:gd name="connsiteY5" fmla="*/ 22689 h 908790"/>
                <a:gd name="connsiteX0" fmla="*/ 187051 w 1120960"/>
                <a:gd name="connsiteY0" fmla="*/ 22689 h 908790"/>
                <a:gd name="connsiteX1" fmla="*/ 733703 w 1120960"/>
                <a:gd name="connsiteY1" fmla="*/ 191655 h 908790"/>
                <a:gd name="connsiteX2" fmla="*/ 1011998 w 1120960"/>
                <a:gd name="connsiteY2" fmla="*/ 231411 h 908790"/>
                <a:gd name="connsiteX3" fmla="*/ 1051755 w 1120960"/>
                <a:gd name="connsiteY3" fmla="*/ 867515 h 908790"/>
                <a:gd name="connsiteX4" fmla="*/ 57842 w 1120960"/>
                <a:gd name="connsiteY4" fmla="*/ 758185 h 908790"/>
                <a:gd name="connsiteX5" fmla="*/ 187051 w 1120960"/>
                <a:gd name="connsiteY5" fmla="*/ 22689 h 9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0960" h="908790">
                  <a:moveTo>
                    <a:pt x="187051" y="22689"/>
                  </a:moveTo>
                  <a:cubicBezTo>
                    <a:pt x="299695" y="-71733"/>
                    <a:pt x="596212" y="156868"/>
                    <a:pt x="733703" y="191655"/>
                  </a:cubicBezTo>
                  <a:cubicBezTo>
                    <a:pt x="871194" y="226442"/>
                    <a:pt x="958989" y="118768"/>
                    <a:pt x="1011998" y="231411"/>
                  </a:cubicBezTo>
                  <a:cubicBezTo>
                    <a:pt x="1065007" y="344054"/>
                    <a:pt x="1204155" y="779719"/>
                    <a:pt x="1051755" y="867515"/>
                  </a:cubicBezTo>
                  <a:cubicBezTo>
                    <a:pt x="899355" y="955311"/>
                    <a:pt x="203616" y="895676"/>
                    <a:pt x="57842" y="758185"/>
                  </a:cubicBezTo>
                  <a:cubicBezTo>
                    <a:pt x="-87932" y="620694"/>
                    <a:pt x="74407" y="117111"/>
                    <a:pt x="187051" y="2268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9BDB6AFD-9384-CDCB-D756-31FFCC1B720E}"/>
                </a:ext>
              </a:extLst>
            </p:cNvPr>
            <p:cNvSpPr/>
            <p:nvPr/>
          </p:nvSpPr>
          <p:spPr>
            <a:xfrm rot="2356025">
              <a:off x="8754818" y="3572516"/>
              <a:ext cx="906855" cy="744482"/>
            </a:xfrm>
            <a:custGeom>
              <a:avLst/>
              <a:gdLst>
                <a:gd name="connsiteX0" fmla="*/ 145904 w 2422002"/>
                <a:gd name="connsiteY0" fmla="*/ 458502 h 2133583"/>
                <a:gd name="connsiteX1" fmla="*/ 46512 w 2422002"/>
                <a:gd name="connsiteY1" fmla="*/ 1263571 h 2133583"/>
                <a:gd name="connsiteX2" fmla="*/ 851582 w 2422002"/>
                <a:gd name="connsiteY2" fmla="*/ 1760528 h 2133583"/>
                <a:gd name="connsiteX3" fmla="*/ 1815678 w 2422002"/>
                <a:gd name="connsiteY3" fmla="*/ 2108397 h 2133583"/>
                <a:gd name="connsiteX4" fmla="*/ 1477747 w 2422002"/>
                <a:gd name="connsiteY4" fmla="*/ 1054850 h 2133583"/>
                <a:gd name="connsiteX5" fmla="*/ 2421964 w 2422002"/>
                <a:gd name="connsiteY5" fmla="*/ 408806 h 2133583"/>
                <a:gd name="connsiteX6" fmla="*/ 1437991 w 2422002"/>
                <a:gd name="connsiteY6" fmla="*/ 339232 h 2133583"/>
                <a:gd name="connsiteX7" fmla="*/ 553408 w 2422002"/>
                <a:gd name="connsiteY7" fmla="*/ 1302 h 2133583"/>
                <a:gd name="connsiteX8" fmla="*/ 145904 w 2422002"/>
                <a:gd name="connsiteY8" fmla="*/ 458502 h 213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2002" h="2133583">
                  <a:moveTo>
                    <a:pt x="145904" y="458502"/>
                  </a:moveTo>
                  <a:cubicBezTo>
                    <a:pt x="61421" y="668880"/>
                    <a:pt x="-71101" y="1046567"/>
                    <a:pt x="46512" y="1263571"/>
                  </a:cubicBezTo>
                  <a:cubicBezTo>
                    <a:pt x="164125" y="1480575"/>
                    <a:pt x="556721" y="1619724"/>
                    <a:pt x="851582" y="1760528"/>
                  </a:cubicBezTo>
                  <a:cubicBezTo>
                    <a:pt x="1146443" y="1901332"/>
                    <a:pt x="1711317" y="2226010"/>
                    <a:pt x="1815678" y="2108397"/>
                  </a:cubicBezTo>
                  <a:cubicBezTo>
                    <a:pt x="1920039" y="1990784"/>
                    <a:pt x="1376699" y="1338115"/>
                    <a:pt x="1477747" y="1054850"/>
                  </a:cubicBezTo>
                  <a:cubicBezTo>
                    <a:pt x="1578795" y="771585"/>
                    <a:pt x="2428590" y="528076"/>
                    <a:pt x="2421964" y="408806"/>
                  </a:cubicBezTo>
                  <a:cubicBezTo>
                    <a:pt x="2415338" y="289536"/>
                    <a:pt x="1749417" y="407149"/>
                    <a:pt x="1437991" y="339232"/>
                  </a:cubicBezTo>
                  <a:cubicBezTo>
                    <a:pt x="1126565" y="271315"/>
                    <a:pt x="768756" y="-21889"/>
                    <a:pt x="553408" y="1302"/>
                  </a:cubicBezTo>
                  <a:cubicBezTo>
                    <a:pt x="338060" y="24493"/>
                    <a:pt x="230387" y="248124"/>
                    <a:pt x="145904" y="45850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8AAA40B-2723-FF29-6A5C-7949F8183C59}"/>
                </a:ext>
              </a:extLst>
            </p:cNvPr>
            <p:cNvSpPr/>
            <p:nvPr/>
          </p:nvSpPr>
          <p:spPr>
            <a:xfrm>
              <a:off x="9396717" y="3254713"/>
              <a:ext cx="1886254" cy="575616"/>
            </a:xfrm>
            <a:custGeom>
              <a:avLst/>
              <a:gdLst>
                <a:gd name="connsiteX0" fmla="*/ 126269 w 3298891"/>
                <a:gd name="connsiteY0" fmla="*/ 71074 h 1074189"/>
                <a:gd name="connsiteX1" fmla="*/ 702739 w 3298891"/>
                <a:gd name="connsiteY1" fmla="*/ 955657 h 1074189"/>
                <a:gd name="connsiteX2" fmla="*/ 1895434 w 3298891"/>
                <a:gd name="connsiteY2" fmla="*/ 1005353 h 1074189"/>
                <a:gd name="connsiteX3" fmla="*/ 2710443 w 3298891"/>
                <a:gd name="connsiteY3" fmla="*/ 399066 h 1074189"/>
                <a:gd name="connsiteX4" fmla="*/ 3157704 w 3298891"/>
                <a:gd name="connsiteY4" fmla="*/ 90953 h 1074189"/>
                <a:gd name="connsiteX5" fmla="*/ 126269 w 3298891"/>
                <a:gd name="connsiteY5" fmla="*/ 71074 h 1074189"/>
                <a:gd name="connsiteX0" fmla="*/ 126269 w 3298891"/>
                <a:gd name="connsiteY0" fmla="*/ 0 h 1003115"/>
                <a:gd name="connsiteX1" fmla="*/ 702739 w 3298891"/>
                <a:gd name="connsiteY1" fmla="*/ 884583 h 1003115"/>
                <a:gd name="connsiteX2" fmla="*/ 1895434 w 3298891"/>
                <a:gd name="connsiteY2" fmla="*/ 934279 h 1003115"/>
                <a:gd name="connsiteX3" fmla="*/ 2710443 w 3298891"/>
                <a:gd name="connsiteY3" fmla="*/ 327992 h 1003115"/>
                <a:gd name="connsiteX4" fmla="*/ 3157704 w 3298891"/>
                <a:gd name="connsiteY4" fmla="*/ 19879 h 1003115"/>
                <a:gd name="connsiteX5" fmla="*/ 126269 w 3298891"/>
                <a:gd name="connsiteY5" fmla="*/ 0 h 1003115"/>
                <a:gd name="connsiteX0" fmla="*/ 125423 w 3287141"/>
                <a:gd name="connsiteY0" fmla="*/ 65309 h 1068424"/>
                <a:gd name="connsiteX1" fmla="*/ 701893 w 3287141"/>
                <a:gd name="connsiteY1" fmla="*/ 949892 h 1068424"/>
                <a:gd name="connsiteX2" fmla="*/ 1894588 w 3287141"/>
                <a:gd name="connsiteY2" fmla="*/ 999588 h 1068424"/>
                <a:gd name="connsiteX3" fmla="*/ 2709597 w 3287141"/>
                <a:gd name="connsiteY3" fmla="*/ 393301 h 1068424"/>
                <a:gd name="connsiteX4" fmla="*/ 3144158 w 3287141"/>
                <a:gd name="connsiteY4" fmla="*/ 66138 h 1068424"/>
                <a:gd name="connsiteX5" fmla="*/ 125423 w 3287141"/>
                <a:gd name="connsiteY5" fmla="*/ 65309 h 1068424"/>
                <a:gd name="connsiteX0" fmla="*/ 125423 w 3287141"/>
                <a:gd name="connsiteY0" fmla="*/ 0 h 1003115"/>
                <a:gd name="connsiteX1" fmla="*/ 701893 w 3287141"/>
                <a:gd name="connsiteY1" fmla="*/ 884583 h 1003115"/>
                <a:gd name="connsiteX2" fmla="*/ 1894588 w 3287141"/>
                <a:gd name="connsiteY2" fmla="*/ 934279 h 1003115"/>
                <a:gd name="connsiteX3" fmla="*/ 2709597 w 3287141"/>
                <a:gd name="connsiteY3" fmla="*/ 327992 h 1003115"/>
                <a:gd name="connsiteX4" fmla="*/ 3144158 w 3287141"/>
                <a:gd name="connsiteY4" fmla="*/ 829 h 1003115"/>
                <a:gd name="connsiteX5" fmla="*/ 125423 w 3287141"/>
                <a:gd name="connsiteY5" fmla="*/ 0 h 100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7141" h="1003115">
                  <a:moveTo>
                    <a:pt x="125423" y="0"/>
                  </a:moveTo>
                  <a:cubicBezTo>
                    <a:pt x="-281621" y="147292"/>
                    <a:pt x="407032" y="728870"/>
                    <a:pt x="701893" y="884583"/>
                  </a:cubicBezTo>
                  <a:cubicBezTo>
                    <a:pt x="996754" y="1040296"/>
                    <a:pt x="1559971" y="1027044"/>
                    <a:pt x="1894588" y="934279"/>
                  </a:cubicBezTo>
                  <a:cubicBezTo>
                    <a:pt x="2229205" y="841514"/>
                    <a:pt x="2709597" y="327992"/>
                    <a:pt x="2709597" y="327992"/>
                  </a:cubicBezTo>
                  <a:cubicBezTo>
                    <a:pt x="2919975" y="175592"/>
                    <a:pt x="3573197" y="53838"/>
                    <a:pt x="3144158" y="829"/>
                  </a:cubicBezTo>
                  <a:lnTo>
                    <a:pt x="125423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D387FB3-6064-E4E3-B433-C266BFF84FD9}"/>
                </a:ext>
              </a:extLst>
            </p:cNvPr>
            <p:cNvSpPr/>
            <p:nvPr/>
          </p:nvSpPr>
          <p:spPr>
            <a:xfrm>
              <a:off x="9949944" y="3811431"/>
              <a:ext cx="1218887" cy="694905"/>
            </a:xfrm>
            <a:custGeom>
              <a:avLst/>
              <a:gdLst>
                <a:gd name="connsiteX0" fmla="*/ 3831 w 2124133"/>
                <a:gd name="connsiteY0" fmla="*/ 893531 h 1210998"/>
                <a:gd name="connsiteX1" fmla="*/ 465385 w 2124133"/>
                <a:gd name="connsiteY1" fmla="*/ 275223 h 1210998"/>
                <a:gd name="connsiteX2" fmla="*/ 1719420 w 2124133"/>
                <a:gd name="connsiteY2" fmla="*/ 5257 h 1210998"/>
                <a:gd name="connsiteX3" fmla="*/ 2111305 w 2124133"/>
                <a:gd name="connsiteY3" fmla="*/ 492937 h 1210998"/>
                <a:gd name="connsiteX4" fmla="*/ 1336242 w 2124133"/>
                <a:gd name="connsiteY4" fmla="*/ 458103 h 1210998"/>
                <a:gd name="connsiteX5" fmla="*/ 944357 w 2124133"/>
                <a:gd name="connsiteY5" fmla="*/ 1024160 h 1210998"/>
                <a:gd name="connsiteX6" fmla="*/ 282505 w 2124133"/>
                <a:gd name="connsiteY6" fmla="*/ 1207040 h 1210998"/>
                <a:gd name="connsiteX7" fmla="*/ 3831 w 2124133"/>
                <a:gd name="connsiteY7" fmla="*/ 893531 h 1210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4133" h="1210998">
                  <a:moveTo>
                    <a:pt x="3831" y="893531"/>
                  </a:moveTo>
                  <a:cubicBezTo>
                    <a:pt x="34311" y="738228"/>
                    <a:pt x="179454" y="423269"/>
                    <a:pt x="465385" y="275223"/>
                  </a:cubicBezTo>
                  <a:cubicBezTo>
                    <a:pt x="751316" y="127177"/>
                    <a:pt x="1445100" y="-31029"/>
                    <a:pt x="1719420" y="5257"/>
                  </a:cubicBezTo>
                  <a:cubicBezTo>
                    <a:pt x="1993740" y="41543"/>
                    <a:pt x="2175168" y="417463"/>
                    <a:pt x="2111305" y="492937"/>
                  </a:cubicBezTo>
                  <a:cubicBezTo>
                    <a:pt x="2047442" y="568411"/>
                    <a:pt x="1530733" y="369566"/>
                    <a:pt x="1336242" y="458103"/>
                  </a:cubicBezTo>
                  <a:cubicBezTo>
                    <a:pt x="1141751" y="546640"/>
                    <a:pt x="1119980" y="899337"/>
                    <a:pt x="944357" y="1024160"/>
                  </a:cubicBezTo>
                  <a:cubicBezTo>
                    <a:pt x="768734" y="1148983"/>
                    <a:pt x="434905" y="1230263"/>
                    <a:pt x="282505" y="1207040"/>
                  </a:cubicBezTo>
                  <a:cubicBezTo>
                    <a:pt x="130105" y="1183817"/>
                    <a:pt x="-26649" y="1048834"/>
                    <a:pt x="3831" y="89353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7FCC1121-5EA1-B204-53BD-78B1E5925704}"/>
                </a:ext>
              </a:extLst>
            </p:cNvPr>
            <p:cNvSpPr/>
            <p:nvPr/>
          </p:nvSpPr>
          <p:spPr>
            <a:xfrm>
              <a:off x="11480657" y="4513104"/>
              <a:ext cx="137468" cy="414307"/>
            </a:xfrm>
            <a:custGeom>
              <a:avLst/>
              <a:gdLst>
                <a:gd name="connsiteX0" fmla="*/ 227531 w 239563"/>
                <a:gd name="connsiteY0" fmla="*/ 62624 h 722006"/>
                <a:gd name="connsiteX1" fmla="*/ 131736 w 239563"/>
                <a:gd name="connsiteY1" fmla="*/ 62624 h 722006"/>
                <a:gd name="connsiteX2" fmla="*/ 1108 w 239563"/>
                <a:gd name="connsiteY2" fmla="*/ 384841 h 722006"/>
                <a:gd name="connsiteX3" fmla="*/ 210114 w 239563"/>
                <a:gd name="connsiteY3" fmla="*/ 715767 h 722006"/>
                <a:gd name="connsiteX4" fmla="*/ 227531 w 239563"/>
                <a:gd name="connsiteY4" fmla="*/ 62624 h 72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563" h="722006">
                  <a:moveTo>
                    <a:pt x="227531" y="62624"/>
                  </a:moveTo>
                  <a:cubicBezTo>
                    <a:pt x="214468" y="-46233"/>
                    <a:pt x="169473" y="8921"/>
                    <a:pt x="131736" y="62624"/>
                  </a:cubicBezTo>
                  <a:cubicBezTo>
                    <a:pt x="93999" y="116327"/>
                    <a:pt x="-11955" y="275984"/>
                    <a:pt x="1108" y="384841"/>
                  </a:cubicBezTo>
                  <a:cubicBezTo>
                    <a:pt x="14171" y="493698"/>
                    <a:pt x="168023" y="766567"/>
                    <a:pt x="210114" y="715767"/>
                  </a:cubicBezTo>
                  <a:cubicBezTo>
                    <a:pt x="252205" y="664967"/>
                    <a:pt x="240594" y="171481"/>
                    <a:pt x="227531" y="62624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B99A5AD5-3B66-E64D-F944-3FDAEA989A61}"/>
              </a:ext>
            </a:extLst>
          </p:cNvPr>
          <p:cNvGrpSpPr/>
          <p:nvPr/>
        </p:nvGrpSpPr>
        <p:grpSpPr>
          <a:xfrm>
            <a:off x="7441660" y="2739879"/>
            <a:ext cx="1329888" cy="1335769"/>
            <a:chOff x="7441660" y="2845234"/>
            <a:chExt cx="1329888" cy="1335769"/>
          </a:xfrm>
        </p:grpSpPr>
        <p:sp>
          <p:nvSpPr>
            <p:cNvPr id="230" name="Moon 229">
              <a:extLst>
                <a:ext uri="{FF2B5EF4-FFF2-40B4-BE49-F238E27FC236}">
                  <a16:creationId xmlns:a16="http://schemas.microsoft.com/office/drawing/2014/main" id="{7D653920-36BE-D7B3-56A0-117395EEE95A}"/>
                </a:ext>
              </a:extLst>
            </p:cNvPr>
            <p:cNvSpPr/>
            <p:nvPr/>
          </p:nvSpPr>
          <p:spPr>
            <a:xfrm rot="18103569">
              <a:off x="7730215" y="2764453"/>
              <a:ext cx="315328" cy="566865"/>
            </a:xfrm>
            <a:prstGeom prst="moon">
              <a:avLst>
                <a:gd name="adj" fmla="val 46311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0290653A-2538-31EC-5C8B-FB4F8B13A635}"/>
                </a:ext>
              </a:extLst>
            </p:cNvPr>
            <p:cNvSpPr/>
            <p:nvPr/>
          </p:nvSpPr>
          <p:spPr>
            <a:xfrm rot="839560" flipH="1">
              <a:off x="7447903" y="3078758"/>
              <a:ext cx="525176" cy="208591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  <a:gd name="connsiteX0" fmla="*/ 39190 w 615988"/>
                <a:gd name="connsiteY0" fmla="*/ 149683 h 255659"/>
                <a:gd name="connsiteX1" fmla="*/ 404950 w 615988"/>
                <a:gd name="connsiteY1" fmla="*/ 14510 h 255659"/>
                <a:gd name="connsiteX2" fmla="*/ 579878 w 615988"/>
                <a:gd name="connsiteY2" fmla="*/ 22462 h 255659"/>
                <a:gd name="connsiteX3" fmla="*/ 605855 w 615988"/>
                <a:gd name="connsiteY3" fmla="*/ 180322 h 255659"/>
                <a:gd name="connsiteX4" fmla="*/ 452657 w 615988"/>
                <a:gd name="connsiteY4" fmla="*/ 253050 h 255659"/>
                <a:gd name="connsiteX5" fmla="*/ 55092 w 615988"/>
                <a:gd name="connsiteY5" fmla="*/ 229196 h 255659"/>
                <a:gd name="connsiteX6" fmla="*/ 39190 w 615988"/>
                <a:gd name="connsiteY6" fmla="*/ 149683 h 255659"/>
                <a:gd name="connsiteX0" fmla="*/ 39190 w 624833"/>
                <a:gd name="connsiteY0" fmla="*/ 142198 h 248174"/>
                <a:gd name="connsiteX1" fmla="*/ 404950 w 624833"/>
                <a:gd name="connsiteY1" fmla="*/ 7025 h 248174"/>
                <a:gd name="connsiteX2" fmla="*/ 600235 w 624833"/>
                <a:gd name="connsiteY2" fmla="*/ 35334 h 248174"/>
                <a:gd name="connsiteX3" fmla="*/ 605855 w 624833"/>
                <a:gd name="connsiteY3" fmla="*/ 172837 h 248174"/>
                <a:gd name="connsiteX4" fmla="*/ 452657 w 624833"/>
                <a:gd name="connsiteY4" fmla="*/ 245565 h 248174"/>
                <a:gd name="connsiteX5" fmla="*/ 55092 w 624833"/>
                <a:gd name="connsiteY5" fmla="*/ 221711 h 248174"/>
                <a:gd name="connsiteX6" fmla="*/ 39190 w 624833"/>
                <a:gd name="connsiteY6" fmla="*/ 142198 h 24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833" h="248174">
                  <a:moveTo>
                    <a:pt x="39190" y="142198"/>
                  </a:moveTo>
                  <a:cubicBezTo>
                    <a:pt x="97500" y="106417"/>
                    <a:pt x="311443" y="24836"/>
                    <a:pt x="404950" y="7025"/>
                  </a:cubicBezTo>
                  <a:cubicBezTo>
                    <a:pt x="498457" y="-10786"/>
                    <a:pt x="566751" y="7699"/>
                    <a:pt x="600235" y="35334"/>
                  </a:cubicBezTo>
                  <a:cubicBezTo>
                    <a:pt x="633719" y="62969"/>
                    <a:pt x="630451" y="137799"/>
                    <a:pt x="605855" y="172837"/>
                  </a:cubicBezTo>
                  <a:cubicBezTo>
                    <a:pt x="581259" y="207876"/>
                    <a:pt x="538796" y="236288"/>
                    <a:pt x="452657" y="245565"/>
                  </a:cubicBezTo>
                  <a:cubicBezTo>
                    <a:pt x="366518" y="254842"/>
                    <a:pt x="121353" y="237614"/>
                    <a:pt x="55092" y="221711"/>
                  </a:cubicBezTo>
                  <a:cubicBezTo>
                    <a:pt x="-11169" y="205808"/>
                    <a:pt x="-19120" y="177979"/>
                    <a:pt x="39190" y="14219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494F4A62-DCDB-9964-99D8-43C49C2FC57E}"/>
                </a:ext>
              </a:extLst>
            </p:cNvPr>
            <p:cNvSpPr/>
            <p:nvPr/>
          </p:nvSpPr>
          <p:spPr>
            <a:xfrm>
              <a:off x="7441660" y="3022773"/>
              <a:ext cx="1121765" cy="1158230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  <a:gd name="connsiteX0" fmla="*/ 519844 w 1243761"/>
                <a:gd name="connsiteY0" fmla="*/ 19710 h 1351853"/>
                <a:gd name="connsiteX1" fmla="*/ 290650 w 1243761"/>
                <a:gd name="connsiteY1" fmla="*/ 472438 h 1351853"/>
                <a:gd name="connsiteX2" fmla="*/ 5287 w 1243761"/>
                <a:gd name="connsiteY2" fmla="*/ 887934 h 1351853"/>
                <a:gd name="connsiteX3" fmla="*/ 174998 w 1243761"/>
                <a:gd name="connsiteY3" fmla="*/ 1341945 h 1351853"/>
                <a:gd name="connsiteX4" fmla="*/ 968803 w 1243761"/>
                <a:gd name="connsiteY4" fmla="*/ 1151445 h 1351853"/>
                <a:gd name="connsiteX5" fmla="*/ 1240265 w 1243761"/>
                <a:gd name="connsiteY5" fmla="*/ 589470 h 1351853"/>
                <a:gd name="connsiteX6" fmla="*/ 1154540 w 1243761"/>
                <a:gd name="connsiteY6" fmla="*/ 132270 h 1351853"/>
                <a:gd name="connsiteX7" fmla="*/ 519844 w 1243761"/>
                <a:gd name="connsiteY7" fmla="*/ 19710 h 1351853"/>
                <a:gd name="connsiteX0" fmla="*/ 441158 w 1247471"/>
                <a:gd name="connsiteY0" fmla="*/ 20556 h 1346142"/>
                <a:gd name="connsiteX1" fmla="*/ 290650 w 1247471"/>
                <a:gd name="connsiteY1" fmla="*/ 466727 h 1346142"/>
                <a:gd name="connsiteX2" fmla="*/ 5287 w 1247471"/>
                <a:gd name="connsiteY2" fmla="*/ 882223 h 1346142"/>
                <a:gd name="connsiteX3" fmla="*/ 174998 w 1247471"/>
                <a:gd name="connsiteY3" fmla="*/ 1336234 h 1346142"/>
                <a:gd name="connsiteX4" fmla="*/ 968803 w 1247471"/>
                <a:gd name="connsiteY4" fmla="*/ 1145734 h 1346142"/>
                <a:gd name="connsiteX5" fmla="*/ 1240265 w 1247471"/>
                <a:gd name="connsiteY5" fmla="*/ 583759 h 1346142"/>
                <a:gd name="connsiteX6" fmla="*/ 1154540 w 1247471"/>
                <a:gd name="connsiteY6" fmla="*/ 126559 h 1346142"/>
                <a:gd name="connsiteX7" fmla="*/ 441158 w 1247471"/>
                <a:gd name="connsiteY7" fmla="*/ 20556 h 1346142"/>
                <a:gd name="connsiteX0" fmla="*/ 472300 w 1278613"/>
                <a:gd name="connsiteY0" fmla="*/ 20556 h 1339653"/>
                <a:gd name="connsiteX1" fmla="*/ 321792 w 1278613"/>
                <a:gd name="connsiteY1" fmla="*/ 466727 h 1339653"/>
                <a:gd name="connsiteX2" fmla="*/ 3643 w 1278613"/>
                <a:gd name="connsiteY2" fmla="*/ 1013366 h 1339653"/>
                <a:gd name="connsiteX3" fmla="*/ 206140 w 1278613"/>
                <a:gd name="connsiteY3" fmla="*/ 1336234 h 1339653"/>
                <a:gd name="connsiteX4" fmla="*/ 999945 w 1278613"/>
                <a:gd name="connsiteY4" fmla="*/ 1145734 h 1339653"/>
                <a:gd name="connsiteX5" fmla="*/ 1271407 w 1278613"/>
                <a:gd name="connsiteY5" fmla="*/ 583759 h 1339653"/>
                <a:gd name="connsiteX6" fmla="*/ 1185682 w 1278613"/>
                <a:gd name="connsiteY6" fmla="*/ 126559 h 1339653"/>
                <a:gd name="connsiteX7" fmla="*/ 472300 w 1278613"/>
                <a:gd name="connsiteY7" fmla="*/ 20556 h 1339653"/>
                <a:gd name="connsiteX0" fmla="*/ 468801 w 1275114"/>
                <a:gd name="connsiteY0" fmla="*/ 20556 h 1339653"/>
                <a:gd name="connsiteX1" fmla="*/ 318293 w 1275114"/>
                <a:gd name="connsiteY1" fmla="*/ 466727 h 1339653"/>
                <a:gd name="connsiteX2" fmla="*/ 144 w 1275114"/>
                <a:gd name="connsiteY2" fmla="*/ 1013366 h 1339653"/>
                <a:gd name="connsiteX3" fmla="*/ 202641 w 1275114"/>
                <a:gd name="connsiteY3" fmla="*/ 1336234 h 1339653"/>
                <a:gd name="connsiteX4" fmla="*/ 996446 w 1275114"/>
                <a:gd name="connsiteY4" fmla="*/ 1145734 h 1339653"/>
                <a:gd name="connsiteX5" fmla="*/ 1267908 w 1275114"/>
                <a:gd name="connsiteY5" fmla="*/ 583759 h 1339653"/>
                <a:gd name="connsiteX6" fmla="*/ 1182183 w 1275114"/>
                <a:gd name="connsiteY6" fmla="*/ 126559 h 1339653"/>
                <a:gd name="connsiteX7" fmla="*/ 468801 w 1275114"/>
                <a:gd name="connsiteY7" fmla="*/ 20556 h 1339653"/>
                <a:gd name="connsiteX0" fmla="*/ 469099 w 1275412"/>
                <a:gd name="connsiteY0" fmla="*/ 20556 h 1320568"/>
                <a:gd name="connsiteX1" fmla="*/ 318591 w 1275412"/>
                <a:gd name="connsiteY1" fmla="*/ 466727 h 1320568"/>
                <a:gd name="connsiteX2" fmla="*/ 442 w 1275412"/>
                <a:gd name="connsiteY2" fmla="*/ 1013366 h 1320568"/>
                <a:gd name="connsiteX3" fmla="*/ 268510 w 1275412"/>
                <a:gd name="connsiteY3" fmla="*/ 1316563 h 1320568"/>
                <a:gd name="connsiteX4" fmla="*/ 996744 w 1275412"/>
                <a:gd name="connsiteY4" fmla="*/ 1145734 h 1320568"/>
                <a:gd name="connsiteX5" fmla="*/ 1268206 w 1275412"/>
                <a:gd name="connsiteY5" fmla="*/ 583759 h 1320568"/>
                <a:gd name="connsiteX6" fmla="*/ 1182481 w 1275412"/>
                <a:gd name="connsiteY6" fmla="*/ 126559 h 1320568"/>
                <a:gd name="connsiteX7" fmla="*/ 469099 w 1275412"/>
                <a:gd name="connsiteY7" fmla="*/ 20556 h 1320568"/>
                <a:gd name="connsiteX0" fmla="*/ 469099 w 1287288"/>
                <a:gd name="connsiteY0" fmla="*/ 34061 h 1334073"/>
                <a:gd name="connsiteX1" fmla="*/ 318591 w 1287288"/>
                <a:gd name="connsiteY1" fmla="*/ 480232 h 1334073"/>
                <a:gd name="connsiteX2" fmla="*/ 442 w 1287288"/>
                <a:gd name="connsiteY2" fmla="*/ 1026871 h 1334073"/>
                <a:gd name="connsiteX3" fmla="*/ 268510 w 1287288"/>
                <a:gd name="connsiteY3" fmla="*/ 1330068 h 1334073"/>
                <a:gd name="connsiteX4" fmla="*/ 996744 w 1287288"/>
                <a:gd name="connsiteY4" fmla="*/ 1159239 h 1334073"/>
                <a:gd name="connsiteX5" fmla="*/ 1268206 w 1287288"/>
                <a:gd name="connsiteY5" fmla="*/ 597264 h 1334073"/>
                <a:gd name="connsiteX6" fmla="*/ 1175923 w 1287288"/>
                <a:gd name="connsiteY6" fmla="*/ 94164 h 1334073"/>
                <a:gd name="connsiteX7" fmla="*/ 469099 w 1287288"/>
                <a:gd name="connsiteY7" fmla="*/ 34061 h 1334073"/>
                <a:gd name="connsiteX0" fmla="*/ 469081 w 1289688"/>
                <a:gd name="connsiteY0" fmla="*/ 34061 h 1331611"/>
                <a:gd name="connsiteX1" fmla="*/ 318573 w 1289688"/>
                <a:gd name="connsiteY1" fmla="*/ 480232 h 1331611"/>
                <a:gd name="connsiteX2" fmla="*/ 424 w 1289688"/>
                <a:gd name="connsiteY2" fmla="*/ 1026871 h 1331611"/>
                <a:gd name="connsiteX3" fmla="*/ 268492 w 1289688"/>
                <a:gd name="connsiteY3" fmla="*/ 1330068 h 1331611"/>
                <a:gd name="connsiteX4" fmla="*/ 963940 w 1289688"/>
                <a:gd name="connsiteY4" fmla="*/ 1119897 h 1331611"/>
                <a:gd name="connsiteX5" fmla="*/ 1268188 w 1289688"/>
                <a:gd name="connsiteY5" fmla="*/ 597264 h 1331611"/>
                <a:gd name="connsiteX6" fmla="*/ 1175905 w 1289688"/>
                <a:gd name="connsiteY6" fmla="*/ 94164 h 1331611"/>
                <a:gd name="connsiteX7" fmla="*/ 469081 w 1289688"/>
                <a:gd name="connsiteY7" fmla="*/ 34061 h 13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9688" h="1331611">
                  <a:moveTo>
                    <a:pt x="469081" y="34061"/>
                  </a:moveTo>
                  <a:cubicBezTo>
                    <a:pt x="326192" y="98406"/>
                    <a:pt x="396682" y="314764"/>
                    <a:pt x="318573" y="480232"/>
                  </a:cubicBezTo>
                  <a:cubicBezTo>
                    <a:pt x="240464" y="645700"/>
                    <a:pt x="8771" y="885232"/>
                    <a:pt x="424" y="1026871"/>
                  </a:cubicBezTo>
                  <a:cubicBezTo>
                    <a:pt x="-7923" y="1168510"/>
                    <a:pt x="107906" y="1314564"/>
                    <a:pt x="268492" y="1330068"/>
                  </a:cubicBezTo>
                  <a:cubicBezTo>
                    <a:pt x="429078" y="1345572"/>
                    <a:pt x="797324" y="1242031"/>
                    <a:pt x="963940" y="1119897"/>
                  </a:cubicBezTo>
                  <a:cubicBezTo>
                    <a:pt x="1130556" y="997763"/>
                    <a:pt x="1232861" y="768219"/>
                    <a:pt x="1268188" y="597264"/>
                  </a:cubicBezTo>
                  <a:cubicBezTo>
                    <a:pt x="1303515" y="426309"/>
                    <a:pt x="1309090" y="188031"/>
                    <a:pt x="1175905" y="94164"/>
                  </a:cubicBezTo>
                  <a:cubicBezTo>
                    <a:pt x="1042721" y="297"/>
                    <a:pt x="611970" y="-30284"/>
                    <a:pt x="469081" y="3406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994D1762-ADC8-3858-CE5C-09483064A287}"/>
                </a:ext>
              </a:extLst>
            </p:cNvPr>
            <p:cNvSpPr/>
            <p:nvPr/>
          </p:nvSpPr>
          <p:spPr>
            <a:xfrm>
              <a:off x="7743760" y="3025829"/>
              <a:ext cx="870346" cy="1134836"/>
            </a:xfrm>
            <a:custGeom>
              <a:avLst/>
              <a:gdLst>
                <a:gd name="connsiteX0" fmla="*/ 16737 w 1403210"/>
                <a:gd name="connsiteY0" fmla="*/ 477328 h 1977658"/>
                <a:gd name="connsiteX1" fmla="*/ 269285 w 1403210"/>
                <a:gd name="connsiteY1" fmla="*/ 259614 h 1977658"/>
                <a:gd name="connsiteX2" fmla="*/ 556668 w 1403210"/>
                <a:gd name="connsiteY2" fmla="*/ 320574 h 1977658"/>
                <a:gd name="connsiteX3" fmla="*/ 652462 w 1403210"/>
                <a:gd name="connsiteY3" fmla="*/ 677625 h 1977658"/>
                <a:gd name="connsiteX4" fmla="*/ 356371 w 1403210"/>
                <a:gd name="connsiteY4" fmla="*/ 1043385 h 1977658"/>
                <a:gd name="connsiteX5" fmla="*/ 16737 w 1403210"/>
                <a:gd name="connsiteY5" fmla="*/ 1374311 h 1977658"/>
                <a:gd name="connsiteX6" fmla="*/ 68988 w 1403210"/>
                <a:gd name="connsiteY6" fmla="*/ 1801031 h 1977658"/>
                <a:gd name="connsiteX7" fmla="*/ 217034 w 1403210"/>
                <a:gd name="connsiteY7" fmla="*/ 1975203 h 1977658"/>
                <a:gd name="connsiteX8" fmla="*/ 931137 w 1403210"/>
                <a:gd name="connsiteY8" fmla="*/ 1687820 h 1977658"/>
                <a:gd name="connsiteX9" fmla="*/ 1235937 w 1403210"/>
                <a:gd name="connsiteY9" fmla="*/ 1243683 h 1977658"/>
                <a:gd name="connsiteX10" fmla="*/ 1401399 w 1403210"/>
                <a:gd name="connsiteY10" fmla="*/ 555705 h 1977658"/>
                <a:gd name="connsiteX11" fmla="*/ 1288188 w 1403210"/>
                <a:gd name="connsiteY11" fmla="*/ 181237 h 1977658"/>
                <a:gd name="connsiteX12" fmla="*/ 791799 w 1403210"/>
                <a:gd name="connsiteY12" fmla="*/ 15774 h 1977658"/>
                <a:gd name="connsiteX13" fmla="*/ 269285 w 1403210"/>
                <a:gd name="connsiteY13" fmla="*/ 24483 h 1977658"/>
                <a:gd name="connsiteX14" fmla="*/ 86405 w 1403210"/>
                <a:gd name="connsiteY14" fmla="*/ 172528 h 1977658"/>
                <a:gd name="connsiteX15" fmla="*/ 16737 w 1403210"/>
                <a:gd name="connsiteY15" fmla="*/ 477328 h 1977658"/>
                <a:gd name="connsiteX0" fmla="*/ 16737 w 1403210"/>
                <a:gd name="connsiteY0" fmla="*/ 477328 h 1977658"/>
                <a:gd name="connsiteX1" fmla="*/ 269285 w 1403210"/>
                <a:gd name="connsiteY1" fmla="*/ 259614 h 1977658"/>
                <a:gd name="connsiteX2" fmla="*/ 556668 w 1403210"/>
                <a:gd name="connsiteY2" fmla="*/ 320574 h 1977658"/>
                <a:gd name="connsiteX3" fmla="*/ 652462 w 1403210"/>
                <a:gd name="connsiteY3" fmla="*/ 677625 h 1977658"/>
                <a:gd name="connsiteX4" fmla="*/ 356371 w 1403210"/>
                <a:gd name="connsiteY4" fmla="*/ 1043385 h 1977658"/>
                <a:gd name="connsiteX5" fmla="*/ 16737 w 1403210"/>
                <a:gd name="connsiteY5" fmla="*/ 1374311 h 1977658"/>
                <a:gd name="connsiteX6" fmla="*/ 68988 w 1403210"/>
                <a:gd name="connsiteY6" fmla="*/ 1801031 h 1977658"/>
                <a:gd name="connsiteX7" fmla="*/ 217034 w 1403210"/>
                <a:gd name="connsiteY7" fmla="*/ 1975203 h 1977658"/>
                <a:gd name="connsiteX8" fmla="*/ 931137 w 1403210"/>
                <a:gd name="connsiteY8" fmla="*/ 1687820 h 1977658"/>
                <a:gd name="connsiteX9" fmla="*/ 1235937 w 1403210"/>
                <a:gd name="connsiteY9" fmla="*/ 1243683 h 1977658"/>
                <a:gd name="connsiteX10" fmla="*/ 1401399 w 1403210"/>
                <a:gd name="connsiteY10" fmla="*/ 555705 h 1977658"/>
                <a:gd name="connsiteX11" fmla="*/ 1288188 w 1403210"/>
                <a:gd name="connsiteY11" fmla="*/ 181237 h 1977658"/>
                <a:gd name="connsiteX12" fmla="*/ 791799 w 1403210"/>
                <a:gd name="connsiteY12" fmla="*/ 15774 h 1977658"/>
                <a:gd name="connsiteX13" fmla="*/ 269285 w 1403210"/>
                <a:gd name="connsiteY13" fmla="*/ 24483 h 1977658"/>
                <a:gd name="connsiteX14" fmla="*/ 67355 w 1403210"/>
                <a:gd name="connsiteY14" fmla="*/ 172528 h 1977658"/>
                <a:gd name="connsiteX15" fmla="*/ 16737 w 1403210"/>
                <a:gd name="connsiteY15" fmla="*/ 477328 h 1977658"/>
                <a:gd name="connsiteX0" fmla="*/ 16737 w 1516737"/>
                <a:gd name="connsiteY0" fmla="*/ 477328 h 1977658"/>
                <a:gd name="connsiteX1" fmla="*/ 269285 w 1516737"/>
                <a:gd name="connsiteY1" fmla="*/ 259614 h 1977658"/>
                <a:gd name="connsiteX2" fmla="*/ 556668 w 1516737"/>
                <a:gd name="connsiteY2" fmla="*/ 320574 h 1977658"/>
                <a:gd name="connsiteX3" fmla="*/ 652462 w 1516737"/>
                <a:gd name="connsiteY3" fmla="*/ 677625 h 1977658"/>
                <a:gd name="connsiteX4" fmla="*/ 356371 w 1516737"/>
                <a:gd name="connsiteY4" fmla="*/ 1043385 h 1977658"/>
                <a:gd name="connsiteX5" fmla="*/ 16737 w 1516737"/>
                <a:gd name="connsiteY5" fmla="*/ 1374311 h 1977658"/>
                <a:gd name="connsiteX6" fmla="*/ 68988 w 1516737"/>
                <a:gd name="connsiteY6" fmla="*/ 1801031 h 1977658"/>
                <a:gd name="connsiteX7" fmla="*/ 217034 w 1516737"/>
                <a:gd name="connsiteY7" fmla="*/ 1975203 h 1977658"/>
                <a:gd name="connsiteX8" fmla="*/ 931137 w 1516737"/>
                <a:gd name="connsiteY8" fmla="*/ 1687820 h 1977658"/>
                <a:gd name="connsiteX9" fmla="*/ 1235937 w 1516737"/>
                <a:gd name="connsiteY9" fmla="*/ 1243683 h 1977658"/>
                <a:gd name="connsiteX10" fmla="*/ 1512026 w 1516737"/>
                <a:gd name="connsiteY10" fmla="*/ 1061619 h 1977658"/>
                <a:gd name="connsiteX11" fmla="*/ 1401399 w 1516737"/>
                <a:gd name="connsiteY11" fmla="*/ 555705 h 1977658"/>
                <a:gd name="connsiteX12" fmla="*/ 1288188 w 1516737"/>
                <a:gd name="connsiteY12" fmla="*/ 181237 h 1977658"/>
                <a:gd name="connsiteX13" fmla="*/ 791799 w 1516737"/>
                <a:gd name="connsiteY13" fmla="*/ 15774 h 1977658"/>
                <a:gd name="connsiteX14" fmla="*/ 269285 w 1516737"/>
                <a:gd name="connsiteY14" fmla="*/ 24483 h 1977658"/>
                <a:gd name="connsiteX15" fmla="*/ 67355 w 1516737"/>
                <a:gd name="connsiteY15" fmla="*/ 172528 h 1977658"/>
                <a:gd name="connsiteX16" fmla="*/ 16737 w 1516737"/>
                <a:gd name="connsiteY16" fmla="*/ 477328 h 1977658"/>
                <a:gd name="connsiteX0" fmla="*/ 16737 w 1516737"/>
                <a:gd name="connsiteY0" fmla="*/ 477328 h 1977658"/>
                <a:gd name="connsiteX1" fmla="*/ 269285 w 1516737"/>
                <a:gd name="connsiteY1" fmla="*/ 259614 h 1977658"/>
                <a:gd name="connsiteX2" fmla="*/ 556668 w 1516737"/>
                <a:gd name="connsiteY2" fmla="*/ 320574 h 1977658"/>
                <a:gd name="connsiteX3" fmla="*/ 652462 w 1516737"/>
                <a:gd name="connsiteY3" fmla="*/ 677625 h 1977658"/>
                <a:gd name="connsiteX4" fmla="*/ 356371 w 1516737"/>
                <a:gd name="connsiteY4" fmla="*/ 1043385 h 1977658"/>
                <a:gd name="connsiteX5" fmla="*/ 16737 w 1516737"/>
                <a:gd name="connsiteY5" fmla="*/ 1374311 h 1977658"/>
                <a:gd name="connsiteX6" fmla="*/ 68988 w 1516737"/>
                <a:gd name="connsiteY6" fmla="*/ 1801031 h 1977658"/>
                <a:gd name="connsiteX7" fmla="*/ 217034 w 1516737"/>
                <a:gd name="connsiteY7" fmla="*/ 1975203 h 1977658"/>
                <a:gd name="connsiteX8" fmla="*/ 931137 w 1516737"/>
                <a:gd name="connsiteY8" fmla="*/ 1687820 h 1977658"/>
                <a:gd name="connsiteX9" fmla="*/ 1274037 w 1516737"/>
                <a:gd name="connsiteY9" fmla="*/ 1286546 h 1977658"/>
                <a:gd name="connsiteX10" fmla="*/ 1512026 w 1516737"/>
                <a:gd name="connsiteY10" fmla="*/ 1061619 h 1977658"/>
                <a:gd name="connsiteX11" fmla="*/ 1401399 w 1516737"/>
                <a:gd name="connsiteY11" fmla="*/ 555705 h 1977658"/>
                <a:gd name="connsiteX12" fmla="*/ 1288188 w 1516737"/>
                <a:gd name="connsiteY12" fmla="*/ 181237 h 1977658"/>
                <a:gd name="connsiteX13" fmla="*/ 791799 w 1516737"/>
                <a:gd name="connsiteY13" fmla="*/ 15774 h 1977658"/>
                <a:gd name="connsiteX14" fmla="*/ 269285 w 1516737"/>
                <a:gd name="connsiteY14" fmla="*/ 24483 h 1977658"/>
                <a:gd name="connsiteX15" fmla="*/ 67355 w 1516737"/>
                <a:gd name="connsiteY15" fmla="*/ 172528 h 1977658"/>
                <a:gd name="connsiteX16" fmla="*/ 16737 w 1516737"/>
                <a:gd name="connsiteY16" fmla="*/ 477328 h 197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16737" h="1977658">
                  <a:moveTo>
                    <a:pt x="16737" y="477328"/>
                  </a:moveTo>
                  <a:cubicBezTo>
                    <a:pt x="50392" y="491842"/>
                    <a:pt x="179297" y="285740"/>
                    <a:pt x="269285" y="259614"/>
                  </a:cubicBezTo>
                  <a:cubicBezTo>
                    <a:pt x="359274" y="233488"/>
                    <a:pt x="492805" y="250906"/>
                    <a:pt x="556668" y="320574"/>
                  </a:cubicBezTo>
                  <a:cubicBezTo>
                    <a:pt x="620531" y="390242"/>
                    <a:pt x="685845" y="557156"/>
                    <a:pt x="652462" y="677625"/>
                  </a:cubicBezTo>
                  <a:cubicBezTo>
                    <a:pt x="619079" y="798094"/>
                    <a:pt x="462325" y="927271"/>
                    <a:pt x="356371" y="1043385"/>
                  </a:cubicBezTo>
                  <a:cubicBezTo>
                    <a:pt x="250417" y="1159499"/>
                    <a:pt x="64634" y="1248037"/>
                    <a:pt x="16737" y="1374311"/>
                  </a:cubicBezTo>
                  <a:cubicBezTo>
                    <a:pt x="-31160" y="1500585"/>
                    <a:pt x="35605" y="1700882"/>
                    <a:pt x="68988" y="1801031"/>
                  </a:cubicBezTo>
                  <a:cubicBezTo>
                    <a:pt x="102371" y="1901180"/>
                    <a:pt x="73343" y="1994071"/>
                    <a:pt x="217034" y="1975203"/>
                  </a:cubicBezTo>
                  <a:cubicBezTo>
                    <a:pt x="360725" y="1956335"/>
                    <a:pt x="754970" y="1802596"/>
                    <a:pt x="931137" y="1687820"/>
                  </a:cubicBezTo>
                  <a:cubicBezTo>
                    <a:pt x="1107304" y="1573044"/>
                    <a:pt x="1177222" y="1390913"/>
                    <a:pt x="1274037" y="1286546"/>
                  </a:cubicBezTo>
                  <a:cubicBezTo>
                    <a:pt x="1370852" y="1182179"/>
                    <a:pt x="1484449" y="1176282"/>
                    <a:pt x="1512026" y="1061619"/>
                  </a:cubicBezTo>
                  <a:cubicBezTo>
                    <a:pt x="1539603" y="946956"/>
                    <a:pt x="1438705" y="702435"/>
                    <a:pt x="1401399" y="555705"/>
                  </a:cubicBezTo>
                  <a:cubicBezTo>
                    <a:pt x="1364093" y="408975"/>
                    <a:pt x="1389788" y="271226"/>
                    <a:pt x="1288188" y="181237"/>
                  </a:cubicBezTo>
                  <a:cubicBezTo>
                    <a:pt x="1186588" y="91248"/>
                    <a:pt x="961616" y="41900"/>
                    <a:pt x="791799" y="15774"/>
                  </a:cubicBezTo>
                  <a:cubicBezTo>
                    <a:pt x="621982" y="-10352"/>
                    <a:pt x="386851" y="-1643"/>
                    <a:pt x="269285" y="24483"/>
                  </a:cubicBezTo>
                  <a:cubicBezTo>
                    <a:pt x="151719" y="50609"/>
                    <a:pt x="109446" y="104311"/>
                    <a:pt x="67355" y="172528"/>
                  </a:cubicBezTo>
                  <a:cubicBezTo>
                    <a:pt x="25264" y="240745"/>
                    <a:pt x="-16918" y="462814"/>
                    <a:pt x="16737" y="47732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FD8CEF0A-5F6F-6790-C953-23732790B8F8}"/>
                </a:ext>
              </a:extLst>
            </p:cNvPr>
            <p:cNvSpPr/>
            <p:nvPr/>
          </p:nvSpPr>
          <p:spPr>
            <a:xfrm>
              <a:off x="8246372" y="3141495"/>
              <a:ext cx="525176" cy="208591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  <a:gd name="connsiteX0" fmla="*/ 39190 w 615988"/>
                <a:gd name="connsiteY0" fmla="*/ 149683 h 255659"/>
                <a:gd name="connsiteX1" fmla="*/ 404950 w 615988"/>
                <a:gd name="connsiteY1" fmla="*/ 14510 h 255659"/>
                <a:gd name="connsiteX2" fmla="*/ 579878 w 615988"/>
                <a:gd name="connsiteY2" fmla="*/ 22462 h 255659"/>
                <a:gd name="connsiteX3" fmla="*/ 605855 w 615988"/>
                <a:gd name="connsiteY3" fmla="*/ 180322 h 255659"/>
                <a:gd name="connsiteX4" fmla="*/ 452657 w 615988"/>
                <a:gd name="connsiteY4" fmla="*/ 253050 h 255659"/>
                <a:gd name="connsiteX5" fmla="*/ 55092 w 615988"/>
                <a:gd name="connsiteY5" fmla="*/ 229196 h 255659"/>
                <a:gd name="connsiteX6" fmla="*/ 39190 w 615988"/>
                <a:gd name="connsiteY6" fmla="*/ 149683 h 255659"/>
                <a:gd name="connsiteX0" fmla="*/ 39190 w 624833"/>
                <a:gd name="connsiteY0" fmla="*/ 142198 h 248174"/>
                <a:gd name="connsiteX1" fmla="*/ 404950 w 624833"/>
                <a:gd name="connsiteY1" fmla="*/ 7025 h 248174"/>
                <a:gd name="connsiteX2" fmla="*/ 600235 w 624833"/>
                <a:gd name="connsiteY2" fmla="*/ 35334 h 248174"/>
                <a:gd name="connsiteX3" fmla="*/ 605855 w 624833"/>
                <a:gd name="connsiteY3" fmla="*/ 172837 h 248174"/>
                <a:gd name="connsiteX4" fmla="*/ 452657 w 624833"/>
                <a:gd name="connsiteY4" fmla="*/ 245565 h 248174"/>
                <a:gd name="connsiteX5" fmla="*/ 55092 w 624833"/>
                <a:gd name="connsiteY5" fmla="*/ 221711 h 248174"/>
                <a:gd name="connsiteX6" fmla="*/ 39190 w 624833"/>
                <a:gd name="connsiteY6" fmla="*/ 142198 h 24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833" h="248174">
                  <a:moveTo>
                    <a:pt x="39190" y="142198"/>
                  </a:moveTo>
                  <a:cubicBezTo>
                    <a:pt x="97500" y="106417"/>
                    <a:pt x="311443" y="24836"/>
                    <a:pt x="404950" y="7025"/>
                  </a:cubicBezTo>
                  <a:cubicBezTo>
                    <a:pt x="498457" y="-10786"/>
                    <a:pt x="566751" y="7699"/>
                    <a:pt x="600235" y="35334"/>
                  </a:cubicBezTo>
                  <a:cubicBezTo>
                    <a:pt x="633719" y="62969"/>
                    <a:pt x="630451" y="137799"/>
                    <a:pt x="605855" y="172837"/>
                  </a:cubicBezTo>
                  <a:cubicBezTo>
                    <a:pt x="581259" y="207876"/>
                    <a:pt x="538796" y="236288"/>
                    <a:pt x="452657" y="245565"/>
                  </a:cubicBezTo>
                  <a:cubicBezTo>
                    <a:pt x="366518" y="254842"/>
                    <a:pt x="121353" y="237614"/>
                    <a:pt x="55092" y="221711"/>
                  </a:cubicBezTo>
                  <a:cubicBezTo>
                    <a:pt x="-11169" y="205808"/>
                    <a:pt x="-19120" y="177979"/>
                    <a:pt x="39190" y="14219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79186E3-85F6-5C93-B994-DFF6AEDA820D}"/>
                </a:ext>
              </a:extLst>
            </p:cNvPr>
            <p:cNvSpPr/>
            <p:nvPr/>
          </p:nvSpPr>
          <p:spPr>
            <a:xfrm rot="3496431" flipH="1">
              <a:off x="8073860" y="2819414"/>
              <a:ext cx="315328" cy="366968"/>
            </a:xfrm>
            <a:custGeom>
              <a:avLst/>
              <a:gdLst>
                <a:gd name="connsiteX0" fmla="*/ 549516 w 549516"/>
                <a:gd name="connsiteY0" fmla="*/ 0 h 639508"/>
                <a:gd name="connsiteX1" fmla="*/ 0 w 549516"/>
                <a:gd name="connsiteY1" fmla="*/ 493933 h 639508"/>
                <a:gd name="connsiteX2" fmla="*/ 9191 w 549516"/>
                <a:gd name="connsiteY2" fmla="*/ 575884 h 639508"/>
                <a:gd name="connsiteX3" fmla="*/ 40264 w 549516"/>
                <a:gd name="connsiteY3" fmla="*/ 609459 h 639508"/>
                <a:gd name="connsiteX4" fmla="*/ 155538 w 549516"/>
                <a:gd name="connsiteY4" fmla="*/ 636004 h 639508"/>
                <a:gd name="connsiteX5" fmla="*/ 246090 w 549516"/>
                <a:gd name="connsiteY5" fmla="*/ 559891 h 639508"/>
                <a:gd name="connsiteX6" fmla="*/ 256495 w 549516"/>
                <a:gd name="connsiteY6" fmla="*/ 522880 h 639508"/>
                <a:gd name="connsiteX7" fmla="*/ 254486 w 549516"/>
                <a:gd name="connsiteY7" fmla="*/ 493933 h 639508"/>
                <a:gd name="connsiteX8" fmla="*/ 259049 w 549516"/>
                <a:gd name="connsiteY8" fmla="*/ 428193 h 639508"/>
                <a:gd name="connsiteX9" fmla="*/ 258871 w 549516"/>
                <a:gd name="connsiteY9" fmla="*/ 425659 h 639508"/>
                <a:gd name="connsiteX10" fmla="*/ 259146 w 549516"/>
                <a:gd name="connsiteY10" fmla="*/ 426800 h 639508"/>
                <a:gd name="connsiteX11" fmla="*/ 259606 w 549516"/>
                <a:gd name="connsiteY11" fmla="*/ 420166 h 639508"/>
                <a:gd name="connsiteX12" fmla="*/ 549516 w 549516"/>
                <a:gd name="connsiteY12" fmla="*/ 0 h 63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9516" h="639508">
                  <a:moveTo>
                    <a:pt x="549516" y="0"/>
                  </a:moveTo>
                  <a:cubicBezTo>
                    <a:pt x="246027" y="0"/>
                    <a:pt x="0" y="221141"/>
                    <a:pt x="0" y="493933"/>
                  </a:cubicBezTo>
                  <a:lnTo>
                    <a:pt x="9191" y="575884"/>
                  </a:lnTo>
                  <a:lnTo>
                    <a:pt x="40264" y="609459"/>
                  </a:lnTo>
                  <a:cubicBezTo>
                    <a:pt x="74243" y="634833"/>
                    <a:pt x="115353" y="645681"/>
                    <a:pt x="155538" y="636004"/>
                  </a:cubicBezTo>
                  <a:cubicBezTo>
                    <a:pt x="195724" y="626326"/>
                    <a:pt x="227388" y="597952"/>
                    <a:pt x="246090" y="559891"/>
                  </a:cubicBezTo>
                  <a:lnTo>
                    <a:pt x="256495" y="522880"/>
                  </a:lnTo>
                  <a:lnTo>
                    <a:pt x="254486" y="493933"/>
                  </a:lnTo>
                  <a:lnTo>
                    <a:pt x="259049" y="428193"/>
                  </a:lnTo>
                  <a:lnTo>
                    <a:pt x="258871" y="425659"/>
                  </a:lnTo>
                  <a:lnTo>
                    <a:pt x="259146" y="426800"/>
                  </a:lnTo>
                  <a:lnTo>
                    <a:pt x="259606" y="420166"/>
                  </a:lnTo>
                  <a:cubicBezTo>
                    <a:pt x="283329" y="250058"/>
                    <a:pt x="388298" y="96053"/>
                    <a:pt x="549516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C9E6677F-EB18-E047-F585-4C712BB26EDC}"/>
                </a:ext>
              </a:extLst>
            </p:cNvPr>
            <p:cNvSpPr/>
            <p:nvPr/>
          </p:nvSpPr>
          <p:spPr>
            <a:xfrm>
              <a:off x="7442550" y="3856324"/>
              <a:ext cx="242683" cy="244644"/>
            </a:xfrm>
            <a:custGeom>
              <a:avLst/>
              <a:gdLst>
                <a:gd name="connsiteX0" fmla="*/ 27164 w 422919"/>
                <a:gd name="connsiteY0" fmla="*/ 93 h 426336"/>
                <a:gd name="connsiteX1" fmla="*/ 160514 w 422919"/>
                <a:gd name="connsiteY1" fmla="*/ 81055 h 426336"/>
                <a:gd name="connsiteX2" fmla="*/ 370064 w 422919"/>
                <a:gd name="connsiteY2" fmla="*/ 33430 h 426336"/>
                <a:gd name="connsiteX3" fmla="*/ 412926 w 422919"/>
                <a:gd name="connsiteY3" fmla="*/ 162018 h 426336"/>
                <a:gd name="connsiteX4" fmla="*/ 217664 w 422919"/>
                <a:gd name="connsiteY4" fmla="*/ 233455 h 426336"/>
                <a:gd name="connsiteX5" fmla="*/ 279576 w 422919"/>
                <a:gd name="connsiteY5" fmla="*/ 404905 h 426336"/>
                <a:gd name="connsiteX6" fmla="*/ 165276 w 422919"/>
                <a:gd name="connsiteY6" fmla="*/ 404905 h 426336"/>
                <a:gd name="connsiteX7" fmla="*/ 112889 w 422919"/>
                <a:gd name="connsiteY7" fmla="*/ 233455 h 426336"/>
                <a:gd name="connsiteX8" fmla="*/ 8114 w 422919"/>
                <a:gd name="connsiteY8" fmla="*/ 100105 h 426336"/>
                <a:gd name="connsiteX9" fmla="*/ 27164 w 422919"/>
                <a:gd name="connsiteY9" fmla="*/ 93 h 426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919" h="426336">
                  <a:moveTo>
                    <a:pt x="27164" y="93"/>
                  </a:moveTo>
                  <a:cubicBezTo>
                    <a:pt x="52564" y="-3082"/>
                    <a:pt x="103364" y="75499"/>
                    <a:pt x="160514" y="81055"/>
                  </a:cubicBezTo>
                  <a:cubicBezTo>
                    <a:pt x="217664" y="86611"/>
                    <a:pt x="327995" y="19936"/>
                    <a:pt x="370064" y="33430"/>
                  </a:cubicBezTo>
                  <a:cubicBezTo>
                    <a:pt x="412133" y="46924"/>
                    <a:pt x="438326" y="128681"/>
                    <a:pt x="412926" y="162018"/>
                  </a:cubicBezTo>
                  <a:cubicBezTo>
                    <a:pt x="387526" y="195355"/>
                    <a:pt x="239889" y="192974"/>
                    <a:pt x="217664" y="233455"/>
                  </a:cubicBezTo>
                  <a:cubicBezTo>
                    <a:pt x="195439" y="273936"/>
                    <a:pt x="288307" y="376330"/>
                    <a:pt x="279576" y="404905"/>
                  </a:cubicBezTo>
                  <a:cubicBezTo>
                    <a:pt x="270845" y="433480"/>
                    <a:pt x="193057" y="433480"/>
                    <a:pt x="165276" y="404905"/>
                  </a:cubicBezTo>
                  <a:cubicBezTo>
                    <a:pt x="137495" y="376330"/>
                    <a:pt x="139083" y="284255"/>
                    <a:pt x="112889" y="233455"/>
                  </a:cubicBezTo>
                  <a:cubicBezTo>
                    <a:pt x="86695" y="182655"/>
                    <a:pt x="24783" y="137411"/>
                    <a:pt x="8114" y="100105"/>
                  </a:cubicBezTo>
                  <a:cubicBezTo>
                    <a:pt x="-8555" y="62799"/>
                    <a:pt x="1764" y="3268"/>
                    <a:pt x="27164" y="93"/>
                  </a:cubicBezTo>
                  <a:close/>
                </a:path>
              </a:pathLst>
            </a:cu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B6D5F978-2839-E15C-B938-01132BD8BE96}"/>
                </a:ext>
              </a:extLst>
            </p:cNvPr>
            <p:cNvSpPr/>
            <p:nvPr/>
          </p:nvSpPr>
          <p:spPr>
            <a:xfrm>
              <a:off x="8029304" y="3419121"/>
              <a:ext cx="199499" cy="1994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5D57D5D0-3F5A-60F4-C375-B19A652D6DD4}"/>
                </a:ext>
              </a:extLst>
            </p:cNvPr>
            <p:cNvSpPr/>
            <p:nvPr/>
          </p:nvSpPr>
          <p:spPr>
            <a:xfrm>
              <a:off x="8045226" y="3473777"/>
              <a:ext cx="106581" cy="1065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9" name="Oval 298">
            <a:extLst>
              <a:ext uri="{FF2B5EF4-FFF2-40B4-BE49-F238E27FC236}">
                <a16:creationId xmlns:a16="http://schemas.microsoft.com/office/drawing/2014/main" id="{6A087B9E-2785-FE86-E199-509AFA4B1D4D}"/>
              </a:ext>
            </a:extLst>
          </p:cNvPr>
          <p:cNvSpPr/>
          <p:nvPr/>
        </p:nvSpPr>
        <p:spPr>
          <a:xfrm>
            <a:off x="1068109" y="5762674"/>
            <a:ext cx="2093380" cy="670219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3002D99D-3CBD-032D-CD46-35C52A82056B}"/>
              </a:ext>
            </a:extLst>
          </p:cNvPr>
          <p:cNvSpPr/>
          <p:nvPr/>
        </p:nvSpPr>
        <p:spPr>
          <a:xfrm>
            <a:off x="7653733" y="5879408"/>
            <a:ext cx="1476612" cy="472754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1" name="Freeform: Shape 270">
            <a:extLst>
              <a:ext uri="{FF2B5EF4-FFF2-40B4-BE49-F238E27FC236}">
                <a16:creationId xmlns:a16="http://schemas.microsoft.com/office/drawing/2014/main" id="{3B3AEF4E-9BBD-5BB5-979A-2722AC2FBC10}"/>
              </a:ext>
            </a:extLst>
          </p:cNvPr>
          <p:cNvSpPr/>
          <p:nvPr/>
        </p:nvSpPr>
        <p:spPr>
          <a:xfrm rot="20567080" flipH="1">
            <a:off x="2705402" y="4494178"/>
            <a:ext cx="280228" cy="361908"/>
          </a:xfrm>
          <a:custGeom>
            <a:avLst/>
            <a:gdLst>
              <a:gd name="connsiteX0" fmla="*/ 393163 w 464061"/>
              <a:gd name="connsiteY0" fmla="*/ 580185 h 599324"/>
              <a:gd name="connsiteX1" fmla="*/ 451529 w 464061"/>
              <a:gd name="connsiteY1" fmla="*/ 327266 h 599324"/>
              <a:gd name="connsiteX2" fmla="*/ 149971 w 464061"/>
              <a:gd name="connsiteY2" fmla="*/ 161895 h 599324"/>
              <a:gd name="connsiteX3" fmla="*/ 13784 w 464061"/>
              <a:gd name="connsiteY3" fmla="*/ 6253 h 599324"/>
              <a:gd name="connsiteX4" fmla="*/ 33239 w 464061"/>
              <a:gd name="connsiteY4" fmla="*/ 385632 h 599324"/>
              <a:gd name="connsiteX5" fmla="*/ 266703 w 464061"/>
              <a:gd name="connsiteY5" fmla="*/ 560730 h 599324"/>
              <a:gd name="connsiteX6" fmla="*/ 393163 w 464061"/>
              <a:gd name="connsiteY6" fmla="*/ 580185 h 59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61" h="599324">
                <a:moveTo>
                  <a:pt x="393163" y="580185"/>
                </a:moveTo>
                <a:cubicBezTo>
                  <a:pt x="423967" y="541274"/>
                  <a:pt x="492061" y="396981"/>
                  <a:pt x="451529" y="327266"/>
                </a:cubicBezTo>
                <a:cubicBezTo>
                  <a:pt x="410997" y="257551"/>
                  <a:pt x="222928" y="215397"/>
                  <a:pt x="149971" y="161895"/>
                </a:cubicBezTo>
                <a:cubicBezTo>
                  <a:pt x="77014" y="108393"/>
                  <a:pt x="33239" y="-31037"/>
                  <a:pt x="13784" y="6253"/>
                </a:cubicBezTo>
                <a:cubicBezTo>
                  <a:pt x="-5671" y="43542"/>
                  <a:pt x="-8914" y="293219"/>
                  <a:pt x="33239" y="385632"/>
                </a:cubicBezTo>
                <a:cubicBezTo>
                  <a:pt x="75392" y="478045"/>
                  <a:pt x="206716" y="529926"/>
                  <a:pt x="266703" y="560730"/>
                </a:cubicBezTo>
                <a:cubicBezTo>
                  <a:pt x="326690" y="591534"/>
                  <a:pt x="362359" y="619096"/>
                  <a:pt x="393163" y="580185"/>
                </a:cubicBezTo>
                <a:close/>
              </a:path>
            </a:pathLst>
          </a:custGeom>
          <a:solidFill>
            <a:srgbClr val="FC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9E9AE679-DD1F-3A9D-A128-7F7DEFF14DFD}"/>
              </a:ext>
            </a:extLst>
          </p:cNvPr>
          <p:cNvGrpSpPr/>
          <p:nvPr/>
        </p:nvGrpSpPr>
        <p:grpSpPr>
          <a:xfrm>
            <a:off x="1121056" y="4634342"/>
            <a:ext cx="2246820" cy="1530156"/>
            <a:chOff x="1121056" y="4634342"/>
            <a:chExt cx="2246820" cy="1530156"/>
          </a:xfrm>
        </p:grpSpPr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22FC6F47-16EF-4BE4-56B8-EE1A8884DC34}"/>
                </a:ext>
              </a:extLst>
            </p:cNvPr>
            <p:cNvGrpSpPr/>
            <p:nvPr/>
          </p:nvGrpSpPr>
          <p:grpSpPr>
            <a:xfrm rot="20621484" flipH="1">
              <a:off x="1546287" y="5327393"/>
              <a:ext cx="415366" cy="788710"/>
              <a:chOff x="5751859" y="3881715"/>
              <a:chExt cx="687851" cy="1306113"/>
            </a:xfrm>
          </p:grpSpPr>
          <p:sp>
            <p:nvSpPr>
              <p:cNvPr id="291" name="Rectangle: Rounded Corners 1104">
                <a:extLst>
                  <a:ext uri="{FF2B5EF4-FFF2-40B4-BE49-F238E27FC236}">
                    <a16:creationId xmlns:a16="http://schemas.microsoft.com/office/drawing/2014/main" id="{731E562C-CF05-02FD-949F-0EFFEDE68D8C}"/>
                  </a:ext>
                </a:extLst>
              </p:cNvPr>
              <p:cNvSpPr/>
              <p:nvPr/>
            </p:nvSpPr>
            <p:spPr>
              <a:xfrm>
                <a:off x="6060096" y="4391346"/>
                <a:ext cx="379614" cy="67676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1AA523D6-D919-E855-730C-25EEAE8E0E9C}"/>
                  </a:ext>
                </a:extLst>
              </p:cNvPr>
              <p:cNvSpPr/>
              <p:nvPr/>
            </p:nvSpPr>
            <p:spPr>
              <a:xfrm rot="20621484">
                <a:off x="6048340" y="4985938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3" name="Rectangle: Rounded Corners 1104">
                <a:extLst>
                  <a:ext uri="{FF2B5EF4-FFF2-40B4-BE49-F238E27FC236}">
                    <a16:creationId xmlns:a16="http://schemas.microsoft.com/office/drawing/2014/main" id="{8D42F64A-A431-1BDB-A503-038BCB090587}"/>
                  </a:ext>
                </a:extLst>
              </p:cNvPr>
              <p:cNvSpPr/>
              <p:nvPr/>
            </p:nvSpPr>
            <p:spPr>
              <a:xfrm rot="19534810">
                <a:off x="5751859" y="3881715"/>
                <a:ext cx="639893" cy="732602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272781 w 379785"/>
                  <a:gd name="connsiteY4" fmla="*/ 690664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340937 w 379785"/>
                  <a:gd name="connsiteY4" fmla="*/ 690056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202 w 457499"/>
                  <a:gd name="connsiteY0" fmla="*/ 215891 h 982494"/>
                  <a:gd name="connsiteX1" fmla="*/ 154321 w 457499"/>
                  <a:gd name="connsiteY1" fmla="*/ 0 h 982494"/>
                  <a:gd name="connsiteX2" fmla="*/ 381297 w 457499"/>
                  <a:gd name="connsiteY2" fmla="*/ 0 h 982494"/>
                  <a:gd name="connsiteX3" fmla="*/ 457499 w 457499"/>
                  <a:gd name="connsiteY3" fmla="*/ 124840 h 982494"/>
                  <a:gd name="connsiteX4" fmla="*/ 418651 w 457499"/>
                  <a:gd name="connsiteY4" fmla="*/ 690056 h 982494"/>
                  <a:gd name="connsiteX5" fmla="*/ 399132 w 457499"/>
                  <a:gd name="connsiteY5" fmla="*/ 925748 h 982494"/>
                  <a:gd name="connsiteX6" fmla="*/ 381297 w 457499"/>
                  <a:gd name="connsiteY6" fmla="*/ 982494 h 982494"/>
                  <a:gd name="connsiteX7" fmla="*/ 154321 w 457499"/>
                  <a:gd name="connsiteY7" fmla="*/ 982494 h 982494"/>
                  <a:gd name="connsiteX8" fmla="*/ 146213 w 457499"/>
                  <a:gd name="connsiteY8" fmla="*/ 916021 h 982494"/>
                  <a:gd name="connsiteX9" fmla="*/ 138517 w 457499"/>
                  <a:gd name="connsiteY9" fmla="*/ 671272 h 982494"/>
                  <a:gd name="connsiteX10" fmla="*/ 202 w 457499"/>
                  <a:gd name="connsiteY10" fmla="*/ 215891 h 982494"/>
                  <a:gd name="connsiteX0" fmla="*/ 202 w 542983"/>
                  <a:gd name="connsiteY0" fmla="*/ 215891 h 982494"/>
                  <a:gd name="connsiteX1" fmla="*/ 154321 w 542983"/>
                  <a:gd name="connsiteY1" fmla="*/ 0 h 982494"/>
                  <a:gd name="connsiteX2" fmla="*/ 381297 w 542983"/>
                  <a:gd name="connsiteY2" fmla="*/ 0 h 982494"/>
                  <a:gd name="connsiteX3" fmla="*/ 542983 w 542983"/>
                  <a:gd name="connsiteY3" fmla="*/ 204868 h 982494"/>
                  <a:gd name="connsiteX4" fmla="*/ 418651 w 542983"/>
                  <a:gd name="connsiteY4" fmla="*/ 690056 h 982494"/>
                  <a:gd name="connsiteX5" fmla="*/ 399132 w 542983"/>
                  <a:gd name="connsiteY5" fmla="*/ 925748 h 982494"/>
                  <a:gd name="connsiteX6" fmla="*/ 381297 w 542983"/>
                  <a:gd name="connsiteY6" fmla="*/ 982494 h 982494"/>
                  <a:gd name="connsiteX7" fmla="*/ 154321 w 542983"/>
                  <a:gd name="connsiteY7" fmla="*/ 982494 h 982494"/>
                  <a:gd name="connsiteX8" fmla="*/ 146213 w 542983"/>
                  <a:gd name="connsiteY8" fmla="*/ 916021 h 982494"/>
                  <a:gd name="connsiteX9" fmla="*/ 138517 w 542983"/>
                  <a:gd name="connsiteY9" fmla="*/ 671272 h 982494"/>
                  <a:gd name="connsiteX10" fmla="*/ 202 w 542983"/>
                  <a:gd name="connsiteY10" fmla="*/ 215891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2983" h="982494">
                    <a:moveTo>
                      <a:pt x="202" y="215891"/>
                    </a:moveTo>
                    <a:cubicBezTo>
                      <a:pt x="202" y="184551"/>
                      <a:pt x="122981" y="0"/>
                      <a:pt x="154321" y="0"/>
                    </a:cubicBezTo>
                    <a:lnTo>
                      <a:pt x="381297" y="0"/>
                    </a:lnTo>
                    <a:cubicBezTo>
                      <a:pt x="412637" y="0"/>
                      <a:pt x="542983" y="173528"/>
                      <a:pt x="542983" y="204868"/>
                    </a:cubicBezTo>
                    <a:cubicBezTo>
                      <a:pt x="542983" y="419417"/>
                      <a:pt x="418651" y="475507"/>
                      <a:pt x="418651" y="690056"/>
                    </a:cubicBezTo>
                    <a:lnTo>
                      <a:pt x="399132" y="925748"/>
                    </a:lnTo>
                    <a:cubicBezTo>
                      <a:pt x="399132" y="957088"/>
                      <a:pt x="412637" y="982494"/>
                      <a:pt x="381297" y="982494"/>
                    </a:cubicBezTo>
                    <a:lnTo>
                      <a:pt x="154321" y="982494"/>
                    </a:lnTo>
                    <a:cubicBezTo>
                      <a:pt x="122981" y="982494"/>
                      <a:pt x="146213" y="947361"/>
                      <a:pt x="146213" y="916021"/>
                    </a:cubicBezTo>
                    <a:cubicBezTo>
                      <a:pt x="139728" y="834417"/>
                      <a:pt x="145002" y="752876"/>
                      <a:pt x="138517" y="671272"/>
                    </a:cubicBezTo>
                    <a:cubicBezTo>
                      <a:pt x="145002" y="463209"/>
                      <a:pt x="-6283" y="423954"/>
                      <a:pt x="202" y="215891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3DD58AC2-5437-5528-5E23-F6D100CC35B1}"/>
                </a:ext>
              </a:extLst>
            </p:cNvPr>
            <p:cNvGrpSpPr/>
            <p:nvPr/>
          </p:nvGrpSpPr>
          <p:grpSpPr>
            <a:xfrm flipH="1">
              <a:off x="2475312" y="5464802"/>
              <a:ext cx="246919" cy="650317"/>
              <a:chOff x="5821259" y="4042755"/>
              <a:chExt cx="408901" cy="1076933"/>
            </a:xfrm>
          </p:grpSpPr>
          <p:sp>
            <p:nvSpPr>
              <p:cNvPr id="289" name="Rectangle: Rounded Corners 1104">
                <a:extLst>
                  <a:ext uri="{FF2B5EF4-FFF2-40B4-BE49-F238E27FC236}">
                    <a16:creationId xmlns:a16="http://schemas.microsoft.com/office/drawing/2014/main" id="{E5A61E2D-CDE4-1896-9F4E-16457AC59962}"/>
                  </a:ext>
                </a:extLst>
              </p:cNvPr>
              <p:cNvSpPr/>
              <p:nvPr/>
            </p:nvSpPr>
            <p:spPr>
              <a:xfrm>
                <a:off x="5850546" y="4042755"/>
                <a:ext cx="379614" cy="98249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7824402F-ADED-6575-61AF-D78C77865AF9}"/>
                  </a:ext>
                </a:extLst>
              </p:cNvPr>
              <p:cNvSpPr/>
              <p:nvPr/>
            </p:nvSpPr>
            <p:spPr>
              <a:xfrm>
                <a:off x="5821259" y="4917798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5" name="Rectangle: Rounded Corners 1095">
              <a:extLst>
                <a:ext uri="{FF2B5EF4-FFF2-40B4-BE49-F238E27FC236}">
                  <a16:creationId xmlns:a16="http://schemas.microsoft.com/office/drawing/2014/main" id="{DAD5C2B9-16A5-2073-8FFF-B0984B1466DC}"/>
                </a:ext>
              </a:extLst>
            </p:cNvPr>
            <p:cNvSpPr/>
            <p:nvPr/>
          </p:nvSpPr>
          <p:spPr>
            <a:xfrm>
              <a:off x="1121056" y="4634342"/>
              <a:ext cx="2197275" cy="1097815"/>
            </a:xfrm>
            <a:custGeom>
              <a:avLst/>
              <a:gdLst>
                <a:gd name="connsiteX0" fmla="*/ 0 w 3180945"/>
                <a:gd name="connsiteY0" fmla="*/ 778213 h 1556426"/>
                <a:gd name="connsiteX1" fmla="*/ 778213 w 3180945"/>
                <a:gd name="connsiteY1" fmla="*/ 0 h 1556426"/>
                <a:gd name="connsiteX2" fmla="*/ 2402732 w 3180945"/>
                <a:gd name="connsiteY2" fmla="*/ 0 h 1556426"/>
                <a:gd name="connsiteX3" fmla="*/ 3180945 w 3180945"/>
                <a:gd name="connsiteY3" fmla="*/ 778213 h 1556426"/>
                <a:gd name="connsiteX4" fmla="*/ 3180945 w 3180945"/>
                <a:gd name="connsiteY4" fmla="*/ 778213 h 1556426"/>
                <a:gd name="connsiteX5" fmla="*/ 2402732 w 3180945"/>
                <a:gd name="connsiteY5" fmla="*/ 1556426 h 1556426"/>
                <a:gd name="connsiteX6" fmla="*/ 778213 w 3180945"/>
                <a:gd name="connsiteY6" fmla="*/ 1556426 h 1556426"/>
                <a:gd name="connsiteX7" fmla="*/ 0 w 3180945"/>
                <a:gd name="connsiteY7" fmla="*/ 778213 h 1556426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2402732 w 3180945"/>
                <a:gd name="connsiteY5" fmla="*/ 1605064 h 1605064"/>
                <a:gd name="connsiteX6" fmla="*/ 778213 w 3180945"/>
                <a:gd name="connsiteY6" fmla="*/ 1605064 h 1605064"/>
                <a:gd name="connsiteX7" fmla="*/ 0 w 3180945"/>
                <a:gd name="connsiteY7" fmla="*/ 826851 h 1605064"/>
                <a:gd name="connsiteX0" fmla="*/ 0 w 3243217"/>
                <a:gd name="connsiteY0" fmla="*/ 826851 h 1605064"/>
                <a:gd name="connsiteX1" fmla="*/ 778213 w 3243217"/>
                <a:gd name="connsiteY1" fmla="*/ 48638 h 1605064"/>
                <a:gd name="connsiteX2" fmla="*/ 1585609 w 3243217"/>
                <a:gd name="connsiteY2" fmla="*/ 0 h 1605064"/>
                <a:gd name="connsiteX3" fmla="*/ 2402732 w 3243217"/>
                <a:gd name="connsiteY3" fmla="*/ 48638 h 1605064"/>
                <a:gd name="connsiteX4" fmla="*/ 3180945 w 3243217"/>
                <a:gd name="connsiteY4" fmla="*/ 826851 h 1605064"/>
                <a:gd name="connsiteX5" fmla="*/ 2402732 w 3243217"/>
                <a:gd name="connsiteY5" fmla="*/ 1605064 h 1605064"/>
                <a:gd name="connsiteX6" fmla="*/ 778213 w 3243217"/>
                <a:gd name="connsiteY6" fmla="*/ 1605064 h 1605064"/>
                <a:gd name="connsiteX7" fmla="*/ 0 w 3243217"/>
                <a:gd name="connsiteY7" fmla="*/ 826851 h 1605064"/>
                <a:gd name="connsiteX0" fmla="*/ 0 w 3184508"/>
                <a:gd name="connsiteY0" fmla="*/ 826851 h 1605064"/>
                <a:gd name="connsiteX1" fmla="*/ 778213 w 3184508"/>
                <a:gd name="connsiteY1" fmla="*/ 48638 h 1605064"/>
                <a:gd name="connsiteX2" fmla="*/ 1585609 w 3184508"/>
                <a:gd name="connsiteY2" fmla="*/ 0 h 1605064"/>
                <a:gd name="connsiteX3" fmla="*/ 2402732 w 3184508"/>
                <a:gd name="connsiteY3" fmla="*/ 48638 h 1605064"/>
                <a:gd name="connsiteX4" fmla="*/ 3180945 w 3184508"/>
                <a:gd name="connsiteY4" fmla="*/ 826851 h 1605064"/>
                <a:gd name="connsiteX5" fmla="*/ 2402732 w 3184508"/>
                <a:gd name="connsiteY5" fmla="*/ 1605064 h 1605064"/>
                <a:gd name="connsiteX6" fmla="*/ 778213 w 3184508"/>
                <a:gd name="connsiteY6" fmla="*/ 1605064 h 1605064"/>
                <a:gd name="connsiteX7" fmla="*/ 0 w 3184508"/>
                <a:gd name="connsiteY7" fmla="*/ 826851 h 1605064"/>
                <a:gd name="connsiteX0" fmla="*/ 0 w 3184508"/>
                <a:gd name="connsiteY0" fmla="*/ 826851 h 1605064"/>
                <a:gd name="connsiteX1" fmla="*/ 778213 w 3184508"/>
                <a:gd name="connsiteY1" fmla="*/ 48638 h 1605064"/>
                <a:gd name="connsiteX2" fmla="*/ 1585609 w 3184508"/>
                <a:gd name="connsiteY2" fmla="*/ 0 h 1605064"/>
                <a:gd name="connsiteX3" fmla="*/ 2402732 w 3184508"/>
                <a:gd name="connsiteY3" fmla="*/ 48638 h 1605064"/>
                <a:gd name="connsiteX4" fmla="*/ 3180945 w 3184508"/>
                <a:gd name="connsiteY4" fmla="*/ 826851 h 1605064"/>
                <a:gd name="connsiteX5" fmla="*/ 2402732 w 3184508"/>
                <a:gd name="connsiteY5" fmla="*/ 1605064 h 1605064"/>
                <a:gd name="connsiteX6" fmla="*/ 778213 w 3184508"/>
                <a:gd name="connsiteY6" fmla="*/ 1605064 h 1605064"/>
                <a:gd name="connsiteX7" fmla="*/ 0 w 3184508"/>
                <a:gd name="connsiteY7" fmla="*/ 826851 h 1605064"/>
                <a:gd name="connsiteX0" fmla="*/ 0 w 3184508"/>
                <a:gd name="connsiteY0" fmla="*/ 826851 h 1622357"/>
                <a:gd name="connsiteX1" fmla="*/ 778213 w 3184508"/>
                <a:gd name="connsiteY1" fmla="*/ 48638 h 1622357"/>
                <a:gd name="connsiteX2" fmla="*/ 1585609 w 3184508"/>
                <a:gd name="connsiteY2" fmla="*/ 0 h 1622357"/>
                <a:gd name="connsiteX3" fmla="*/ 2402732 w 3184508"/>
                <a:gd name="connsiteY3" fmla="*/ 48638 h 1622357"/>
                <a:gd name="connsiteX4" fmla="*/ 3180945 w 3184508"/>
                <a:gd name="connsiteY4" fmla="*/ 826851 h 1622357"/>
                <a:gd name="connsiteX5" fmla="*/ 2402732 w 3184508"/>
                <a:gd name="connsiteY5" fmla="*/ 1605064 h 1622357"/>
                <a:gd name="connsiteX6" fmla="*/ 778213 w 3184508"/>
                <a:gd name="connsiteY6" fmla="*/ 1605064 h 1622357"/>
                <a:gd name="connsiteX7" fmla="*/ 0 w 3184508"/>
                <a:gd name="connsiteY7" fmla="*/ 826851 h 1622357"/>
                <a:gd name="connsiteX0" fmla="*/ 0 w 3184508"/>
                <a:gd name="connsiteY0" fmla="*/ 826851 h 1653342"/>
                <a:gd name="connsiteX1" fmla="*/ 778213 w 3184508"/>
                <a:gd name="connsiteY1" fmla="*/ 48638 h 1653342"/>
                <a:gd name="connsiteX2" fmla="*/ 1585609 w 3184508"/>
                <a:gd name="connsiteY2" fmla="*/ 0 h 1653342"/>
                <a:gd name="connsiteX3" fmla="*/ 2402732 w 3184508"/>
                <a:gd name="connsiteY3" fmla="*/ 48638 h 1653342"/>
                <a:gd name="connsiteX4" fmla="*/ 3180945 w 3184508"/>
                <a:gd name="connsiteY4" fmla="*/ 953311 h 1653342"/>
                <a:gd name="connsiteX5" fmla="*/ 2402732 w 3184508"/>
                <a:gd name="connsiteY5" fmla="*/ 1605064 h 1653342"/>
                <a:gd name="connsiteX6" fmla="*/ 778213 w 3184508"/>
                <a:gd name="connsiteY6" fmla="*/ 1605064 h 1653342"/>
                <a:gd name="connsiteX7" fmla="*/ 0 w 3184508"/>
                <a:gd name="connsiteY7" fmla="*/ 826851 h 1653342"/>
                <a:gd name="connsiteX0" fmla="*/ 0 w 3183463"/>
                <a:gd name="connsiteY0" fmla="*/ 826851 h 1653342"/>
                <a:gd name="connsiteX1" fmla="*/ 778213 w 3183463"/>
                <a:gd name="connsiteY1" fmla="*/ 48638 h 1653342"/>
                <a:gd name="connsiteX2" fmla="*/ 1585609 w 3183463"/>
                <a:gd name="connsiteY2" fmla="*/ 0 h 1653342"/>
                <a:gd name="connsiteX3" fmla="*/ 2402732 w 3183463"/>
                <a:gd name="connsiteY3" fmla="*/ 48638 h 1653342"/>
                <a:gd name="connsiteX4" fmla="*/ 3180945 w 3183463"/>
                <a:gd name="connsiteY4" fmla="*/ 953311 h 1653342"/>
                <a:gd name="connsiteX5" fmla="*/ 2402732 w 3183463"/>
                <a:gd name="connsiteY5" fmla="*/ 1605064 h 1653342"/>
                <a:gd name="connsiteX6" fmla="*/ 778213 w 3183463"/>
                <a:gd name="connsiteY6" fmla="*/ 1605064 h 1653342"/>
                <a:gd name="connsiteX7" fmla="*/ 0 w 3183463"/>
                <a:gd name="connsiteY7" fmla="*/ 826851 h 1653342"/>
                <a:gd name="connsiteX0" fmla="*/ 0 w 3189374"/>
                <a:gd name="connsiteY0" fmla="*/ 826851 h 1653342"/>
                <a:gd name="connsiteX1" fmla="*/ 778213 w 3189374"/>
                <a:gd name="connsiteY1" fmla="*/ 48638 h 1653342"/>
                <a:gd name="connsiteX2" fmla="*/ 1585609 w 3189374"/>
                <a:gd name="connsiteY2" fmla="*/ 0 h 1653342"/>
                <a:gd name="connsiteX3" fmla="*/ 2402732 w 3189374"/>
                <a:gd name="connsiteY3" fmla="*/ 48638 h 1653342"/>
                <a:gd name="connsiteX4" fmla="*/ 2790973 w 3189374"/>
                <a:gd name="connsiteY4" fmla="*/ 535020 h 1653342"/>
                <a:gd name="connsiteX5" fmla="*/ 3180945 w 3189374"/>
                <a:gd name="connsiteY5" fmla="*/ 953311 h 1653342"/>
                <a:gd name="connsiteX6" fmla="*/ 2402732 w 3189374"/>
                <a:gd name="connsiteY6" fmla="*/ 1605064 h 1653342"/>
                <a:gd name="connsiteX7" fmla="*/ 778213 w 3189374"/>
                <a:gd name="connsiteY7" fmla="*/ 1605064 h 1653342"/>
                <a:gd name="connsiteX8" fmla="*/ 0 w 3189374"/>
                <a:gd name="connsiteY8" fmla="*/ 826851 h 1653342"/>
                <a:gd name="connsiteX0" fmla="*/ 0 w 3189374"/>
                <a:gd name="connsiteY0" fmla="*/ 826851 h 1653342"/>
                <a:gd name="connsiteX1" fmla="*/ 778213 w 3189374"/>
                <a:gd name="connsiteY1" fmla="*/ 48638 h 1653342"/>
                <a:gd name="connsiteX2" fmla="*/ 1585609 w 3189374"/>
                <a:gd name="connsiteY2" fmla="*/ 0 h 1653342"/>
                <a:gd name="connsiteX3" fmla="*/ 2402732 w 3189374"/>
                <a:gd name="connsiteY3" fmla="*/ 48638 h 1653342"/>
                <a:gd name="connsiteX4" fmla="*/ 2790973 w 3189374"/>
                <a:gd name="connsiteY4" fmla="*/ 535020 h 1653342"/>
                <a:gd name="connsiteX5" fmla="*/ 3180945 w 3189374"/>
                <a:gd name="connsiteY5" fmla="*/ 953311 h 1653342"/>
                <a:gd name="connsiteX6" fmla="*/ 2402732 w 3189374"/>
                <a:gd name="connsiteY6" fmla="*/ 1605064 h 1653342"/>
                <a:gd name="connsiteX7" fmla="*/ 778213 w 3189374"/>
                <a:gd name="connsiteY7" fmla="*/ 1605064 h 1653342"/>
                <a:gd name="connsiteX8" fmla="*/ 0 w 3189374"/>
                <a:gd name="connsiteY8" fmla="*/ 826851 h 1653342"/>
                <a:gd name="connsiteX0" fmla="*/ 0 w 3189374"/>
                <a:gd name="connsiteY0" fmla="*/ 835973 h 1662464"/>
                <a:gd name="connsiteX1" fmla="*/ 778213 w 3189374"/>
                <a:gd name="connsiteY1" fmla="*/ 57760 h 1662464"/>
                <a:gd name="connsiteX2" fmla="*/ 1585609 w 3189374"/>
                <a:gd name="connsiteY2" fmla="*/ 9122 h 1662464"/>
                <a:gd name="connsiteX3" fmla="*/ 2402732 w 3189374"/>
                <a:gd name="connsiteY3" fmla="*/ 57760 h 1662464"/>
                <a:gd name="connsiteX4" fmla="*/ 2790973 w 3189374"/>
                <a:gd name="connsiteY4" fmla="*/ 544142 h 1662464"/>
                <a:gd name="connsiteX5" fmla="*/ 3180945 w 3189374"/>
                <a:gd name="connsiteY5" fmla="*/ 962433 h 1662464"/>
                <a:gd name="connsiteX6" fmla="*/ 2402732 w 3189374"/>
                <a:gd name="connsiteY6" fmla="*/ 1614186 h 1662464"/>
                <a:gd name="connsiteX7" fmla="*/ 778213 w 3189374"/>
                <a:gd name="connsiteY7" fmla="*/ 1614186 h 1662464"/>
                <a:gd name="connsiteX8" fmla="*/ 0 w 3189374"/>
                <a:gd name="connsiteY8" fmla="*/ 835973 h 1662464"/>
                <a:gd name="connsiteX0" fmla="*/ 0 w 3196853"/>
                <a:gd name="connsiteY0" fmla="*/ 835973 h 1658861"/>
                <a:gd name="connsiteX1" fmla="*/ 778213 w 3196853"/>
                <a:gd name="connsiteY1" fmla="*/ 57760 h 1658861"/>
                <a:gd name="connsiteX2" fmla="*/ 1585609 w 3196853"/>
                <a:gd name="connsiteY2" fmla="*/ 9122 h 1658861"/>
                <a:gd name="connsiteX3" fmla="*/ 2402732 w 3196853"/>
                <a:gd name="connsiteY3" fmla="*/ 57760 h 1658861"/>
                <a:gd name="connsiteX4" fmla="*/ 2790973 w 3196853"/>
                <a:gd name="connsiteY4" fmla="*/ 544142 h 1658861"/>
                <a:gd name="connsiteX5" fmla="*/ 3188592 w 3196853"/>
                <a:gd name="connsiteY5" fmla="*/ 1011071 h 1658861"/>
                <a:gd name="connsiteX6" fmla="*/ 2402732 w 3196853"/>
                <a:gd name="connsiteY6" fmla="*/ 1614186 h 1658861"/>
                <a:gd name="connsiteX7" fmla="*/ 778213 w 3196853"/>
                <a:gd name="connsiteY7" fmla="*/ 1614186 h 1658861"/>
                <a:gd name="connsiteX8" fmla="*/ 0 w 3196853"/>
                <a:gd name="connsiteY8" fmla="*/ 835973 h 1658861"/>
                <a:gd name="connsiteX0" fmla="*/ 0 w 3189476"/>
                <a:gd name="connsiteY0" fmla="*/ 835973 h 1658861"/>
                <a:gd name="connsiteX1" fmla="*/ 778213 w 3189476"/>
                <a:gd name="connsiteY1" fmla="*/ 57760 h 1658861"/>
                <a:gd name="connsiteX2" fmla="*/ 1585609 w 3189476"/>
                <a:gd name="connsiteY2" fmla="*/ 9122 h 1658861"/>
                <a:gd name="connsiteX3" fmla="*/ 2402732 w 3189476"/>
                <a:gd name="connsiteY3" fmla="*/ 57760 h 1658861"/>
                <a:gd name="connsiteX4" fmla="*/ 2790973 w 3189476"/>
                <a:gd name="connsiteY4" fmla="*/ 544142 h 1658861"/>
                <a:gd name="connsiteX5" fmla="*/ 3188592 w 3189476"/>
                <a:gd name="connsiteY5" fmla="*/ 1011071 h 1658861"/>
                <a:gd name="connsiteX6" fmla="*/ 2402732 w 3189476"/>
                <a:gd name="connsiteY6" fmla="*/ 1614186 h 1658861"/>
                <a:gd name="connsiteX7" fmla="*/ 778213 w 3189476"/>
                <a:gd name="connsiteY7" fmla="*/ 1614186 h 1658861"/>
                <a:gd name="connsiteX8" fmla="*/ 0 w 3189476"/>
                <a:gd name="connsiteY8" fmla="*/ 835973 h 1658861"/>
                <a:gd name="connsiteX0" fmla="*/ 0 w 3188847"/>
                <a:gd name="connsiteY0" fmla="*/ 835973 h 1658861"/>
                <a:gd name="connsiteX1" fmla="*/ 778213 w 3188847"/>
                <a:gd name="connsiteY1" fmla="*/ 57760 h 1658861"/>
                <a:gd name="connsiteX2" fmla="*/ 1585609 w 3188847"/>
                <a:gd name="connsiteY2" fmla="*/ 9122 h 1658861"/>
                <a:gd name="connsiteX3" fmla="*/ 2402732 w 3188847"/>
                <a:gd name="connsiteY3" fmla="*/ 57760 h 1658861"/>
                <a:gd name="connsiteX4" fmla="*/ 2790973 w 3188847"/>
                <a:gd name="connsiteY4" fmla="*/ 544142 h 1658861"/>
                <a:gd name="connsiteX5" fmla="*/ 3188592 w 3188847"/>
                <a:gd name="connsiteY5" fmla="*/ 1011071 h 1658861"/>
                <a:gd name="connsiteX6" fmla="*/ 2402732 w 3188847"/>
                <a:gd name="connsiteY6" fmla="*/ 1614186 h 1658861"/>
                <a:gd name="connsiteX7" fmla="*/ 778213 w 3188847"/>
                <a:gd name="connsiteY7" fmla="*/ 1614186 h 1658861"/>
                <a:gd name="connsiteX8" fmla="*/ 0 w 3188847"/>
                <a:gd name="connsiteY8" fmla="*/ 835973 h 1658861"/>
                <a:gd name="connsiteX0" fmla="*/ 0 w 3188611"/>
                <a:gd name="connsiteY0" fmla="*/ 835973 h 1633641"/>
                <a:gd name="connsiteX1" fmla="*/ 778213 w 3188611"/>
                <a:gd name="connsiteY1" fmla="*/ 57760 h 1633641"/>
                <a:gd name="connsiteX2" fmla="*/ 1585609 w 3188611"/>
                <a:gd name="connsiteY2" fmla="*/ 9122 h 1633641"/>
                <a:gd name="connsiteX3" fmla="*/ 2402732 w 3188611"/>
                <a:gd name="connsiteY3" fmla="*/ 57760 h 1633641"/>
                <a:gd name="connsiteX4" fmla="*/ 2790973 w 3188611"/>
                <a:gd name="connsiteY4" fmla="*/ 544142 h 1633641"/>
                <a:gd name="connsiteX5" fmla="*/ 3188592 w 3188611"/>
                <a:gd name="connsiteY5" fmla="*/ 1011071 h 1633641"/>
                <a:gd name="connsiteX6" fmla="*/ 2806265 w 3188611"/>
                <a:gd name="connsiteY6" fmla="*/ 1351539 h 1633641"/>
                <a:gd name="connsiteX7" fmla="*/ 2402732 w 3188611"/>
                <a:gd name="connsiteY7" fmla="*/ 1614186 h 1633641"/>
                <a:gd name="connsiteX8" fmla="*/ 778213 w 3188611"/>
                <a:gd name="connsiteY8" fmla="*/ 1614186 h 1633641"/>
                <a:gd name="connsiteX9" fmla="*/ 0 w 3188611"/>
                <a:gd name="connsiteY9" fmla="*/ 835973 h 1633641"/>
                <a:gd name="connsiteX0" fmla="*/ 0 w 3188611"/>
                <a:gd name="connsiteY0" fmla="*/ 835973 h 1633641"/>
                <a:gd name="connsiteX1" fmla="*/ 778213 w 3188611"/>
                <a:gd name="connsiteY1" fmla="*/ 57760 h 1633641"/>
                <a:gd name="connsiteX2" fmla="*/ 1585609 w 3188611"/>
                <a:gd name="connsiteY2" fmla="*/ 9122 h 1633641"/>
                <a:gd name="connsiteX3" fmla="*/ 2402732 w 3188611"/>
                <a:gd name="connsiteY3" fmla="*/ 57760 h 1633641"/>
                <a:gd name="connsiteX4" fmla="*/ 2790973 w 3188611"/>
                <a:gd name="connsiteY4" fmla="*/ 544142 h 1633641"/>
                <a:gd name="connsiteX5" fmla="*/ 3188592 w 3188611"/>
                <a:gd name="connsiteY5" fmla="*/ 1011071 h 1633641"/>
                <a:gd name="connsiteX6" fmla="*/ 2806265 w 3188611"/>
                <a:gd name="connsiteY6" fmla="*/ 1351539 h 1633641"/>
                <a:gd name="connsiteX7" fmla="*/ 2196277 w 3188611"/>
                <a:gd name="connsiteY7" fmla="*/ 1614186 h 1633641"/>
                <a:gd name="connsiteX8" fmla="*/ 778213 w 3188611"/>
                <a:gd name="connsiteY8" fmla="*/ 1614186 h 1633641"/>
                <a:gd name="connsiteX9" fmla="*/ 0 w 3188611"/>
                <a:gd name="connsiteY9" fmla="*/ 835973 h 1633641"/>
                <a:gd name="connsiteX0" fmla="*/ 0 w 3188802"/>
                <a:gd name="connsiteY0" fmla="*/ 835973 h 1640846"/>
                <a:gd name="connsiteX1" fmla="*/ 778213 w 3188802"/>
                <a:gd name="connsiteY1" fmla="*/ 57760 h 1640846"/>
                <a:gd name="connsiteX2" fmla="*/ 1585609 w 3188802"/>
                <a:gd name="connsiteY2" fmla="*/ 9122 h 1640846"/>
                <a:gd name="connsiteX3" fmla="*/ 2402732 w 3188802"/>
                <a:gd name="connsiteY3" fmla="*/ 57760 h 1640846"/>
                <a:gd name="connsiteX4" fmla="*/ 2790973 w 3188802"/>
                <a:gd name="connsiteY4" fmla="*/ 544142 h 1640846"/>
                <a:gd name="connsiteX5" fmla="*/ 3188592 w 3188802"/>
                <a:gd name="connsiteY5" fmla="*/ 1011071 h 1640846"/>
                <a:gd name="connsiteX6" fmla="*/ 2737446 w 3188802"/>
                <a:gd name="connsiteY6" fmla="*/ 1254263 h 1640846"/>
                <a:gd name="connsiteX7" fmla="*/ 2196277 w 3188802"/>
                <a:gd name="connsiteY7" fmla="*/ 1614186 h 1640846"/>
                <a:gd name="connsiteX8" fmla="*/ 778213 w 3188802"/>
                <a:gd name="connsiteY8" fmla="*/ 1614186 h 1640846"/>
                <a:gd name="connsiteX9" fmla="*/ 0 w 3188802"/>
                <a:gd name="connsiteY9" fmla="*/ 835973 h 1640846"/>
                <a:gd name="connsiteX0" fmla="*/ 14 w 3188816"/>
                <a:gd name="connsiteY0" fmla="*/ 889102 h 1693975"/>
                <a:gd name="connsiteX1" fmla="*/ 762934 w 3188816"/>
                <a:gd name="connsiteY1" fmla="*/ 3885 h 1693975"/>
                <a:gd name="connsiteX2" fmla="*/ 1585623 w 3188816"/>
                <a:gd name="connsiteY2" fmla="*/ 62251 h 1693975"/>
                <a:gd name="connsiteX3" fmla="*/ 2402746 w 3188816"/>
                <a:gd name="connsiteY3" fmla="*/ 110889 h 1693975"/>
                <a:gd name="connsiteX4" fmla="*/ 2790987 w 3188816"/>
                <a:gd name="connsiteY4" fmla="*/ 597271 h 1693975"/>
                <a:gd name="connsiteX5" fmla="*/ 3188606 w 3188816"/>
                <a:gd name="connsiteY5" fmla="*/ 1064200 h 1693975"/>
                <a:gd name="connsiteX6" fmla="*/ 2737460 w 3188816"/>
                <a:gd name="connsiteY6" fmla="*/ 1307392 h 1693975"/>
                <a:gd name="connsiteX7" fmla="*/ 2196291 w 3188816"/>
                <a:gd name="connsiteY7" fmla="*/ 1667315 h 1693975"/>
                <a:gd name="connsiteX8" fmla="*/ 778227 w 3188816"/>
                <a:gd name="connsiteY8" fmla="*/ 1667315 h 1693975"/>
                <a:gd name="connsiteX9" fmla="*/ 14 w 3188816"/>
                <a:gd name="connsiteY9" fmla="*/ 889102 h 169397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402746 w 3188816"/>
                <a:gd name="connsiteY3" fmla="*/ 126459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326281 w 3188816"/>
                <a:gd name="connsiteY3" fmla="*/ 233463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326281 w 3188816"/>
                <a:gd name="connsiteY3" fmla="*/ 204280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641"/>
                <a:gd name="connsiteY0" fmla="*/ 904672 h 1709545"/>
                <a:gd name="connsiteX1" fmla="*/ 762934 w 3188641"/>
                <a:gd name="connsiteY1" fmla="*/ 19455 h 1709545"/>
                <a:gd name="connsiteX2" fmla="*/ 1585623 w 3188641"/>
                <a:gd name="connsiteY2" fmla="*/ 0 h 1709545"/>
                <a:gd name="connsiteX3" fmla="*/ 2326281 w 3188641"/>
                <a:gd name="connsiteY3" fmla="*/ 204280 h 1709545"/>
                <a:gd name="connsiteX4" fmla="*/ 2760401 w 3188641"/>
                <a:gd name="connsiteY4" fmla="*/ 632296 h 1709545"/>
                <a:gd name="connsiteX5" fmla="*/ 3188606 w 3188641"/>
                <a:gd name="connsiteY5" fmla="*/ 1079770 h 1709545"/>
                <a:gd name="connsiteX6" fmla="*/ 2737460 w 3188641"/>
                <a:gd name="connsiteY6" fmla="*/ 1322962 h 1709545"/>
                <a:gd name="connsiteX7" fmla="*/ 2196291 w 3188641"/>
                <a:gd name="connsiteY7" fmla="*/ 1682885 h 1709545"/>
                <a:gd name="connsiteX8" fmla="*/ 778227 w 3188641"/>
                <a:gd name="connsiteY8" fmla="*/ 1682885 h 1709545"/>
                <a:gd name="connsiteX9" fmla="*/ 14 w 3188641"/>
                <a:gd name="connsiteY9" fmla="*/ 904672 h 1709545"/>
                <a:gd name="connsiteX0" fmla="*/ 14 w 3188641"/>
                <a:gd name="connsiteY0" fmla="*/ 904672 h 1709545"/>
                <a:gd name="connsiteX1" fmla="*/ 762934 w 3188641"/>
                <a:gd name="connsiteY1" fmla="*/ 19455 h 1709545"/>
                <a:gd name="connsiteX2" fmla="*/ 1585623 w 3188641"/>
                <a:gd name="connsiteY2" fmla="*/ 0 h 1709545"/>
                <a:gd name="connsiteX3" fmla="*/ 2326281 w 3188641"/>
                <a:gd name="connsiteY3" fmla="*/ 204280 h 1709545"/>
                <a:gd name="connsiteX4" fmla="*/ 2760401 w 3188641"/>
                <a:gd name="connsiteY4" fmla="*/ 632296 h 1709545"/>
                <a:gd name="connsiteX5" fmla="*/ 3188606 w 3188641"/>
                <a:gd name="connsiteY5" fmla="*/ 1079770 h 1709545"/>
                <a:gd name="connsiteX6" fmla="*/ 2737460 w 3188641"/>
                <a:gd name="connsiteY6" fmla="*/ 1322962 h 1709545"/>
                <a:gd name="connsiteX7" fmla="*/ 2196291 w 3188641"/>
                <a:gd name="connsiteY7" fmla="*/ 1682885 h 1709545"/>
                <a:gd name="connsiteX8" fmla="*/ 778227 w 3188641"/>
                <a:gd name="connsiteY8" fmla="*/ 1682885 h 1709545"/>
                <a:gd name="connsiteX9" fmla="*/ 14 w 3188641"/>
                <a:gd name="connsiteY9" fmla="*/ 904672 h 1709545"/>
                <a:gd name="connsiteX0" fmla="*/ 14 w 3188647"/>
                <a:gd name="connsiteY0" fmla="*/ 904672 h 1709545"/>
                <a:gd name="connsiteX1" fmla="*/ 762934 w 3188647"/>
                <a:gd name="connsiteY1" fmla="*/ 19455 h 1709545"/>
                <a:gd name="connsiteX2" fmla="*/ 1585623 w 3188647"/>
                <a:gd name="connsiteY2" fmla="*/ 0 h 1709545"/>
                <a:gd name="connsiteX3" fmla="*/ 2326281 w 3188647"/>
                <a:gd name="connsiteY3" fmla="*/ 204280 h 1709545"/>
                <a:gd name="connsiteX4" fmla="*/ 2760401 w 3188647"/>
                <a:gd name="connsiteY4" fmla="*/ 632296 h 1709545"/>
                <a:gd name="connsiteX5" fmla="*/ 3188606 w 3188647"/>
                <a:gd name="connsiteY5" fmla="*/ 1079770 h 1709545"/>
                <a:gd name="connsiteX6" fmla="*/ 2737460 w 3188647"/>
                <a:gd name="connsiteY6" fmla="*/ 1322962 h 1709545"/>
                <a:gd name="connsiteX7" fmla="*/ 2196291 w 3188647"/>
                <a:gd name="connsiteY7" fmla="*/ 1682885 h 1709545"/>
                <a:gd name="connsiteX8" fmla="*/ 778227 w 3188647"/>
                <a:gd name="connsiteY8" fmla="*/ 1682885 h 1709545"/>
                <a:gd name="connsiteX9" fmla="*/ 14 w 3188647"/>
                <a:gd name="connsiteY9" fmla="*/ 904672 h 1709545"/>
                <a:gd name="connsiteX0" fmla="*/ 14 w 3188647"/>
                <a:gd name="connsiteY0" fmla="*/ 904672 h 1709545"/>
                <a:gd name="connsiteX1" fmla="*/ 762934 w 3188647"/>
                <a:gd name="connsiteY1" fmla="*/ 19455 h 1709545"/>
                <a:gd name="connsiteX2" fmla="*/ 1585623 w 3188647"/>
                <a:gd name="connsiteY2" fmla="*/ 0 h 1709545"/>
                <a:gd name="connsiteX3" fmla="*/ 2326281 w 3188647"/>
                <a:gd name="connsiteY3" fmla="*/ 204280 h 1709545"/>
                <a:gd name="connsiteX4" fmla="*/ 2760401 w 3188647"/>
                <a:gd name="connsiteY4" fmla="*/ 710117 h 1709545"/>
                <a:gd name="connsiteX5" fmla="*/ 3188606 w 3188647"/>
                <a:gd name="connsiteY5" fmla="*/ 1079770 h 1709545"/>
                <a:gd name="connsiteX6" fmla="*/ 2737460 w 3188647"/>
                <a:gd name="connsiteY6" fmla="*/ 1322962 h 1709545"/>
                <a:gd name="connsiteX7" fmla="*/ 2196291 w 3188647"/>
                <a:gd name="connsiteY7" fmla="*/ 1682885 h 1709545"/>
                <a:gd name="connsiteX8" fmla="*/ 778227 w 3188647"/>
                <a:gd name="connsiteY8" fmla="*/ 1682885 h 1709545"/>
                <a:gd name="connsiteX9" fmla="*/ 14 w 3188647"/>
                <a:gd name="connsiteY9" fmla="*/ 904672 h 1709545"/>
                <a:gd name="connsiteX0" fmla="*/ 14 w 2944336"/>
                <a:gd name="connsiteY0" fmla="*/ 904672 h 1709545"/>
                <a:gd name="connsiteX1" fmla="*/ 762934 w 2944336"/>
                <a:gd name="connsiteY1" fmla="*/ 19455 h 1709545"/>
                <a:gd name="connsiteX2" fmla="*/ 1585623 w 2944336"/>
                <a:gd name="connsiteY2" fmla="*/ 0 h 1709545"/>
                <a:gd name="connsiteX3" fmla="*/ 2326281 w 2944336"/>
                <a:gd name="connsiteY3" fmla="*/ 204280 h 1709545"/>
                <a:gd name="connsiteX4" fmla="*/ 2760401 w 2944336"/>
                <a:gd name="connsiteY4" fmla="*/ 710117 h 1709545"/>
                <a:gd name="connsiteX5" fmla="*/ 2943918 w 2944336"/>
                <a:gd name="connsiteY5" fmla="*/ 1070043 h 1709545"/>
                <a:gd name="connsiteX6" fmla="*/ 2737460 w 2944336"/>
                <a:gd name="connsiteY6" fmla="*/ 1322962 h 1709545"/>
                <a:gd name="connsiteX7" fmla="*/ 2196291 w 2944336"/>
                <a:gd name="connsiteY7" fmla="*/ 1682885 h 1709545"/>
                <a:gd name="connsiteX8" fmla="*/ 778227 w 2944336"/>
                <a:gd name="connsiteY8" fmla="*/ 1682885 h 1709545"/>
                <a:gd name="connsiteX9" fmla="*/ 14 w 2944336"/>
                <a:gd name="connsiteY9" fmla="*/ 904672 h 1709545"/>
                <a:gd name="connsiteX0" fmla="*/ 14 w 2944336"/>
                <a:gd name="connsiteY0" fmla="*/ 904672 h 1709545"/>
                <a:gd name="connsiteX1" fmla="*/ 762934 w 2944336"/>
                <a:gd name="connsiteY1" fmla="*/ 19455 h 1709545"/>
                <a:gd name="connsiteX2" fmla="*/ 1585623 w 2944336"/>
                <a:gd name="connsiteY2" fmla="*/ 0 h 1709545"/>
                <a:gd name="connsiteX3" fmla="*/ 1988104 w 2944336"/>
                <a:gd name="connsiteY3" fmla="*/ 126459 h 1709545"/>
                <a:gd name="connsiteX4" fmla="*/ 2326281 w 2944336"/>
                <a:gd name="connsiteY4" fmla="*/ 204280 h 1709545"/>
                <a:gd name="connsiteX5" fmla="*/ 2760401 w 2944336"/>
                <a:gd name="connsiteY5" fmla="*/ 710117 h 1709545"/>
                <a:gd name="connsiteX6" fmla="*/ 2943918 w 2944336"/>
                <a:gd name="connsiteY6" fmla="*/ 1070043 h 1709545"/>
                <a:gd name="connsiteX7" fmla="*/ 2737460 w 2944336"/>
                <a:gd name="connsiteY7" fmla="*/ 1322962 h 1709545"/>
                <a:gd name="connsiteX8" fmla="*/ 2196291 w 2944336"/>
                <a:gd name="connsiteY8" fmla="*/ 1682885 h 1709545"/>
                <a:gd name="connsiteX9" fmla="*/ 778227 w 2944336"/>
                <a:gd name="connsiteY9" fmla="*/ 1682885 h 1709545"/>
                <a:gd name="connsiteX10" fmla="*/ 14 w 2944336"/>
                <a:gd name="connsiteY10" fmla="*/ 904672 h 1709545"/>
                <a:gd name="connsiteX0" fmla="*/ 14 w 2944336"/>
                <a:gd name="connsiteY0" fmla="*/ 892821 h 1697694"/>
                <a:gd name="connsiteX1" fmla="*/ 762934 w 2944336"/>
                <a:gd name="connsiteY1" fmla="*/ 7604 h 1697694"/>
                <a:gd name="connsiteX2" fmla="*/ 1570330 w 2944336"/>
                <a:gd name="connsiteY2" fmla="*/ 17332 h 1697694"/>
                <a:gd name="connsiteX3" fmla="*/ 1988104 w 2944336"/>
                <a:gd name="connsiteY3" fmla="*/ 114608 h 1697694"/>
                <a:gd name="connsiteX4" fmla="*/ 2326281 w 2944336"/>
                <a:gd name="connsiteY4" fmla="*/ 192429 h 1697694"/>
                <a:gd name="connsiteX5" fmla="*/ 2760401 w 2944336"/>
                <a:gd name="connsiteY5" fmla="*/ 698266 h 1697694"/>
                <a:gd name="connsiteX6" fmla="*/ 2943918 w 2944336"/>
                <a:gd name="connsiteY6" fmla="*/ 1058192 h 1697694"/>
                <a:gd name="connsiteX7" fmla="*/ 2737460 w 2944336"/>
                <a:gd name="connsiteY7" fmla="*/ 1311111 h 1697694"/>
                <a:gd name="connsiteX8" fmla="*/ 2196291 w 2944336"/>
                <a:gd name="connsiteY8" fmla="*/ 1671034 h 1697694"/>
                <a:gd name="connsiteX9" fmla="*/ 778227 w 2944336"/>
                <a:gd name="connsiteY9" fmla="*/ 1671034 h 1697694"/>
                <a:gd name="connsiteX10" fmla="*/ 14 w 2944336"/>
                <a:gd name="connsiteY10" fmla="*/ 892821 h 1697694"/>
                <a:gd name="connsiteX0" fmla="*/ 14 w 2944336"/>
                <a:gd name="connsiteY0" fmla="*/ 892821 h 1697694"/>
                <a:gd name="connsiteX1" fmla="*/ 762934 w 2944336"/>
                <a:gd name="connsiteY1" fmla="*/ 7604 h 1697694"/>
                <a:gd name="connsiteX2" fmla="*/ 1570330 w 2944336"/>
                <a:gd name="connsiteY2" fmla="*/ 17332 h 1697694"/>
                <a:gd name="connsiteX3" fmla="*/ 1988104 w 2944336"/>
                <a:gd name="connsiteY3" fmla="*/ 114608 h 1697694"/>
                <a:gd name="connsiteX4" fmla="*/ 2326281 w 2944336"/>
                <a:gd name="connsiteY4" fmla="*/ 192429 h 1697694"/>
                <a:gd name="connsiteX5" fmla="*/ 2760401 w 2944336"/>
                <a:gd name="connsiteY5" fmla="*/ 698266 h 1697694"/>
                <a:gd name="connsiteX6" fmla="*/ 2943918 w 2944336"/>
                <a:gd name="connsiteY6" fmla="*/ 1058192 h 1697694"/>
                <a:gd name="connsiteX7" fmla="*/ 2737460 w 2944336"/>
                <a:gd name="connsiteY7" fmla="*/ 1311111 h 1697694"/>
                <a:gd name="connsiteX8" fmla="*/ 2196291 w 2944336"/>
                <a:gd name="connsiteY8" fmla="*/ 1671034 h 1697694"/>
                <a:gd name="connsiteX9" fmla="*/ 778227 w 2944336"/>
                <a:gd name="connsiteY9" fmla="*/ 1671034 h 1697694"/>
                <a:gd name="connsiteX10" fmla="*/ 14 w 2944336"/>
                <a:gd name="connsiteY10" fmla="*/ 892821 h 1697694"/>
                <a:gd name="connsiteX0" fmla="*/ 18 w 2883167"/>
                <a:gd name="connsiteY0" fmla="*/ 892821 h 1697694"/>
                <a:gd name="connsiteX1" fmla="*/ 701765 w 2883167"/>
                <a:gd name="connsiteY1" fmla="*/ 7604 h 1697694"/>
                <a:gd name="connsiteX2" fmla="*/ 1509161 w 2883167"/>
                <a:gd name="connsiteY2" fmla="*/ 17332 h 1697694"/>
                <a:gd name="connsiteX3" fmla="*/ 1926935 w 2883167"/>
                <a:gd name="connsiteY3" fmla="*/ 114608 h 1697694"/>
                <a:gd name="connsiteX4" fmla="*/ 2265112 w 2883167"/>
                <a:gd name="connsiteY4" fmla="*/ 192429 h 1697694"/>
                <a:gd name="connsiteX5" fmla="*/ 2699232 w 2883167"/>
                <a:gd name="connsiteY5" fmla="*/ 698266 h 1697694"/>
                <a:gd name="connsiteX6" fmla="*/ 2882749 w 2883167"/>
                <a:gd name="connsiteY6" fmla="*/ 1058192 h 1697694"/>
                <a:gd name="connsiteX7" fmla="*/ 2676291 w 2883167"/>
                <a:gd name="connsiteY7" fmla="*/ 1311111 h 1697694"/>
                <a:gd name="connsiteX8" fmla="*/ 2135122 w 2883167"/>
                <a:gd name="connsiteY8" fmla="*/ 1671034 h 1697694"/>
                <a:gd name="connsiteX9" fmla="*/ 717058 w 2883167"/>
                <a:gd name="connsiteY9" fmla="*/ 1671034 h 1697694"/>
                <a:gd name="connsiteX10" fmla="*/ 18 w 2883167"/>
                <a:gd name="connsiteY10" fmla="*/ 892821 h 1697694"/>
                <a:gd name="connsiteX0" fmla="*/ 27688 w 2910837"/>
                <a:gd name="connsiteY0" fmla="*/ 892821 h 1697694"/>
                <a:gd name="connsiteX1" fmla="*/ 203557 w 2910837"/>
                <a:gd name="connsiteY1" fmla="*/ 270250 h 1697694"/>
                <a:gd name="connsiteX2" fmla="*/ 729435 w 2910837"/>
                <a:gd name="connsiteY2" fmla="*/ 7604 h 1697694"/>
                <a:gd name="connsiteX3" fmla="*/ 1536831 w 2910837"/>
                <a:gd name="connsiteY3" fmla="*/ 17332 h 1697694"/>
                <a:gd name="connsiteX4" fmla="*/ 1954605 w 2910837"/>
                <a:gd name="connsiteY4" fmla="*/ 114608 h 1697694"/>
                <a:gd name="connsiteX5" fmla="*/ 2292782 w 2910837"/>
                <a:gd name="connsiteY5" fmla="*/ 192429 h 1697694"/>
                <a:gd name="connsiteX6" fmla="*/ 2726902 w 2910837"/>
                <a:gd name="connsiteY6" fmla="*/ 698266 h 1697694"/>
                <a:gd name="connsiteX7" fmla="*/ 2910419 w 2910837"/>
                <a:gd name="connsiteY7" fmla="*/ 1058192 h 1697694"/>
                <a:gd name="connsiteX8" fmla="*/ 2703961 w 2910837"/>
                <a:gd name="connsiteY8" fmla="*/ 1311111 h 1697694"/>
                <a:gd name="connsiteX9" fmla="*/ 2162792 w 2910837"/>
                <a:gd name="connsiteY9" fmla="*/ 1671034 h 1697694"/>
                <a:gd name="connsiteX10" fmla="*/ 744728 w 2910837"/>
                <a:gd name="connsiteY10" fmla="*/ 1671034 h 1697694"/>
                <a:gd name="connsiteX11" fmla="*/ 27688 w 2910837"/>
                <a:gd name="connsiteY11" fmla="*/ 892821 h 1697694"/>
                <a:gd name="connsiteX0" fmla="*/ 5583 w 2888732"/>
                <a:gd name="connsiteY0" fmla="*/ 892821 h 1697694"/>
                <a:gd name="connsiteX1" fmla="*/ 181452 w 2888732"/>
                <a:gd name="connsiteY1" fmla="*/ 270250 h 1697694"/>
                <a:gd name="connsiteX2" fmla="*/ 707330 w 2888732"/>
                <a:gd name="connsiteY2" fmla="*/ 7604 h 1697694"/>
                <a:gd name="connsiteX3" fmla="*/ 1514726 w 2888732"/>
                <a:gd name="connsiteY3" fmla="*/ 17332 h 1697694"/>
                <a:gd name="connsiteX4" fmla="*/ 1932500 w 2888732"/>
                <a:gd name="connsiteY4" fmla="*/ 114608 h 1697694"/>
                <a:gd name="connsiteX5" fmla="*/ 2270677 w 2888732"/>
                <a:gd name="connsiteY5" fmla="*/ 192429 h 1697694"/>
                <a:gd name="connsiteX6" fmla="*/ 2704797 w 2888732"/>
                <a:gd name="connsiteY6" fmla="*/ 698266 h 1697694"/>
                <a:gd name="connsiteX7" fmla="*/ 2888314 w 2888732"/>
                <a:gd name="connsiteY7" fmla="*/ 1058192 h 1697694"/>
                <a:gd name="connsiteX8" fmla="*/ 2681856 w 2888732"/>
                <a:gd name="connsiteY8" fmla="*/ 1311111 h 1697694"/>
                <a:gd name="connsiteX9" fmla="*/ 2140687 w 2888732"/>
                <a:gd name="connsiteY9" fmla="*/ 1671034 h 1697694"/>
                <a:gd name="connsiteX10" fmla="*/ 722623 w 2888732"/>
                <a:gd name="connsiteY10" fmla="*/ 1671034 h 1697694"/>
                <a:gd name="connsiteX11" fmla="*/ 5583 w 2888732"/>
                <a:gd name="connsiteY11" fmla="*/ 892821 h 1697694"/>
                <a:gd name="connsiteX0" fmla="*/ 20 w 2883169"/>
                <a:gd name="connsiteY0" fmla="*/ 892821 h 1712456"/>
                <a:gd name="connsiteX1" fmla="*/ 175889 w 2883169"/>
                <a:gd name="connsiteY1" fmla="*/ 270250 h 1712456"/>
                <a:gd name="connsiteX2" fmla="*/ 701767 w 2883169"/>
                <a:gd name="connsiteY2" fmla="*/ 7604 h 1712456"/>
                <a:gd name="connsiteX3" fmla="*/ 1509163 w 2883169"/>
                <a:gd name="connsiteY3" fmla="*/ 17332 h 1712456"/>
                <a:gd name="connsiteX4" fmla="*/ 1926937 w 2883169"/>
                <a:gd name="connsiteY4" fmla="*/ 114608 h 1712456"/>
                <a:gd name="connsiteX5" fmla="*/ 2265114 w 2883169"/>
                <a:gd name="connsiteY5" fmla="*/ 192429 h 1712456"/>
                <a:gd name="connsiteX6" fmla="*/ 2699234 w 2883169"/>
                <a:gd name="connsiteY6" fmla="*/ 698266 h 1712456"/>
                <a:gd name="connsiteX7" fmla="*/ 2882751 w 2883169"/>
                <a:gd name="connsiteY7" fmla="*/ 1058192 h 1712456"/>
                <a:gd name="connsiteX8" fmla="*/ 2676293 w 2883169"/>
                <a:gd name="connsiteY8" fmla="*/ 1311111 h 1712456"/>
                <a:gd name="connsiteX9" fmla="*/ 2135124 w 2883169"/>
                <a:gd name="connsiteY9" fmla="*/ 1671034 h 1712456"/>
                <a:gd name="connsiteX10" fmla="*/ 717060 w 2883169"/>
                <a:gd name="connsiteY10" fmla="*/ 1671034 h 1712456"/>
                <a:gd name="connsiteX11" fmla="*/ 183536 w 2883169"/>
                <a:gd name="connsiteY11" fmla="*/ 1388930 h 1712456"/>
                <a:gd name="connsiteX12" fmla="*/ 20 w 2883169"/>
                <a:gd name="connsiteY12" fmla="*/ 892821 h 1712456"/>
                <a:gd name="connsiteX0" fmla="*/ 32 w 2860242"/>
                <a:gd name="connsiteY0" fmla="*/ 892821 h 1712456"/>
                <a:gd name="connsiteX1" fmla="*/ 152962 w 2860242"/>
                <a:gd name="connsiteY1" fmla="*/ 270250 h 1712456"/>
                <a:gd name="connsiteX2" fmla="*/ 678840 w 2860242"/>
                <a:gd name="connsiteY2" fmla="*/ 7604 h 1712456"/>
                <a:gd name="connsiteX3" fmla="*/ 1486236 w 2860242"/>
                <a:gd name="connsiteY3" fmla="*/ 17332 h 1712456"/>
                <a:gd name="connsiteX4" fmla="*/ 1904010 w 2860242"/>
                <a:gd name="connsiteY4" fmla="*/ 114608 h 1712456"/>
                <a:gd name="connsiteX5" fmla="*/ 2242187 w 2860242"/>
                <a:gd name="connsiteY5" fmla="*/ 192429 h 1712456"/>
                <a:gd name="connsiteX6" fmla="*/ 2676307 w 2860242"/>
                <a:gd name="connsiteY6" fmla="*/ 698266 h 1712456"/>
                <a:gd name="connsiteX7" fmla="*/ 2859824 w 2860242"/>
                <a:gd name="connsiteY7" fmla="*/ 1058192 h 1712456"/>
                <a:gd name="connsiteX8" fmla="*/ 2653366 w 2860242"/>
                <a:gd name="connsiteY8" fmla="*/ 1311111 h 1712456"/>
                <a:gd name="connsiteX9" fmla="*/ 2112197 w 2860242"/>
                <a:gd name="connsiteY9" fmla="*/ 1671034 h 1712456"/>
                <a:gd name="connsiteX10" fmla="*/ 694133 w 2860242"/>
                <a:gd name="connsiteY10" fmla="*/ 1671034 h 1712456"/>
                <a:gd name="connsiteX11" fmla="*/ 160609 w 2860242"/>
                <a:gd name="connsiteY11" fmla="*/ 1388930 h 1712456"/>
                <a:gd name="connsiteX12" fmla="*/ 32 w 2860242"/>
                <a:gd name="connsiteY12" fmla="*/ 892821 h 1712456"/>
                <a:gd name="connsiteX0" fmla="*/ 28 w 2860238"/>
                <a:gd name="connsiteY0" fmla="*/ 892821 h 1712456"/>
                <a:gd name="connsiteX1" fmla="*/ 168251 w 2860238"/>
                <a:gd name="connsiteY1" fmla="*/ 279978 h 1712456"/>
                <a:gd name="connsiteX2" fmla="*/ 678836 w 2860238"/>
                <a:gd name="connsiteY2" fmla="*/ 7604 h 1712456"/>
                <a:gd name="connsiteX3" fmla="*/ 1486232 w 2860238"/>
                <a:gd name="connsiteY3" fmla="*/ 17332 h 1712456"/>
                <a:gd name="connsiteX4" fmla="*/ 1904006 w 2860238"/>
                <a:gd name="connsiteY4" fmla="*/ 114608 h 1712456"/>
                <a:gd name="connsiteX5" fmla="*/ 2242183 w 2860238"/>
                <a:gd name="connsiteY5" fmla="*/ 192429 h 1712456"/>
                <a:gd name="connsiteX6" fmla="*/ 2676303 w 2860238"/>
                <a:gd name="connsiteY6" fmla="*/ 698266 h 1712456"/>
                <a:gd name="connsiteX7" fmla="*/ 2859820 w 2860238"/>
                <a:gd name="connsiteY7" fmla="*/ 1058192 h 1712456"/>
                <a:gd name="connsiteX8" fmla="*/ 2653362 w 2860238"/>
                <a:gd name="connsiteY8" fmla="*/ 1311111 h 1712456"/>
                <a:gd name="connsiteX9" fmla="*/ 2112193 w 2860238"/>
                <a:gd name="connsiteY9" fmla="*/ 1671034 h 1712456"/>
                <a:gd name="connsiteX10" fmla="*/ 694129 w 2860238"/>
                <a:gd name="connsiteY10" fmla="*/ 1671034 h 1712456"/>
                <a:gd name="connsiteX11" fmla="*/ 160605 w 2860238"/>
                <a:gd name="connsiteY11" fmla="*/ 1388930 h 1712456"/>
                <a:gd name="connsiteX12" fmla="*/ 28 w 2860238"/>
                <a:gd name="connsiteY12" fmla="*/ 892821 h 1712456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112193 w 2860238"/>
                <a:gd name="connsiteY9" fmla="*/ 1671034 h 1817995"/>
                <a:gd name="connsiteX10" fmla="*/ 1678646 w 2860238"/>
                <a:gd name="connsiteY10" fmla="*/ 1817995 h 1817995"/>
                <a:gd name="connsiteX11" fmla="*/ 694129 w 2860238"/>
                <a:gd name="connsiteY11" fmla="*/ 1671034 h 1817995"/>
                <a:gd name="connsiteX12" fmla="*/ 160605 w 2860238"/>
                <a:gd name="connsiteY12" fmla="*/ 1388930 h 1817995"/>
                <a:gd name="connsiteX13" fmla="*/ 28 w 2860238"/>
                <a:gd name="connsiteY13" fmla="*/ 892821 h 18179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327536 w 2860238"/>
                <a:gd name="connsiteY9" fmla="*/ 1460807 h 1817995"/>
                <a:gd name="connsiteX10" fmla="*/ 2112193 w 2860238"/>
                <a:gd name="connsiteY10" fmla="*/ 1671034 h 1817995"/>
                <a:gd name="connsiteX11" fmla="*/ 1678646 w 2860238"/>
                <a:gd name="connsiteY11" fmla="*/ 1817995 h 1817995"/>
                <a:gd name="connsiteX12" fmla="*/ 694129 w 2860238"/>
                <a:gd name="connsiteY12" fmla="*/ 1671034 h 1817995"/>
                <a:gd name="connsiteX13" fmla="*/ 160605 w 2860238"/>
                <a:gd name="connsiteY13" fmla="*/ 1388930 h 1817995"/>
                <a:gd name="connsiteX14" fmla="*/ 28 w 2860238"/>
                <a:gd name="connsiteY14" fmla="*/ 892821 h 18179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327536 w 2860238"/>
                <a:gd name="connsiteY9" fmla="*/ 1460807 h 1817995"/>
                <a:gd name="connsiteX10" fmla="*/ 2082244 w 2860238"/>
                <a:gd name="connsiteY10" fmla="*/ 1651984 h 1817995"/>
                <a:gd name="connsiteX11" fmla="*/ 1678646 w 2860238"/>
                <a:gd name="connsiteY11" fmla="*/ 1817995 h 1817995"/>
                <a:gd name="connsiteX12" fmla="*/ 694129 w 2860238"/>
                <a:gd name="connsiteY12" fmla="*/ 1671034 h 1817995"/>
                <a:gd name="connsiteX13" fmla="*/ 160605 w 2860238"/>
                <a:gd name="connsiteY13" fmla="*/ 1388930 h 1817995"/>
                <a:gd name="connsiteX14" fmla="*/ 28 w 2860238"/>
                <a:gd name="connsiteY14" fmla="*/ 892821 h 181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60238" h="1817995">
                  <a:moveTo>
                    <a:pt x="28" y="892821"/>
                  </a:moveTo>
                  <a:cubicBezTo>
                    <a:pt x="1302" y="707996"/>
                    <a:pt x="51293" y="427514"/>
                    <a:pt x="168251" y="279978"/>
                  </a:cubicBezTo>
                  <a:cubicBezTo>
                    <a:pt x="285209" y="132442"/>
                    <a:pt x="460447" y="59485"/>
                    <a:pt x="678836" y="7604"/>
                  </a:cubicBezTo>
                  <a:cubicBezTo>
                    <a:pt x="947968" y="-15095"/>
                    <a:pt x="1217100" y="20575"/>
                    <a:pt x="1486232" y="17332"/>
                  </a:cubicBezTo>
                  <a:cubicBezTo>
                    <a:pt x="1691701" y="51379"/>
                    <a:pt x="1780563" y="80561"/>
                    <a:pt x="1904006" y="114608"/>
                  </a:cubicBezTo>
                  <a:cubicBezTo>
                    <a:pt x="2027449" y="148655"/>
                    <a:pt x="2113467" y="95153"/>
                    <a:pt x="2242183" y="192429"/>
                  </a:cubicBezTo>
                  <a:cubicBezTo>
                    <a:pt x="2370899" y="289705"/>
                    <a:pt x="2523662" y="654491"/>
                    <a:pt x="2676303" y="698266"/>
                  </a:cubicBezTo>
                  <a:cubicBezTo>
                    <a:pt x="2844239" y="761496"/>
                    <a:pt x="2863643" y="956051"/>
                    <a:pt x="2859820" y="1058192"/>
                  </a:cubicBezTo>
                  <a:cubicBezTo>
                    <a:pt x="2855997" y="1160333"/>
                    <a:pt x="2736253" y="1236600"/>
                    <a:pt x="2653362" y="1311111"/>
                  </a:cubicBezTo>
                  <a:cubicBezTo>
                    <a:pt x="2570471" y="1385622"/>
                    <a:pt x="2417731" y="1400820"/>
                    <a:pt x="2327536" y="1460807"/>
                  </a:cubicBezTo>
                  <a:cubicBezTo>
                    <a:pt x="2237341" y="1520794"/>
                    <a:pt x="2190392" y="1592453"/>
                    <a:pt x="2082244" y="1651984"/>
                  </a:cubicBezTo>
                  <a:cubicBezTo>
                    <a:pt x="1974096" y="1711515"/>
                    <a:pt x="1817657" y="1803707"/>
                    <a:pt x="1678646" y="1817995"/>
                  </a:cubicBezTo>
                  <a:cubicBezTo>
                    <a:pt x="1528404" y="1817995"/>
                    <a:pt x="957535" y="1724553"/>
                    <a:pt x="694129" y="1671034"/>
                  </a:cubicBezTo>
                  <a:cubicBezTo>
                    <a:pt x="430723" y="1617515"/>
                    <a:pt x="280112" y="1518632"/>
                    <a:pt x="160605" y="1388930"/>
                  </a:cubicBezTo>
                  <a:cubicBezTo>
                    <a:pt x="41098" y="1259228"/>
                    <a:pt x="-1246" y="1077646"/>
                    <a:pt x="28" y="892821"/>
                  </a:cubicBezTo>
                  <a:close/>
                </a:path>
              </a:pathLst>
            </a:cu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FF978B87-C756-CF45-CCB9-B12F5B2FD9A5}"/>
                </a:ext>
              </a:extLst>
            </p:cNvPr>
            <p:cNvSpPr/>
            <p:nvPr/>
          </p:nvSpPr>
          <p:spPr>
            <a:xfrm flipH="1">
              <a:off x="3094790" y="5091242"/>
              <a:ext cx="258462" cy="205595"/>
            </a:xfrm>
            <a:prstGeom prst="roundRect">
              <a:avLst/>
            </a:pr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C3FF7351-E75B-348C-D288-CE0DBB6F5D6F}"/>
                </a:ext>
              </a:extLst>
            </p:cNvPr>
            <p:cNvSpPr/>
            <p:nvPr/>
          </p:nvSpPr>
          <p:spPr>
            <a:xfrm flipH="1">
              <a:off x="3303260" y="5070958"/>
              <a:ext cx="64616" cy="219271"/>
            </a:xfrm>
            <a:prstGeom prst="roundRect">
              <a:avLst>
                <a:gd name="adj" fmla="val 38922"/>
              </a:avLst>
            </a:prstGeom>
            <a:solidFill>
              <a:srgbClr val="FC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B111BAE7-BBCB-113F-51FC-26417ADDD45D}"/>
                </a:ext>
              </a:extLst>
            </p:cNvPr>
            <p:cNvGrpSpPr/>
            <p:nvPr/>
          </p:nvGrpSpPr>
          <p:grpSpPr>
            <a:xfrm flipH="1">
              <a:off x="2266535" y="5514181"/>
              <a:ext cx="246919" cy="650317"/>
              <a:chOff x="6030809" y="4085617"/>
              <a:chExt cx="408901" cy="1076933"/>
            </a:xfrm>
          </p:grpSpPr>
          <p:sp>
            <p:nvSpPr>
              <p:cNvPr id="287" name="Rectangle: Rounded Corners 1104">
                <a:extLst>
                  <a:ext uri="{FF2B5EF4-FFF2-40B4-BE49-F238E27FC236}">
                    <a16:creationId xmlns:a16="http://schemas.microsoft.com/office/drawing/2014/main" id="{4247C0CC-FE45-5309-C4C9-E7DCDD5E03CB}"/>
                  </a:ext>
                </a:extLst>
              </p:cNvPr>
              <p:cNvSpPr/>
              <p:nvPr/>
            </p:nvSpPr>
            <p:spPr>
              <a:xfrm>
                <a:off x="6060096" y="4085617"/>
                <a:ext cx="379614" cy="98249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38CD8544-9D59-B316-5645-0FBE6523D9F2}"/>
                  </a:ext>
                </a:extLst>
              </p:cNvPr>
              <p:cNvSpPr/>
              <p:nvPr/>
            </p:nvSpPr>
            <p:spPr>
              <a:xfrm>
                <a:off x="6030809" y="4960660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7EAEB556-C5C6-BDB7-168F-534458BC92D6}"/>
                </a:ext>
              </a:extLst>
            </p:cNvPr>
            <p:cNvGrpSpPr/>
            <p:nvPr/>
          </p:nvGrpSpPr>
          <p:grpSpPr>
            <a:xfrm rot="20621484" flipH="1">
              <a:off x="1256555" y="5373714"/>
              <a:ext cx="415366" cy="773445"/>
              <a:chOff x="5751859" y="3881715"/>
              <a:chExt cx="687851" cy="1280835"/>
            </a:xfrm>
          </p:grpSpPr>
          <p:sp>
            <p:nvSpPr>
              <p:cNvPr id="284" name="Rectangle: Rounded Corners 1104">
                <a:extLst>
                  <a:ext uri="{FF2B5EF4-FFF2-40B4-BE49-F238E27FC236}">
                    <a16:creationId xmlns:a16="http://schemas.microsoft.com/office/drawing/2014/main" id="{6CA84995-DD67-29A8-C675-359765FC2EF3}"/>
                  </a:ext>
                </a:extLst>
              </p:cNvPr>
              <p:cNvSpPr/>
              <p:nvPr/>
            </p:nvSpPr>
            <p:spPr>
              <a:xfrm>
                <a:off x="6060096" y="4391346"/>
                <a:ext cx="379614" cy="67676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F4AEFC01-C52B-1768-7274-DF9690E65EBB}"/>
                  </a:ext>
                </a:extLst>
              </p:cNvPr>
              <p:cNvSpPr/>
              <p:nvPr/>
            </p:nvSpPr>
            <p:spPr>
              <a:xfrm rot="20621484">
                <a:off x="6030809" y="4960660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6" name="Rectangle: Rounded Corners 1104">
                <a:extLst>
                  <a:ext uri="{FF2B5EF4-FFF2-40B4-BE49-F238E27FC236}">
                    <a16:creationId xmlns:a16="http://schemas.microsoft.com/office/drawing/2014/main" id="{341935ED-5719-C210-DC22-D886D7AD81E2}"/>
                  </a:ext>
                </a:extLst>
              </p:cNvPr>
              <p:cNvSpPr/>
              <p:nvPr/>
            </p:nvSpPr>
            <p:spPr>
              <a:xfrm rot="19534810">
                <a:off x="5751859" y="3881715"/>
                <a:ext cx="639893" cy="732602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272781 w 379785"/>
                  <a:gd name="connsiteY4" fmla="*/ 690664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340937 w 379785"/>
                  <a:gd name="connsiteY4" fmla="*/ 690056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202 w 457499"/>
                  <a:gd name="connsiteY0" fmla="*/ 215891 h 982494"/>
                  <a:gd name="connsiteX1" fmla="*/ 154321 w 457499"/>
                  <a:gd name="connsiteY1" fmla="*/ 0 h 982494"/>
                  <a:gd name="connsiteX2" fmla="*/ 381297 w 457499"/>
                  <a:gd name="connsiteY2" fmla="*/ 0 h 982494"/>
                  <a:gd name="connsiteX3" fmla="*/ 457499 w 457499"/>
                  <a:gd name="connsiteY3" fmla="*/ 124840 h 982494"/>
                  <a:gd name="connsiteX4" fmla="*/ 418651 w 457499"/>
                  <a:gd name="connsiteY4" fmla="*/ 690056 h 982494"/>
                  <a:gd name="connsiteX5" fmla="*/ 399132 w 457499"/>
                  <a:gd name="connsiteY5" fmla="*/ 925748 h 982494"/>
                  <a:gd name="connsiteX6" fmla="*/ 381297 w 457499"/>
                  <a:gd name="connsiteY6" fmla="*/ 982494 h 982494"/>
                  <a:gd name="connsiteX7" fmla="*/ 154321 w 457499"/>
                  <a:gd name="connsiteY7" fmla="*/ 982494 h 982494"/>
                  <a:gd name="connsiteX8" fmla="*/ 146213 w 457499"/>
                  <a:gd name="connsiteY8" fmla="*/ 916021 h 982494"/>
                  <a:gd name="connsiteX9" fmla="*/ 138517 w 457499"/>
                  <a:gd name="connsiteY9" fmla="*/ 671272 h 982494"/>
                  <a:gd name="connsiteX10" fmla="*/ 202 w 457499"/>
                  <a:gd name="connsiteY10" fmla="*/ 215891 h 982494"/>
                  <a:gd name="connsiteX0" fmla="*/ 202 w 542983"/>
                  <a:gd name="connsiteY0" fmla="*/ 215891 h 982494"/>
                  <a:gd name="connsiteX1" fmla="*/ 154321 w 542983"/>
                  <a:gd name="connsiteY1" fmla="*/ 0 h 982494"/>
                  <a:gd name="connsiteX2" fmla="*/ 381297 w 542983"/>
                  <a:gd name="connsiteY2" fmla="*/ 0 h 982494"/>
                  <a:gd name="connsiteX3" fmla="*/ 542983 w 542983"/>
                  <a:gd name="connsiteY3" fmla="*/ 204868 h 982494"/>
                  <a:gd name="connsiteX4" fmla="*/ 418651 w 542983"/>
                  <a:gd name="connsiteY4" fmla="*/ 690056 h 982494"/>
                  <a:gd name="connsiteX5" fmla="*/ 399132 w 542983"/>
                  <a:gd name="connsiteY5" fmla="*/ 925748 h 982494"/>
                  <a:gd name="connsiteX6" fmla="*/ 381297 w 542983"/>
                  <a:gd name="connsiteY6" fmla="*/ 982494 h 982494"/>
                  <a:gd name="connsiteX7" fmla="*/ 154321 w 542983"/>
                  <a:gd name="connsiteY7" fmla="*/ 982494 h 982494"/>
                  <a:gd name="connsiteX8" fmla="*/ 146213 w 542983"/>
                  <a:gd name="connsiteY8" fmla="*/ 916021 h 982494"/>
                  <a:gd name="connsiteX9" fmla="*/ 138517 w 542983"/>
                  <a:gd name="connsiteY9" fmla="*/ 671272 h 982494"/>
                  <a:gd name="connsiteX10" fmla="*/ 202 w 542983"/>
                  <a:gd name="connsiteY10" fmla="*/ 215891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2983" h="982494">
                    <a:moveTo>
                      <a:pt x="202" y="215891"/>
                    </a:moveTo>
                    <a:cubicBezTo>
                      <a:pt x="202" y="184551"/>
                      <a:pt x="122981" y="0"/>
                      <a:pt x="154321" y="0"/>
                    </a:cubicBezTo>
                    <a:lnTo>
                      <a:pt x="381297" y="0"/>
                    </a:lnTo>
                    <a:cubicBezTo>
                      <a:pt x="412637" y="0"/>
                      <a:pt x="542983" y="173528"/>
                      <a:pt x="542983" y="204868"/>
                    </a:cubicBezTo>
                    <a:cubicBezTo>
                      <a:pt x="542983" y="419417"/>
                      <a:pt x="418651" y="475507"/>
                      <a:pt x="418651" y="690056"/>
                    </a:cubicBezTo>
                    <a:lnTo>
                      <a:pt x="399132" y="925748"/>
                    </a:lnTo>
                    <a:cubicBezTo>
                      <a:pt x="399132" y="957088"/>
                      <a:pt x="412637" y="982494"/>
                      <a:pt x="381297" y="982494"/>
                    </a:cubicBezTo>
                    <a:lnTo>
                      <a:pt x="154321" y="982494"/>
                    </a:lnTo>
                    <a:cubicBezTo>
                      <a:pt x="122981" y="982494"/>
                      <a:pt x="146213" y="947361"/>
                      <a:pt x="146213" y="916021"/>
                    </a:cubicBezTo>
                    <a:cubicBezTo>
                      <a:pt x="139728" y="834417"/>
                      <a:pt x="145002" y="752876"/>
                      <a:pt x="138517" y="671272"/>
                    </a:cubicBezTo>
                    <a:cubicBezTo>
                      <a:pt x="145002" y="463209"/>
                      <a:pt x="-6283" y="423954"/>
                      <a:pt x="202" y="215891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414725B6-F11F-E460-2707-E8320C3691B1}"/>
                </a:ext>
              </a:extLst>
            </p:cNvPr>
            <p:cNvGrpSpPr/>
            <p:nvPr/>
          </p:nvGrpSpPr>
          <p:grpSpPr>
            <a:xfrm flipH="1">
              <a:off x="2770670" y="4938515"/>
              <a:ext cx="130272" cy="130272"/>
              <a:chOff x="5525311" y="3132306"/>
              <a:chExt cx="291830" cy="291830"/>
            </a:xfrm>
          </p:grpSpPr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D2F2535D-EC65-8091-5A96-322B4F09DB32}"/>
                  </a:ext>
                </a:extLst>
              </p:cNvPr>
              <p:cNvSpPr/>
              <p:nvPr/>
            </p:nvSpPr>
            <p:spPr>
              <a:xfrm>
                <a:off x="5525311" y="3132306"/>
                <a:ext cx="291830" cy="2918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4D411A1A-A7A4-B4C0-99F4-A9D3B3631D42}"/>
                  </a:ext>
                </a:extLst>
              </p:cNvPr>
              <p:cNvSpPr/>
              <p:nvPr/>
            </p:nvSpPr>
            <p:spPr>
              <a:xfrm>
                <a:off x="5544766" y="3180944"/>
                <a:ext cx="165370" cy="16537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9DD9C6D-9AA8-F463-81B6-207232BDFFB7}"/>
                </a:ext>
              </a:extLst>
            </p:cNvPr>
            <p:cNvSpPr/>
            <p:nvPr/>
          </p:nvSpPr>
          <p:spPr>
            <a:xfrm flipH="1">
              <a:off x="3045226" y="5316113"/>
              <a:ext cx="215691" cy="40158"/>
            </a:xfrm>
            <a:custGeom>
              <a:avLst/>
              <a:gdLst>
                <a:gd name="connsiteX0" fmla="*/ 0 w 357187"/>
                <a:gd name="connsiteY0" fmla="*/ 57150 h 66502"/>
                <a:gd name="connsiteX1" fmla="*/ 261937 w 357187"/>
                <a:gd name="connsiteY1" fmla="*/ 61912 h 66502"/>
                <a:gd name="connsiteX2" fmla="*/ 357187 w 357187"/>
                <a:gd name="connsiteY2" fmla="*/ 0 h 6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7187" h="66502">
                  <a:moveTo>
                    <a:pt x="0" y="57150"/>
                  </a:moveTo>
                  <a:cubicBezTo>
                    <a:pt x="101203" y="64293"/>
                    <a:pt x="202406" y="71437"/>
                    <a:pt x="261937" y="61912"/>
                  </a:cubicBezTo>
                  <a:cubicBezTo>
                    <a:pt x="321468" y="52387"/>
                    <a:pt x="339327" y="26193"/>
                    <a:pt x="357187" y="0"/>
                  </a:cubicBezTo>
                </a:path>
              </a:pathLst>
            </a:custGeom>
            <a:noFill/>
            <a:ln w="28575" cap="rnd">
              <a:solidFill>
                <a:srgbClr val="FCC0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4" name="Freeform: Shape 293">
            <a:extLst>
              <a:ext uri="{FF2B5EF4-FFF2-40B4-BE49-F238E27FC236}">
                <a16:creationId xmlns:a16="http://schemas.microsoft.com/office/drawing/2014/main" id="{8A7C202E-9544-402D-C6D5-4ACA37EA3F9A}"/>
              </a:ext>
            </a:extLst>
          </p:cNvPr>
          <p:cNvSpPr/>
          <p:nvPr/>
        </p:nvSpPr>
        <p:spPr>
          <a:xfrm rot="20567080" flipH="1">
            <a:off x="2593794" y="4523549"/>
            <a:ext cx="280228" cy="361908"/>
          </a:xfrm>
          <a:custGeom>
            <a:avLst/>
            <a:gdLst>
              <a:gd name="connsiteX0" fmla="*/ 393163 w 464061"/>
              <a:gd name="connsiteY0" fmla="*/ 580185 h 599324"/>
              <a:gd name="connsiteX1" fmla="*/ 451529 w 464061"/>
              <a:gd name="connsiteY1" fmla="*/ 327266 h 599324"/>
              <a:gd name="connsiteX2" fmla="*/ 149971 w 464061"/>
              <a:gd name="connsiteY2" fmla="*/ 161895 h 599324"/>
              <a:gd name="connsiteX3" fmla="*/ 13784 w 464061"/>
              <a:gd name="connsiteY3" fmla="*/ 6253 h 599324"/>
              <a:gd name="connsiteX4" fmla="*/ 33239 w 464061"/>
              <a:gd name="connsiteY4" fmla="*/ 385632 h 599324"/>
              <a:gd name="connsiteX5" fmla="*/ 266703 w 464061"/>
              <a:gd name="connsiteY5" fmla="*/ 560730 h 599324"/>
              <a:gd name="connsiteX6" fmla="*/ 393163 w 464061"/>
              <a:gd name="connsiteY6" fmla="*/ 580185 h 59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61" h="599324">
                <a:moveTo>
                  <a:pt x="393163" y="580185"/>
                </a:moveTo>
                <a:cubicBezTo>
                  <a:pt x="423967" y="541274"/>
                  <a:pt x="492061" y="396981"/>
                  <a:pt x="451529" y="327266"/>
                </a:cubicBezTo>
                <a:cubicBezTo>
                  <a:pt x="410997" y="257551"/>
                  <a:pt x="222928" y="215397"/>
                  <a:pt x="149971" y="161895"/>
                </a:cubicBezTo>
                <a:cubicBezTo>
                  <a:pt x="77014" y="108393"/>
                  <a:pt x="33239" y="-31037"/>
                  <a:pt x="13784" y="6253"/>
                </a:cubicBezTo>
                <a:cubicBezTo>
                  <a:pt x="-5671" y="43542"/>
                  <a:pt x="-8914" y="293219"/>
                  <a:pt x="33239" y="385632"/>
                </a:cubicBezTo>
                <a:cubicBezTo>
                  <a:pt x="75392" y="478045"/>
                  <a:pt x="206716" y="529926"/>
                  <a:pt x="266703" y="560730"/>
                </a:cubicBezTo>
                <a:cubicBezTo>
                  <a:pt x="326690" y="591534"/>
                  <a:pt x="362359" y="619096"/>
                  <a:pt x="393163" y="580185"/>
                </a:cubicBezTo>
                <a:close/>
              </a:path>
            </a:pathLst>
          </a:custGeom>
          <a:solidFill>
            <a:srgbClr val="FC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BC8230E0-072D-4F21-997D-BA1D10AE47FE}"/>
              </a:ext>
            </a:extLst>
          </p:cNvPr>
          <p:cNvGrpSpPr/>
          <p:nvPr/>
        </p:nvGrpSpPr>
        <p:grpSpPr>
          <a:xfrm rot="21238467">
            <a:off x="1050587" y="4581497"/>
            <a:ext cx="744922" cy="291632"/>
            <a:chOff x="1050587" y="4581497"/>
            <a:chExt cx="744922" cy="291632"/>
          </a:xfrm>
        </p:grpSpPr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D3BFBFB3-0139-278C-1C71-7BA902D67EAE}"/>
                </a:ext>
              </a:extLst>
            </p:cNvPr>
            <p:cNvSpPr/>
            <p:nvPr/>
          </p:nvSpPr>
          <p:spPr>
            <a:xfrm>
              <a:off x="1418818" y="4586439"/>
              <a:ext cx="376691" cy="286690"/>
            </a:xfrm>
            <a:custGeom>
              <a:avLst/>
              <a:gdLst>
                <a:gd name="connsiteX0" fmla="*/ 232132 w 868772"/>
                <a:gd name="connsiteY0" fmla="*/ 642558 h 661200"/>
                <a:gd name="connsiteX1" fmla="*/ 641707 w 868772"/>
                <a:gd name="connsiteY1" fmla="*/ 629858 h 661200"/>
                <a:gd name="connsiteX2" fmla="*/ 848082 w 868772"/>
                <a:gd name="connsiteY2" fmla="*/ 471108 h 661200"/>
                <a:gd name="connsiteX3" fmla="*/ 838557 w 868772"/>
                <a:gd name="connsiteY3" fmla="*/ 153608 h 661200"/>
                <a:gd name="connsiteX4" fmla="*/ 644882 w 868772"/>
                <a:gd name="connsiteY4" fmla="*/ 10733 h 661200"/>
                <a:gd name="connsiteX5" fmla="*/ 428982 w 868772"/>
                <a:gd name="connsiteY5" fmla="*/ 26608 h 661200"/>
                <a:gd name="connsiteX6" fmla="*/ 343257 w 868772"/>
                <a:gd name="connsiteY6" fmla="*/ 156783 h 661200"/>
                <a:gd name="connsiteX7" fmla="*/ 378182 w 868772"/>
                <a:gd name="connsiteY7" fmla="*/ 331408 h 661200"/>
                <a:gd name="connsiteX8" fmla="*/ 397232 w 868772"/>
                <a:gd name="connsiteY8" fmla="*/ 210758 h 661200"/>
                <a:gd name="connsiteX9" fmla="*/ 473432 w 868772"/>
                <a:gd name="connsiteY9" fmla="*/ 102808 h 661200"/>
                <a:gd name="connsiteX10" fmla="*/ 660757 w 868772"/>
                <a:gd name="connsiteY10" fmla="*/ 105983 h 661200"/>
                <a:gd name="connsiteX11" fmla="*/ 756007 w 868772"/>
                <a:gd name="connsiteY11" fmla="*/ 242508 h 661200"/>
                <a:gd name="connsiteX12" fmla="*/ 717907 w 868772"/>
                <a:gd name="connsiteY12" fmla="*/ 407608 h 661200"/>
                <a:gd name="connsiteX13" fmla="*/ 511532 w 868772"/>
                <a:gd name="connsiteY13" fmla="*/ 496508 h 661200"/>
                <a:gd name="connsiteX14" fmla="*/ 203557 w 868772"/>
                <a:gd name="connsiteY14" fmla="*/ 452058 h 661200"/>
                <a:gd name="connsiteX15" fmla="*/ 357 w 868772"/>
                <a:gd name="connsiteY15" fmla="*/ 423483 h 661200"/>
                <a:gd name="connsiteX16" fmla="*/ 232132 w 868772"/>
                <a:gd name="connsiteY16" fmla="*/ 642558 h 66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8772" h="661200">
                  <a:moveTo>
                    <a:pt x="232132" y="642558"/>
                  </a:moveTo>
                  <a:cubicBezTo>
                    <a:pt x="339024" y="676954"/>
                    <a:pt x="539049" y="658433"/>
                    <a:pt x="641707" y="629858"/>
                  </a:cubicBezTo>
                  <a:cubicBezTo>
                    <a:pt x="744365" y="601283"/>
                    <a:pt x="815274" y="550483"/>
                    <a:pt x="848082" y="471108"/>
                  </a:cubicBezTo>
                  <a:cubicBezTo>
                    <a:pt x="880890" y="391733"/>
                    <a:pt x="872424" y="230337"/>
                    <a:pt x="838557" y="153608"/>
                  </a:cubicBezTo>
                  <a:cubicBezTo>
                    <a:pt x="804690" y="76879"/>
                    <a:pt x="713145" y="31900"/>
                    <a:pt x="644882" y="10733"/>
                  </a:cubicBezTo>
                  <a:cubicBezTo>
                    <a:pt x="576620" y="-10434"/>
                    <a:pt x="479253" y="2266"/>
                    <a:pt x="428982" y="26608"/>
                  </a:cubicBezTo>
                  <a:cubicBezTo>
                    <a:pt x="378711" y="50950"/>
                    <a:pt x="351724" y="105983"/>
                    <a:pt x="343257" y="156783"/>
                  </a:cubicBezTo>
                  <a:cubicBezTo>
                    <a:pt x="334790" y="207583"/>
                    <a:pt x="369186" y="322412"/>
                    <a:pt x="378182" y="331408"/>
                  </a:cubicBezTo>
                  <a:cubicBezTo>
                    <a:pt x="387178" y="340404"/>
                    <a:pt x="381357" y="248858"/>
                    <a:pt x="397232" y="210758"/>
                  </a:cubicBezTo>
                  <a:cubicBezTo>
                    <a:pt x="413107" y="172658"/>
                    <a:pt x="429511" y="120270"/>
                    <a:pt x="473432" y="102808"/>
                  </a:cubicBezTo>
                  <a:cubicBezTo>
                    <a:pt x="517353" y="85346"/>
                    <a:pt x="613661" y="82700"/>
                    <a:pt x="660757" y="105983"/>
                  </a:cubicBezTo>
                  <a:cubicBezTo>
                    <a:pt x="707853" y="129266"/>
                    <a:pt x="746482" y="192237"/>
                    <a:pt x="756007" y="242508"/>
                  </a:cubicBezTo>
                  <a:cubicBezTo>
                    <a:pt x="765532" y="292779"/>
                    <a:pt x="758653" y="365275"/>
                    <a:pt x="717907" y="407608"/>
                  </a:cubicBezTo>
                  <a:cubicBezTo>
                    <a:pt x="677161" y="449941"/>
                    <a:pt x="597257" y="489100"/>
                    <a:pt x="511532" y="496508"/>
                  </a:cubicBezTo>
                  <a:cubicBezTo>
                    <a:pt x="425807" y="503916"/>
                    <a:pt x="288753" y="464229"/>
                    <a:pt x="203557" y="452058"/>
                  </a:cubicBezTo>
                  <a:cubicBezTo>
                    <a:pt x="118361" y="439887"/>
                    <a:pt x="-7581" y="389616"/>
                    <a:pt x="357" y="423483"/>
                  </a:cubicBezTo>
                  <a:cubicBezTo>
                    <a:pt x="8294" y="457350"/>
                    <a:pt x="125240" y="608162"/>
                    <a:pt x="232132" y="642558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624898D-717F-5323-E116-E9D28A6654A8}"/>
                </a:ext>
              </a:extLst>
            </p:cNvPr>
            <p:cNvSpPr/>
            <p:nvPr/>
          </p:nvSpPr>
          <p:spPr>
            <a:xfrm flipH="1">
              <a:off x="1050587" y="4581497"/>
              <a:ext cx="376691" cy="286690"/>
            </a:xfrm>
            <a:custGeom>
              <a:avLst/>
              <a:gdLst>
                <a:gd name="connsiteX0" fmla="*/ 232132 w 868772"/>
                <a:gd name="connsiteY0" fmla="*/ 642558 h 661200"/>
                <a:gd name="connsiteX1" fmla="*/ 641707 w 868772"/>
                <a:gd name="connsiteY1" fmla="*/ 629858 h 661200"/>
                <a:gd name="connsiteX2" fmla="*/ 848082 w 868772"/>
                <a:gd name="connsiteY2" fmla="*/ 471108 h 661200"/>
                <a:gd name="connsiteX3" fmla="*/ 838557 w 868772"/>
                <a:gd name="connsiteY3" fmla="*/ 153608 h 661200"/>
                <a:gd name="connsiteX4" fmla="*/ 644882 w 868772"/>
                <a:gd name="connsiteY4" fmla="*/ 10733 h 661200"/>
                <a:gd name="connsiteX5" fmla="*/ 428982 w 868772"/>
                <a:gd name="connsiteY5" fmla="*/ 26608 h 661200"/>
                <a:gd name="connsiteX6" fmla="*/ 343257 w 868772"/>
                <a:gd name="connsiteY6" fmla="*/ 156783 h 661200"/>
                <a:gd name="connsiteX7" fmla="*/ 378182 w 868772"/>
                <a:gd name="connsiteY7" fmla="*/ 331408 h 661200"/>
                <a:gd name="connsiteX8" fmla="*/ 397232 w 868772"/>
                <a:gd name="connsiteY8" fmla="*/ 210758 h 661200"/>
                <a:gd name="connsiteX9" fmla="*/ 473432 w 868772"/>
                <a:gd name="connsiteY9" fmla="*/ 102808 h 661200"/>
                <a:gd name="connsiteX10" fmla="*/ 660757 w 868772"/>
                <a:gd name="connsiteY10" fmla="*/ 105983 h 661200"/>
                <a:gd name="connsiteX11" fmla="*/ 756007 w 868772"/>
                <a:gd name="connsiteY11" fmla="*/ 242508 h 661200"/>
                <a:gd name="connsiteX12" fmla="*/ 717907 w 868772"/>
                <a:gd name="connsiteY12" fmla="*/ 407608 h 661200"/>
                <a:gd name="connsiteX13" fmla="*/ 511532 w 868772"/>
                <a:gd name="connsiteY13" fmla="*/ 496508 h 661200"/>
                <a:gd name="connsiteX14" fmla="*/ 203557 w 868772"/>
                <a:gd name="connsiteY14" fmla="*/ 452058 h 661200"/>
                <a:gd name="connsiteX15" fmla="*/ 357 w 868772"/>
                <a:gd name="connsiteY15" fmla="*/ 423483 h 661200"/>
                <a:gd name="connsiteX16" fmla="*/ 232132 w 868772"/>
                <a:gd name="connsiteY16" fmla="*/ 642558 h 66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8772" h="661200">
                  <a:moveTo>
                    <a:pt x="232132" y="642558"/>
                  </a:moveTo>
                  <a:cubicBezTo>
                    <a:pt x="339024" y="676954"/>
                    <a:pt x="539049" y="658433"/>
                    <a:pt x="641707" y="629858"/>
                  </a:cubicBezTo>
                  <a:cubicBezTo>
                    <a:pt x="744365" y="601283"/>
                    <a:pt x="815274" y="550483"/>
                    <a:pt x="848082" y="471108"/>
                  </a:cubicBezTo>
                  <a:cubicBezTo>
                    <a:pt x="880890" y="391733"/>
                    <a:pt x="872424" y="230337"/>
                    <a:pt x="838557" y="153608"/>
                  </a:cubicBezTo>
                  <a:cubicBezTo>
                    <a:pt x="804690" y="76879"/>
                    <a:pt x="713145" y="31900"/>
                    <a:pt x="644882" y="10733"/>
                  </a:cubicBezTo>
                  <a:cubicBezTo>
                    <a:pt x="576620" y="-10434"/>
                    <a:pt x="479253" y="2266"/>
                    <a:pt x="428982" y="26608"/>
                  </a:cubicBezTo>
                  <a:cubicBezTo>
                    <a:pt x="378711" y="50950"/>
                    <a:pt x="351724" y="105983"/>
                    <a:pt x="343257" y="156783"/>
                  </a:cubicBezTo>
                  <a:cubicBezTo>
                    <a:pt x="334790" y="207583"/>
                    <a:pt x="369186" y="322412"/>
                    <a:pt x="378182" y="331408"/>
                  </a:cubicBezTo>
                  <a:cubicBezTo>
                    <a:pt x="387178" y="340404"/>
                    <a:pt x="381357" y="248858"/>
                    <a:pt x="397232" y="210758"/>
                  </a:cubicBezTo>
                  <a:cubicBezTo>
                    <a:pt x="413107" y="172658"/>
                    <a:pt x="429511" y="120270"/>
                    <a:pt x="473432" y="102808"/>
                  </a:cubicBezTo>
                  <a:cubicBezTo>
                    <a:pt x="517353" y="85346"/>
                    <a:pt x="613661" y="82700"/>
                    <a:pt x="660757" y="105983"/>
                  </a:cubicBezTo>
                  <a:cubicBezTo>
                    <a:pt x="707853" y="129266"/>
                    <a:pt x="746482" y="192237"/>
                    <a:pt x="756007" y="242508"/>
                  </a:cubicBezTo>
                  <a:cubicBezTo>
                    <a:pt x="765532" y="292779"/>
                    <a:pt x="758653" y="365275"/>
                    <a:pt x="717907" y="407608"/>
                  </a:cubicBezTo>
                  <a:cubicBezTo>
                    <a:pt x="677161" y="449941"/>
                    <a:pt x="597257" y="489100"/>
                    <a:pt x="511532" y="496508"/>
                  </a:cubicBezTo>
                  <a:cubicBezTo>
                    <a:pt x="425807" y="503916"/>
                    <a:pt x="288753" y="464229"/>
                    <a:pt x="203557" y="452058"/>
                  </a:cubicBezTo>
                  <a:cubicBezTo>
                    <a:pt x="118361" y="439887"/>
                    <a:pt x="-7581" y="389616"/>
                    <a:pt x="357" y="423483"/>
                  </a:cubicBezTo>
                  <a:cubicBezTo>
                    <a:pt x="8294" y="457350"/>
                    <a:pt x="125240" y="608162"/>
                    <a:pt x="232132" y="642558"/>
                  </a:cubicBezTo>
                  <a:close/>
                </a:path>
              </a:pathLst>
            </a:cu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3525D1CB-920D-2027-0E40-ED32A084BC3C}"/>
              </a:ext>
            </a:extLst>
          </p:cNvPr>
          <p:cNvGrpSpPr/>
          <p:nvPr/>
        </p:nvGrpSpPr>
        <p:grpSpPr>
          <a:xfrm>
            <a:off x="7795028" y="4882350"/>
            <a:ext cx="1379124" cy="1311448"/>
            <a:chOff x="7795028" y="4882350"/>
            <a:chExt cx="1379124" cy="1311448"/>
          </a:xfrm>
        </p:grpSpPr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2317617-7BA2-54E2-4030-6D03D17DD21D}"/>
                </a:ext>
              </a:extLst>
            </p:cNvPr>
            <p:cNvSpPr/>
            <p:nvPr/>
          </p:nvSpPr>
          <p:spPr>
            <a:xfrm rot="785294">
              <a:off x="8534853" y="5520367"/>
              <a:ext cx="213838" cy="515255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54C4F47-F952-E14B-BB98-57FD8125F319}"/>
                </a:ext>
              </a:extLst>
            </p:cNvPr>
            <p:cNvSpPr/>
            <p:nvPr/>
          </p:nvSpPr>
          <p:spPr>
            <a:xfrm rot="785294">
              <a:off x="8705551" y="5572451"/>
              <a:ext cx="213838" cy="53634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06" name="Rectangle: Rounded Corners 13">
              <a:extLst>
                <a:ext uri="{FF2B5EF4-FFF2-40B4-BE49-F238E27FC236}">
                  <a16:creationId xmlns:a16="http://schemas.microsoft.com/office/drawing/2014/main" id="{7095CFE2-671E-9593-A126-50B4BBDF7577}"/>
                </a:ext>
              </a:extLst>
            </p:cNvPr>
            <p:cNvSpPr/>
            <p:nvPr/>
          </p:nvSpPr>
          <p:spPr>
            <a:xfrm>
              <a:off x="8036525" y="5532375"/>
              <a:ext cx="98376" cy="59367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07CD1951-87EB-F36E-18C5-739343142C86}"/>
                </a:ext>
              </a:extLst>
            </p:cNvPr>
            <p:cNvSpPr/>
            <p:nvPr/>
          </p:nvSpPr>
          <p:spPr>
            <a:xfrm>
              <a:off x="7980653" y="6061531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Rectangle: Rounded Corners 13">
              <a:extLst>
                <a:ext uri="{FF2B5EF4-FFF2-40B4-BE49-F238E27FC236}">
                  <a16:creationId xmlns:a16="http://schemas.microsoft.com/office/drawing/2014/main" id="{95EFBC65-BC14-9463-6236-DBF1C4B08FA6}"/>
                </a:ext>
              </a:extLst>
            </p:cNvPr>
            <p:cNvSpPr/>
            <p:nvPr/>
          </p:nvSpPr>
          <p:spPr>
            <a:xfrm>
              <a:off x="8115539" y="5528400"/>
              <a:ext cx="98376" cy="637568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Cloud 3">
              <a:extLst>
                <a:ext uri="{FF2B5EF4-FFF2-40B4-BE49-F238E27FC236}">
                  <a16:creationId xmlns:a16="http://schemas.microsoft.com/office/drawing/2014/main" id="{884C99F3-F00C-02B9-1FD7-E2FF632EFAE9}"/>
                </a:ext>
              </a:extLst>
            </p:cNvPr>
            <p:cNvSpPr/>
            <p:nvPr/>
          </p:nvSpPr>
          <p:spPr>
            <a:xfrm rot="11403055">
              <a:off x="7795028" y="4882350"/>
              <a:ext cx="1379124" cy="78572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4807 w 45867"/>
                <a:gd name="connsiteY1" fmla="*/ 2523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126 w 45867"/>
                <a:gd name="connsiteY1" fmla="*/ 2010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5666 w 46176"/>
                <a:gd name="connsiteY0" fmla="*/ 25274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1231 w 46176"/>
                <a:gd name="connsiteY0" fmla="*/ 17920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607 w 45927"/>
                <a:gd name="connsiteY0" fmla="*/ 14229 h 43219"/>
                <a:gd name="connsiteX1" fmla="*/ 8330 w 45927"/>
                <a:gd name="connsiteY1" fmla="*/ 6766 h 43219"/>
                <a:gd name="connsiteX2" fmla="*/ 16712 w 45927"/>
                <a:gd name="connsiteY2" fmla="*/ 5061 h 43219"/>
                <a:gd name="connsiteX3" fmla="*/ 25163 w 45927"/>
                <a:gd name="connsiteY3" fmla="*/ 3291 h 43219"/>
                <a:gd name="connsiteX4" fmla="*/ 28456 w 45927"/>
                <a:gd name="connsiteY4" fmla="*/ 59 h 43219"/>
                <a:gd name="connsiteX5" fmla="*/ 32540 w 45927"/>
                <a:gd name="connsiteY5" fmla="*/ 2340 h 43219"/>
                <a:gd name="connsiteX6" fmla="*/ 38170 w 45927"/>
                <a:gd name="connsiteY6" fmla="*/ 549 h 43219"/>
                <a:gd name="connsiteX7" fmla="*/ 41025 w 45927"/>
                <a:gd name="connsiteY7" fmla="*/ 5435 h 43219"/>
                <a:gd name="connsiteX8" fmla="*/ 44689 w 45927"/>
                <a:gd name="connsiteY8" fmla="*/ 10177 h 43219"/>
                <a:gd name="connsiteX9" fmla="*/ 44525 w 45927"/>
                <a:gd name="connsiteY9" fmla="*/ 15319 h 43219"/>
                <a:gd name="connsiteX10" fmla="*/ 45723 w 45927"/>
                <a:gd name="connsiteY10" fmla="*/ 23181 h 43219"/>
                <a:gd name="connsiteX11" fmla="*/ 40111 w 45927"/>
                <a:gd name="connsiteY11" fmla="*/ 30063 h 43219"/>
                <a:gd name="connsiteX12" fmla="*/ 38102 w 45927"/>
                <a:gd name="connsiteY12" fmla="*/ 35960 h 43219"/>
                <a:gd name="connsiteX13" fmla="*/ 31262 w 45927"/>
                <a:gd name="connsiteY13" fmla="*/ 36674 h 43219"/>
                <a:gd name="connsiteX14" fmla="*/ 26374 w 45927"/>
                <a:gd name="connsiteY14" fmla="*/ 42965 h 43219"/>
                <a:gd name="connsiteX15" fmla="*/ 19187 w 45927"/>
                <a:gd name="connsiteY15" fmla="*/ 39125 h 43219"/>
                <a:gd name="connsiteX16" fmla="*/ 8511 w 45927"/>
                <a:gd name="connsiteY16" fmla="*/ 35331 h 43219"/>
                <a:gd name="connsiteX17" fmla="*/ 91 w 45927"/>
                <a:gd name="connsiteY17" fmla="*/ 25093 h 43219"/>
                <a:gd name="connsiteX18" fmla="*/ 4192 w 45927"/>
                <a:gd name="connsiteY18" fmla="*/ 24583 h 43219"/>
                <a:gd name="connsiteX19" fmla="*/ 2702 w 45927"/>
                <a:gd name="connsiteY19" fmla="*/ 19563 h 43219"/>
                <a:gd name="connsiteX20" fmla="*/ 6570 w 45927"/>
                <a:gd name="connsiteY20" fmla="*/ 14366 h 43219"/>
                <a:gd name="connsiteX21" fmla="*/ 6607 w 45927"/>
                <a:gd name="connsiteY21" fmla="*/ 14229 h 43219"/>
                <a:gd name="connsiteX0" fmla="*/ 982 w 45927"/>
                <a:gd name="connsiteY0" fmla="*/ 17920 h 43219"/>
                <a:gd name="connsiteX1" fmla="*/ 186 w 45927"/>
                <a:gd name="connsiteY1" fmla="*/ 20109 h 43219"/>
                <a:gd name="connsiteX2" fmla="*/ 8807 w 45927"/>
                <a:gd name="connsiteY2" fmla="*/ 34948 h 43219"/>
                <a:gd name="connsiteX3" fmla="*/ 8527 w 45927"/>
                <a:gd name="connsiteY3" fmla="*/ 35139 h 43219"/>
                <a:gd name="connsiteX4" fmla="*/ 19185 w 45927"/>
                <a:gd name="connsiteY4" fmla="*/ 38949 h 43219"/>
                <a:gd name="connsiteX5" fmla="*/ 18820 w 45927"/>
                <a:gd name="connsiteY5" fmla="*/ 38800 h 43219"/>
                <a:gd name="connsiteX6" fmla="*/ 31233 w 45927"/>
                <a:gd name="connsiteY6" fmla="*/ 36782 h 43219"/>
                <a:gd name="connsiteX7" fmla="*/ 31267 w 45927"/>
                <a:gd name="connsiteY7" fmla="*/ 36519 h 43219"/>
                <a:gd name="connsiteX8" fmla="*/ 40031 w 45927"/>
                <a:gd name="connsiteY8" fmla="*/ 29938 h 43219"/>
                <a:gd name="connsiteX9" fmla="*/ 40087 w 45927"/>
                <a:gd name="connsiteY9" fmla="*/ 29949 h 43219"/>
                <a:gd name="connsiteX10" fmla="*/ 44505 w 45927"/>
                <a:gd name="connsiteY10" fmla="*/ 15213 h 43219"/>
                <a:gd name="connsiteX11" fmla="*/ 43611 w 45927"/>
                <a:gd name="connsiteY11" fmla="*/ 16323 h 43219"/>
                <a:gd name="connsiteX12" fmla="*/ 41031 w 45927"/>
                <a:gd name="connsiteY12" fmla="*/ 5285 h 43219"/>
                <a:gd name="connsiteX13" fmla="*/ 40756 w 45927"/>
                <a:gd name="connsiteY13" fmla="*/ 5855 h 43219"/>
                <a:gd name="connsiteX14" fmla="*/ 32135 w 45927"/>
                <a:gd name="connsiteY14" fmla="*/ 2624 h 43219"/>
                <a:gd name="connsiteX15" fmla="*/ 32527 w 45927"/>
                <a:gd name="connsiteY15" fmla="*/ 2199 h 43219"/>
                <a:gd name="connsiteX16" fmla="*/ 25325 w 45927"/>
                <a:gd name="connsiteY16" fmla="*/ 3695 h 43219"/>
                <a:gd name="connsiteX17" fmla="*/ 25207 w 45927"/>
                <a:gd name="connsiteY17" fmla="*/ 3189 h 43219"/>
                <a:gd name="connsiteX18" fmla="*/ 16707 w 45927"/>
                <a:gd name="connsiteY18" fmla="*/ 5051 h 43219"/>
                <a:gd name="connsiteX19" fmla="*/ 17032 w 45927"/>
                <a:gd name="connsiteY19" fmla="*/ 5516 h 43219"/>
                <a:gd name="connsiteX20" fmla="*/ 6799 w 45927"/>
                <a:gd name="connsiteY20" fmla="*/ 14770 h 43219"/>
                <a:gd name="connsiteX21" fmla="*/ 6607 w 45927"/>
                <a:gd name="connsiteY21" fmla="*/ 14229 h 43219"/>
                <a:gd name="connsiteX0" fmla="*/ 7026 w 46346"/>
                <a:gd name="connsiteY0" fmla="*/ 14229 h 43219"/>
                <a:gd name="connsiteX1" fmla="*/ 8749 w 46346"/>
                <a:gd name="connsiteY1" fmla="*/ 6766 h 43219"/>
                <a:gd name="connsiteX2" fmla="*/ 17131 w 46346"/>
                <a:gd name="connsiteY2" fmla="*/ 5061 h 43219"/>
                <a:gd name="connsiteX3" fmla="*/ 25582 w 46346"/>
                <a:gd name="connsiteY3" fmla="*/ 3291 h 43219"/>
                <a:gd name="connsiteX4" fmla="*/ 28875 w 46346"/>
                <a:gd name="connsiteY4" fmla="*/ 59 h 43219"/>
                <a:gd name="connsiteX5" fmla="*/ 32959 w 46346"/>
                <a:gd name="connsiteY5" fmla="*/ 2340 h 43219"/>
                <a:gd name="connsiteX6" fmla="*/ 38589 w 46346"/>
                <a:gd name="connsiteY6" fmla="*/ 549 h 43219"/>
                <a:gd name="connsiteX7" fmla="*/ 41444 w 46346"/>
                <a:gd name="connsiteY7" fmla="*/ 5435 h 43219"/>
                <a:gd name="connsiteX8" fmla="*/ 45108 w 46346"/>
                <a:gd name="connsiteY8" fmla="*/ 10177 h 43219"/>
                <a:gd name="connsiteX9" fmla="*/ 44944 w 46346"/>
                <a:gd name="connsiteY9" fmla="*/ 15319 h 43219"/>
                <a:gd name="connsiteX10" fmla="*/ 46142 w 46346"/>
                <a:gd name="connsiteY10" fmla="*/ 23181 h 43219"/>
                <a:gd name="connsiteX11" fmla="*/ 40530 w 46346"/>
                <a:gd name="connsiteY11" fmla="*/ 30063 h 43219"/>
                <a:gd name="connsiteX12" fmla="*/ 38521 w 46346"/>
                <a:gd name="connsiteY12" fmla="*/ 35960 h 43219"/>
                <a:gd name="connsiteX13" fmla="*/ 31681 w 46346"/>
                <a:gd name="connsiteY13" fmla="*/ 36674 h 43219"/>
                <a:gd name="connsiteX14" fmla="*/ 26793 w 46346"/>
                <a:gd name="connsiteY14" fmla="*/ 42965 h 43219"/>
                <a:gd name="connsiteX15" fmla="*/ 19606 w 46346"/>
                <a:gd name="connsiteY15" fmla="*/ 39125 h 43219"/>
                <a:gd name="connsiteX16" fmla="*/ 8930 w 46346"/>
                <a:gd name="connsiteY16" fmla="*/ 35331 h 43219"/>
                <a:gd name="connsiteX17" fmla="*/ 510 w 46346"/>
                <a:gd name="connsiteY17" fmla="*/ 25093 h 43219"/>
                <a:gd name="connsiteX18" fmla="*/ 1331 w 46346"/>
                <a:gd name="connsiteY18" fmla="*/ 23005 h 43219"/>
                <a:gd name="connsiteX19" fmla="*/ 4611 w 46346"/>
                <a:gd name="connsiteY19" fmla="*/ 24583 h 43219"/>
                <a:gd name="connsiteX20" fmla="*/ 3121 w 46346"/>
                <a:gd name="connsiteY20" fmla="*/ 19563 h 43219"/>
                <a:gd name="connsiteX21" fmla="*/ 6989 w 46346"/>
                <a:gd name="connsiteY21" fmla="*/ 14366 h 43219"/>
                <a:gd name="connsiteX22" fmla="*/ 7026 w 46346"/>
                <a:gd name="connsiteY22" fmla="*/ 14229 h 43219"/>
                <a:gd name="connsiteX0" fmla="*/ 1401 w 46346"/>
                <a:gd name="connsiteY0" fmla="*/ 17920 h 43219"/>
                <a:gd name="connsiteX1" fmla="*/ 605 w 46346"/>
                <a:gd name="connsiteY1" fmla="*/ 20109 h 43219"/>
                <a:gd name="connsiteX2" fmla="*/ 9226 w 46346"/>
                <a:gd name="connsiteY2" fmla="*/ 34948 h 43219"/>
                <a:gd name="connsiteX3" fmla="*/ 8946 w 46346"/>
                <a:gd name="connsiteY3" fmla="*/ 35139 h 43219"/>
                <a:gd name="connsiteX4" fmla="*/ 19604 w 46346"/>
                <a:gd name="connsiteY4" fmla="*/ 38949 h 43219"/>
                <a:gd name="connsiteX5" fmla="*/ 19239 w 46346"/>
                <a:gd name="connsiteY5" fmla="*/ 38800 h 43219"/>
                <a:gd name="connsiteX6" fmla="*/ 31652 w 46346"/>
                <a:gd name="connsiteY6" fmla="*/ 36782 h 43219"/>
                <a:gd name="connsiteX7" fmla="*/ 31686 w 46346"/>
                <a:gd name="connsiteY7" fmla="*/ 36519 h 43219"/>
                <a:gd name="connsiteX8" fmla="*/ 40450 w 46346"/>
                <a:gd name="connsiteY8" fmla="*/ 29938 h 43219"/>
                <a:gd name="connsiteX9" fmla="*/ 40506 w 46346"/>
                <a:gd name="connsiteY9" fmla="*/ 29949 h 43219"/>
                <a:gd name="connsiteX10" fmla="*/ 44924 w 46346"/>
                <a:gd name="connsiteY10" fmla="*/ 15213 h 43219"/>
                <a:gd name="connsiteX11" fmla="*/ 44030 w 46346"/>
                <a:gd name="connsiteY11" fmla="*/ 16323 h 43219"/>
                <a:gd name="connsiteX12" fmla="*/ 41450 w 46346"/>
                <a:gd name="connsiteY12" fmla="*/ 5285 h 43219"/>
                <a:gd name="connsiteX13" fmla="*/ 41175 w 46346"/>
                <a:gd name="connsiteY13" fmla="*/ 5855 h 43219"/>
                <a:gd name="connsiteX14" fmla="*/ 32554 w 46346"/>
                <a:gd name="connsiteY14" fmla="*/ 2624 h 43219"/>
                <a:gd name="connsiteX15" fmla="*/ 32946 w 46346"/>
                <a:gd name="connsiteY15" fmla="*/ 2199 h 43219"/>
                <a:gd name="connsiteX16" fmla="*/ 25744 w 46346"/>
                <a:gd name="connsiteY16" fmla="*/ 3695 h 43219"/>
                <a:gd name="connsiteX17" fmla="*/ 25626 w 46346"/>
                <a:gd name="connsiteY17" fmla="*/ 3189 h 43219"/>
                <a:gd name="connsiteX18" fmla="*/ 17126 w 46346"/>
                <a:gd name="connsiteY18" fmla="*/ 5051 h 43219"/>
                <a:gd name="connsiteX19" fmla="*/ 17451 w 46346"/>
                <a:gd name="connsiteY19" fmla="*/ 5516 h 43219"/>
                <a:gd name="connsiteX20" fmla="*/ 7218 w 46346"/>
                <a:gd name="connsiteY20" fmla="*/ 14770 h 43219"/>
                <a:gd name="connsiteX21" fmla="*/ 7026 w 46346"/>
                <a:gd name="connsiteY21" fmla="*/ 14229 h 43219"/>
                <a:gd name="connsiteX0" fmla="*/ 7868 w 47188"/>
                <a:gd name="connsiteY0" fmla="*/ 14229 h 43219"/>
                <a:gd name="connsiteX1" fmla="*/ 9591 w 47188"/>
                <a:gd name="connsiteY1" fmla="*/ 6766 h 43219"/>
                <a:gd name="connsiteX2" fmla="*/ 17973 w 47188"/>
                <a:gd name="connsiteY2" fmla="*/ 5061 h 43219"/>
                <a:gd name="connsiteX3" fmla="*/ 26424 w 47188"/>
                <a:gd name="connsiteY3" fmla="*/ 3291 h 43219"/>
                <a:gd name="connsiteX4" fmla="*/ 29717 w 47188"/>
                <a:gd name="connsiteY4" fmla="*/ 59 h 43219"/>
                <a:gd name="connsiteX5" fmla="*/ 33801 w 47188"/>
                <a:gd name="connsiteY5" fmla="*/ 2340 h 43219"/>
                <a:gd name="connsiteX6" fmla="*/ 39431 w 47188"/>
                <a:gd name="connsiteY6" fmla="*/ 549 h 43219"/>
                <a:gd name="connsiteX7" fmla="*/ 42286 w 47188"/>
                <a:gd name="connsiteY7" fmla="*/ 5435 h 43219"/>
                <a:gd name="connsiteX8" fmla="*/ 45950 w 47188"/>
                <a:gd name="connsiteY8" fmla="*/ 10177 h 43219"/>
                <a:gd name="connsiteX9" fmla="*/ 45786 w 47188"/>
                <a:gd name="connsiteY9" fmla="*/ 15319 h 43219"/>
                <a:gd name="connsiteX10" fmla="*/ 46984 w 47188"/>
                <a:gd name="connsiteY10" fmla="*/ 23181 h 43219"/>
                <a:gd name="connsiteX11" fmla="*/ 41372 w 47188"/>
                <a:gd name="connsiteY11" fmla="*/ 30063 h 43219"/>
                <a:gd name="connsiteX12" fmla="*/ 39363 w 47188"/>
                <a:gd name="connsiteY12" fmla="*/ 35960 h 43219"/>
                <a:gd name="connsiteX13" fmla="*/ 32523 w 47188"/>
                <a:gd name="connsiteY13" fmla="*/ 36674 h 43219"/>
                <a:gd name="connsiteX14" fmla="*/ 27635 w 47188"/>
                <a:gd name="connsiteY14" fmla="*/ 42965 h 43219"/>
                <a:gd name="connsiteX15" fmla="*/ 20448 w 47188"/>
                <a:gd name="connsiteY15" fmla="*/ 39125 h 43219"/>
                <a:gd name="connsiteX16" fmla="*/ 9772 w 47188"/>
                <a:gd name="connsiteY16" fmla="*/ 35331 h 43219"/>
                <a:gd name="connsiteX17" fmla="*/ 1352 w 47188"/>
                <a:gd name="connsiteY17" fmla="*/ 25093 h 43219"/>
                <a:gd name="connsiteX18" fmla="*/ 415 w 47188"/>
                <a:gd name="connsiteY18" fmla="*/ 16397 h 43219"/>
                <a:gd name="connsiteX19" fmla="*/ 5453 w 47188"/>
                <a:gd name="connsiteY19" fmla="*/ 24583 h 43219"/>
                <a:gd name="connsiteX20" fmla="*/ 3963 w 47188"/>
                <a:gd name="connsiteY20" fmla="*/ 19563 h 43219"/>
                <a:gd name="connsiteX21" fmla="*/ 7831 w 47188"/>
                <a:gd name="connsiteY21" fmla="*/ 14366 h 43219"/>
                <a:gd name="connsiteX22" fmla="*/ 7868 w 47188"/>
                <a:gd name="connsiteY22" fmla="*/ 14229 h 43219"/>
                <a:gd name="connsiteX0" fmla="*/ 2243 w 47188"/>
                <a:gd name="connsiteY0" fmla="*/ 17920 h 43219"/>
                <a:gd name="connsiteX1" fmla="*/ 1447 w 47188"/>
                <a:gd name="connsiteY1" fmla="*/ 20109 h 43219"/>
                <a:gd name="connsiteX2" fmla="*/ 10068 w 47188"/>
                <a:gd name="connsiteY2" fmla="*/ 34948 h 43219"/>
                <a:gd name="connsiteX3" fmla="*/ 9788 w 47188"/>
                <a:gd name="connsiteY3" fmla="*/ 35139 h 43219"/>
                <a:gd name="connsiteX4" fmla="*/ 20446 w 47188"/>
                <a:gd name="connsiteY4" fmla="*/ 38949 h 43219"/>
                <a:gd name="connsiteX5" fmla="*/ 20081 w 47188"/>
                <a:gd name="connsiteY5" fmla="*/ 38800 h 43219"/>
                <a:gd name="connsiteX6" fmla="*/ 32494 w 47188"/>
                <a:gd name="connsiteY6" fmla="*/ 36782 h 43219"/>
                <a:gd name="connsiteX7" fmla="*/ 32528 w 47188"/>
                <a:gd name="connsiteY7" fmla="*/ 36519 h 43219"/>
                <a:gd name="connsiteX8" fmla="*/ 41292 w 47188"/>
                <a:gd name="connsiteY8" fmla="*/ 29938 h 43219"/>
                <a:gd name="connsiteX9" fmla="*/ 41348 w 47188"/>
                <a:gd name="connsiteY9" fmla="*/ 29949 h 43219"/>
                <a:gd name="connsiteX10" fmla="*/ 45766 w 47188"/>
                <a:gd name="connsiteY10" fmla="*/ 15213 h 43219"/>
                <a:gd name="connsiteX11" fmla="*/ 44872 w 47188"/>
                <a:gd name="connsiteY11" fmla="*/ 16323 h 43219"/>
                <a:gd name="connsiteX12" fmla="*/ 42292 w 47188"/>
                <a:gd name="connsiteY12" fmla="*/ 5285 h 43219"/>
                <a:gd name="connsiteX13" fmla="*/ 42017 w 47188"/>
                <a:gd name="connsiteY13" fmla="*/ 5855 h 43219"/>
                <a:gd name="connsiteX14" fmla="*/ 33396 w 47188"/>
                <a:gd name="connsiteY14" fmla="*/ 2624 h 43219"/>
                <a:gd name="connsiteX15" fmla="*/ 33788 w 47188"/>
                <a:gd name="connsiteY15" fmla="*/ 2199 h 43219"/>
                <a:gd name="connsiteX16" fmla="*/ 26586 w 47188"/>
                <a:gd name="connsiteY16" fmla="*/ 3695 h 43219"/>
                <a:gd name="connsiteX17" fmla="*/ 26468 w 47188"/>
                <a:gd name="connsiteY17" fmla="*/ 3189 h 43219"/>
                <a:gd name="connsiteX18" fmla="*/ 17968 w 47188"/>
                <a:gd name="connsiteY18" fmla="*/ 5051 h 43219"/>
                <a:gd name="connsiteX19" fmla="*/ 18293 w 47188"/>
                <a:gd name="connsiteY19" fmla="*/ 5516 h 43219"/>
                <a:gd name="connsiteX20" fmla="*/ 8060 w 47188"/>
                <a:gd name="connsiteY20" fmla="*/ 14770 h 43219"/>
                <a:gd name="connsiteX21" fmla="*/ 7868 w 47188"/>
                <a:gd name="connsiteY21" fmla="*/ 14229 h 43219"/>
                <a:gd name="connsiteX0" fmla="*/ 8284 w 47604"/>
                <a:gd name="connsiteY0" fmla="*/ 14229 h 43219"/>
                <a:gd name="connsiteX1" fmla="*/ 10007 w 47604"/>
                <a:gd name="connsiteY1" fmla="*/ 6766 h 43219"/>
                <a:gd name="connsiteX2" fmla="*/ 18389 w 47604"/>
                <a:gd name="connsiteY2" fmla="*/ 5061 h 43219"/>
                <a:gd name="connsiteX3" fmla="*/ 26840 w 47604"/>
                <a:gd name="connsiteY3" fmla="*/ 3291 h 43219"/>
                <a:gd name="connsiteX4" fmla="*/ 30133 w 47604"/>
                <a:gd name="connsiteY4" fmla="*/ 59 h 43219"/>
                <a:gd name="connsiteX5" fmla="*/ 34217 w 47604"/>
                <a:gd name="connsiteY5" fmla="*/ 2340 h 43219"/>
                <a:gd name="connsiteX6" fmla="*/ 39847 w 47604"/>
                <a:gd name="connsiteY6" fmla="*/ 549 h 43219"/>
                <a:gd name="connsiteX7" fmla="*/ 42702 w 47604"/>
                <a:gd name="connsiteY7" fmla="*/ 5435 h 43219"/>
                <a:gd name="connsiteX8" fmla="*/ 46366 w 47604"/>
                <a:gd name="connsiteY8" fmla="*/ 10177 h 43219"/>
                <a:gd name="connsiteX9" fmla="*/ 46202 w 47604"/>
                <a:gd name="connsiteY9" fmla="*/ 15319 h 43219"/>
                <a:gd name="connsiteX10" fmla="*/ 47400 w 47604"/>
                <a:gd name="connsiteY10" fmla="*/ 23181 h 43219"/>
                <a:gd name="connsiteX11" fmla="*/ 41788 w 47604"/>
                <a:gd name="connsiteY11" fmla="*/ 30063 h 43219"/>
                <a:gd name="connsiteX12" fmla="*/ 39779 w 47604"/>
                <a:gd name="connsiteY12" fmla="*/ 35960 h 43219"/>
                <a:gd name="connsiteX13" fmla="*/ 32939 w 47604"/>
                <a:gd name="connsiteY13" fmla="*/ 36674 h 43219"/>
                <a:gd name="connsiteX14" fmla="*/ 28051 w 47604"/>
                <a:gd name="connsiteY14" fmla="*/ 42965 h 43219"/>
                <a:gd name="connsiteX15" fmla="*/ 20864 w 47604"/>
                <a:gd name="connsiteY15" fmla="*/ 39125 h 43219"/>
                <a:gd name="connsiteX16" fmla="*/ 10188 w 47604"/>
                <a:gd name="connsiteY16" fmla="*/ 35331 h 43219"/>
                <a:gd name="connsiteX17" fmla="*/ 895 w 47604"/>
                <a:gd name="connsiteY17" fmla="*/ 23259 h 43219"/>
                <a:gd name="connsiteX18" fmla="*/ 831 w 47604"/>
                <a:gd name="connsiteY18" fmla="*/ 16397 h 43219"/>
                <a:gd name="connsiteX19" fmla="*/ 5869 w 47604"/>
                <a:gd name="connsiteY19" fmla="*/ 24583 h 43219"/>
                <a:gd name="connsiteX20" fmla="*/ 4379 w 47604"/>
                <a:gd name="connsiteY20" fmla="*/ 19563 h 43219"/>
                <a:gd name="connsiteX21" fmla="*/ 8247 w 47604"/>
                <a:gd name="connsiteY21" fmla="*/ 14366 h 43219"/>
                <a:gd name="connsiteX22" fmla="*/ 8284 w 47604"/>
                <a:gd name="connsiteY22" fmla="*/ 14229 h 43219"/>
                <a:gd name="connsiteX0" fmla="*/ 2659 w 47604"/>
                <a:gd name="connsiteY0" fmla="*/ 17920 h 43219"/>
                <a:gd name="connsiteX1" fmla="*/ 1863 w 47604"/>
                <a:gd name="connsiteY1" fmla="*/ 20109 h 43219"/>
                <a:gd name="connsiteX2" fmla="*/ 10484 w 47604"/>
                <a:gd name="connsiteY2" fmla="*/ 34948 h 43219"/>
                <a:gd name="connsiteX3" fmla="*/ 10204 w 47604"/>
                <a:gd name="connsiteY3" fmla="*/ 35139 h 43219"/>
                <a:gd name="connsiteX4" fmla="*/ 20862 w 47604"/>
                <a:gd name="connsiteY4" fmla="*/ 38949 h 43219"/>
                <a:gd name="connsiteX5" fmla="*/ 20497 w 47604"/>
                <a:gd name="connsiteY5" fmla="*/ 38800 h 43219"/>
                <a:gd name="connsiteX6" fmla="*/ 32910 w 47604"/>
                <a:gd name="connsiteY6" fmla="*/ 36782 h 43219"/>
                <a:gd name="connsiteX7" fmla="*/ 32944 w 47604"/>
                <a:gd name="connsiteY7" fmla="*/ 36519 h 43219"/>
                <a:gd name="connsiteX8" fmla="*/ 41708 w 47604"/>
                <a:gd name="connsiteY8" fmla="*/ 29938 h 43219"/>
                <a:gd name="connsiteX9" fmla="*/ 41764 w 47604"/>
                <a:gd name="connsiteY9" fmla="*/ 29949 h 43219"/>
                <a:gd name="connsiteX10" fmla="*/ 46182 w 47604"/>
                <a:gd name="connsiteY10" fmla="*/ 15213 h 43219"/>
                <a:gd name="connsiteX11" fmla="*/ 45288 w 47604"/>
                <a:gd name="connsiteY11" fmla="*/ 16323 h 43219"/>
                <a:gd name="connsiteX12" fmla="*/ 42708 w 47604"/>
                <a:gd name="connsiteY12" fmla="*/ 5285 h 43219"/>
                <a:gd name="connsiteX13" fmla="*/ 42433 w 47604"/>
                <a:gd name="connsiteY13" fmla="*/ 5855 h 43219"/>
                <a:gd name="connsiteX14" fmla="*/ 33812 w 47604"/>
                <a:gd name="connsiteY14" fmla="*/ 2624 h 43219"/>
                <a:gd name="connsiteX15" fmla="*/ 34204 w 47604"/>
                <a:gd name="connsiteY15" fmla="*/ 2199 h 43219"/>
                <a:gd name="connsiteX16" fmla="*/ 27002 w 47604"/>
                <a:gd name="connsiteY16" fmla="*/ 3695 h 43219"/>
                <a:gd name="connsiteX17" fmla="*/ 26884 w 47604"/>
                <a:gd name="connsiteY17" fmla="*/ 3189 h 43219"/>
                <a:gd name="connsiteX18" fmla="*/ 18384 w 47604"/>
                <a:gd name="connsiteY18" fmla="*/ 5051 h 43219"/>
                <a:gd name="connsiteX19" fmla="*/ 18709 w 47604"/>
                <a:gd name="connsiteY19" fmla="*/ 5516 h 43219"/>
                <a:gd name="connsiteX20" fmla="*/ 8476 w 47604"/>
                <a:gd name="connsiteY20" fmla="*/ 14770 h 43219"/>
                <a:gd name="connsiteX21" fmla="*/ 8284 w 47604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4034 w 47259"/>
                <a:gd name="connsiteY21" fmla="*/ 19563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20517 w 47259"/>
                <a:gd name="connsiteY2" fmla="*/ 38949 h 43219"/>
                <a:gd name="connsiteX3" fmla="*/ 20152 w 47259"/>
                <a:gd name="connsiteY3" fmla="*/ 38800 h 43219"/>
                <a:gd name="connsiteX4" fmla="*/ 32565 w 47259"/>
                <a:gd name="connsiteY4" fmla="*/ 36782 h 43219"/>
                <a:gd name="connsiteX5" fmla="*/ 32599 w 47259"/>
                <a:gd name="connsiteY5" fmla="*/ 36519 h 43219"/>
                <a:gd name="connsiteX6" fmla="*/ 41363 w 47259"/>
                <a:gd name="connsiteY6" fmla="*/ 29938 h 43219"/>
                <a:gd name="connsiteX7" fmla="*/ 41419 w 47259"/>
                <a:gd name="connsiteY7" fmla="*/ 29949 h 43219"/>
                <a:gd name="connsiteX8" fmla="*/ 45837 w 47259"/>
                <a:gd name="connsiteY8" fmla="*/ 15213 h 43219"/>
                <a:gd name="connsiteX9" fmla="*/ 44943 w 47259"/>
                <a:gd name="connsiteY9" fmla="*/ 16323 h 43219"/>
                <a:gd name="connsiteX10" fmla="*/ 42363 w 47259"/>
                <a:gd name="connsiteY10" fmla="*/ 5285 h 43219"/>
                <a:gd name="connsiteX11" fmla="*/ 42088 w 47259"/>
                <a:gd name="connsiteY11" fmla="*/ 5855 h 43219"/>
                <a:gd name="connsiteX12" fmla="*/ 33467 w 47259"/>
                <a:gd name="connsiteY12" fmla="*/ 2624 h 43219"/>
                <a:gd name="connsiteX13" fmla="*/ 33859 w 47259"/>
                <a:gd name="connsiteY13" fmla="*/ 2199 h 43219"/>
                <a:gd name="connsiteX14" fmla="*/ 26657 w 47259"/>
                <a:gd name="connsiteY14" fmla="*/ 3695 h 43219"/>
                <a:gd name="connsiteX15" fmla="*/ 26539 w 47259"/>
                <a:gd name="connsiteY15" fmla="*/ 3189 h 43219"/>
                <a:gd name="connsiteX16" fmla="*/ 18039 w 47259"/>
                <a:gd name="connsiteY16" fmla="*/ 5051 h 43219"/>
                <a:gd name="connsiteX17" fmla="*/ 18364 w 47259"/>
                <a:gd name="connsiteY17" fmla="*/ 5516 h 43219"/>
                <a:gd name="connsiteX18" fmla="*/ 8131 w 47259"/>
                <a:gd name="connsiteY18" fmla="*/ 14770 h 43219"/>
                <a:gd name="connsiteX19" fmla="*/ 7939 w 47259"/>
                <a:gd name="connsiteY19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32565 w 47259"/>
                <a:gd name="connsiteY2" fmla="*/ 36782 h 43219"/>
                <a:gd name="connsiteX3" fmla="*/ 32599 w 47259"/>
                <a:gd name="connsiteY3" fmla="*/ 36519 h 43219"/>
                <a:gd name="connsiteX4" fmla="*/ 41363 w 47259"/>
                <a:gd name="connsiteY4" fmla="*/ 29938 h 43219"/>
                <a:gd name="connsiteX5" fmla="*/ 41419 w 47259"/>
                <a:gd name="connsiteY5" fmla="*/ 29949 h 43219"/>
                <a:gd name="connsiteX6" fmla="*/ 45837 w 47259"/>
                <a:gd name="connsiteY6" fmla="*/ 15213 h 43219"/>
                <a:gd name="connsiteX7" fmla="*/ 44943 w 47259"/>
                <a:gd name="connsiteY7" fmla="*/ 16323 h 43219"/>
                <a:gd name="connsiteX8" fmla="*/ 42363 w 47259"/>
                <a:gd name="connsiteY8" fmla="*/ 5285 h 43219"/>
                <a:gd name="connsiteX9" fmla="*/ 42088 w 47259"/>
                <a:gd name="connsiteY9" fmla="*/ 5855 h 43219"/>
                <a:gd name="connsiteX10" fmla="*/ 33467 w 47259"/>
                <a:gd name="connsiteY10" fmla="*/ 2624 h 43219"/>
                <a:gd name="connsiteX11" fmla="*/ 33859 w 47259"/>
                <a:gd name="connsiteY11" fmla="*/ 2199 h 43219"/>
                <a:gd name="connsiteX12" fmla="*/ 26657 w 47259"/>
                <a:gd name="connsiteY12" fmla="*/ 3695 h 43219"/>
                <a:gd name="connsiteX13" fmla="*/ 26539 w 47259"/>
                <a:gd name="connsiteY13" fmla="*/ 3189 h 43219"/>
                <a:gd name="connsiteX14" fmla="*/ 18039 w 47259"/>
                <a:gd name="connsiteY14" fmla="*/ 5051 h 43219"/>
                <a:gd name="connsiteX15" fmla="*/ 18364 w 47259"/>
                <a:gd name="connsiteY15" fmla="*/ 5516 h 43219"/>
                <a:gd name="connsiteX16" fmla="*/ 8131 w 47259"/>
                <a:gd name="connsiteY16" fmla="*/ 14770 h 43219"/>
                <a:gd name="connsiteX17" fmla="*/ 7939 w 47259"/>
                <a:gd name="connsiteY17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14" fmla="*/ 8131 w 47259"/>
                <a:gd name="connsiteY14" fmla="*/ 14770 h 43219"/>
                <a:gd name="connsiteX15" fmla="*/ 7939 w 47259"/>
                <a:gd name="connsiteY15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59" h="43219">
                  <a:moveTo>
                    <a:pt x="7939" y="14229"/>
                  </a:moveTo>
                  <a:cubicBezTo>
                    <a:pt x="7668" y="11516"/>
                    <a:pt x="8300" y="8780"/>
                    <a:pt x="9662" y="6766"/>
                  </a:cubicBezTo>
                  <a:cubicBezTo>
                    <a:pt x="11814" y="3585"/>
                    <a:pt x="15303" y="2876"/>
                    <a:pt x="18044" y="5061"/>
                  </a:cubicBezTo>
                  <a:cubicBezTo>
                    <a:pt x="19717" y="768"/>
                    <a:pt x="23953" y="-119"/>
                    <a:pt x="26495" y="3291"/>
                  </a:cubicBezTo>
                  <a:cubicBezTo>
                    <a:pt x="27136" y="1542"/>
                    <a:pt x="28367" y="333"/>
                    <a:pt x="29788" y="59"/>
                  </a:cubicBezTo>
                  <a:cubicBezTo>
                    <a:pt x="31352" y="-243"/>
                    <a:pt x="32914" y="629"/>
                    <a:pt x="33872" y="2340"/>
                  </a:cubicBezTo>
                  <a:cubicBezTo>
                    <a:pt x="35254" y="126"/>
                    <a:pt x="37540" y="-601"/>
                    <a:pt x="39502" y="549"/>
                  </a:cubicBezTo>
                  <a:cubicBezTo>
                    <a:pt x="40997" y="1425"/>
                    <a:pt x="42069" y="3259"/>
                    <a:pt x="42357" y="5435"/>
                  </a:cubicBezTo>
                  <a:cubicBezTo>
                    <a:pt x="44085" y="6077"/>
                    <a:pt x="45461" y="7857"/>
                    <a:pt x="46021" y="10177"/>
                  </a:cubicBezTo>
                  <a:cubicBezTo>
                    <a:pt x="46428" y="11861"/>
                    <a:pt x="46370" y="13690"/>
                    <a:pt x="45857" y="15319"/>
                  </a:cubicBezTo>
                  <a:cubicBezTo>
                    <a:pt x="47118" y="17553"/>
                    <a:pt x="47559" y="20449"/>
                    <a:pt x="47055" y="23181"/>
                  </a:cubicBezTo>
                  <a:cubicBezTo>
                    <a:pt x="46385" y="26813"/>
                    <a:pt x="44167" y="29533"/>
                    <a:pt x="41443" y="30063"/>
                  </a:cubicBezTo>
                  <a:cubicBezTo>
                    <a:pt x="41430" y="32330"/>
                    <a:pt x="40697" y="34480"/>
                    <a:pt x="39434" y="35960"/>
                  </a:cubicBezTo>
                  <a:cubicBezTo>
                    <a:pt x="37515" y="38209"/>
                    <a:pt x="34743" y="38498"/>
                    <a:pt x="32594" y="36674"/>
                  </a:cubicBezTo>
                  <a:cubicBezTo>
                    <a:pt x="31899" y="39807"/>
                    <a:pt x="30038" y="42202"/>
                    <a:pt x="27706" y="42965"/>
                  </a:cubicBezTo>
                  <a:cubicBezTo>
                    <a:pt x="24958" y="43864"/>
                    <a:pt x="22090" y="42332"/>
                    <a:pt x="20519" y="39125"/>
                  </a:cubicBezTo>
                  <a:cubicBezTo>
                    <a:pt x="16811" y="42169"/>
                    <a:pt x="11995" y="40458"/>
                    <a:pt x="9843" y="35331"/>
                  </a:cubicBezTo>
                  <a:cubicBezTo>
                    <a:pt x="7078" y="33630"/>
                    <a:pt x="5376" y="31244"/>
                    <a:pt x="3847" y="29011"/>
                  </a:cubicBezTo>
                  <a:cubicBezTo>
                    <a:pt x="2298" y="26999"/>
                    <a:pt x="1005" y="23596"/>
                    <a:pt x="445" y="21494"/>
                  </a:cubicBezTo>
                  <a:cubicBezTo>
                    <a:pt x="-115" y="19392"/>
                    <a:pt x="-197" y="16482"/>
                    <a:pt x="486" y="16397"/>
                  </a:cubicBezTo>
                  <a:cubicBezTo>
                    <a:pt x="1169" y="16312"/>
                    <a:pt x="5339" y="25436"/>
                    <a:pt x="5524" y="24583"/>
                  </a:cubicBezTo>
                  <a:cubicBezTo>
                    <a:pt x="5251" y="21890"/>
                    <a:pt x="5576" y="21562"/>
                    <a:pt x="5437" y="19308"/>
                  </a:cubicBezTo>
                  <a:cubicBezTo>
                    <a:pt x="5775" y="16598"/>
                    <a:pt x="5884" y="14650"/>
                    <a:pt x="7902" y="14366"/>
                  </a:cubicBezTo>
                  <a:cubicBezTo>
                    <a:pt x="7914" y="14320"/>
                    <a:pt x="7927" y="14275"/>
                    <a:pt x="7939" y="14229"/>
                  </a:cubicBezTo>
                  <a:close/>
                </a:path>
                <a:path w="47259" h="43219" fill="none" extrusionOk="0">
                  <a:moveTo>
                    <a:pt x="32565" y="36782"/>
                  </a:moveTo>
                  <a:cubicBezTo>
                    <a:pt x="32526" y="37429"/>
                    <a:pt x="32737" y="35897"/>
                    <a:pt x="32599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D2A0936E-AD10-E239-FA47-07C1478D0428}"/>
                </a:ext>
              </a:extLst>
            </p:cNvPr>
            <p:cNvSpPr/>
            <p:nvPr/>
          </p:nvSpPr>
          <p:spPr>
            <a:xfrm>
              <a:off x="8070561" y="6089361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5DD3F309-2C68-2B69-CB2B-2541D5954783}"/>
                </a:ext>
              </a:extLst>
            </p:cNvPr>
            <p:cNvSpPr/>
            <p:nvPr/>
          </p:nvSpPr>
          <p:spPr>
            <a:xfrm>
              <a:off x="8553173" y="5982608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7BDD117-E08E-BAC3-274C-06A150FDC8E2}"/>
                </a:ext>
              </a:extLst>
            </p:cNvPr>
            <p:cNvSpPr/>
            <p:nvPr/>
          </p:nvSpPr>
          <p:spPr>
            <a:xfrm>
              <a:off x="8727557" y="6037899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D6C71393-E60B-FF9B-FCD6-779B1FBF529F}"/>
              </a:ext>
            </a:extLst>
          </p:cNvPr>
          <p:cNvGrpSpPr/>
          <p:nvPr/>
        </p:nvGrpSpPr>
        <p:grpSpPr>
          <a:xfrm>
            <a:off x="7421796" y="4804640"/>
            <a:ext cx="551577" cy="604449"/>
            <a:chOff x="7402748" y="4882464"/>
            <a:chExt cx="551577" cy="604449"/>
          </a:xfrm>
        </p:grpSpPr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32F909A5-0AB4-1703-E7A4-66CFC6883690}"/>
                </a:ext>
              </a:extLst>
            </p:cNvPr>
            <p:cNvSpPr/>
            <p:nvPr/>
          </p:nvSpPr>
          <p:spPr>
            <a:xfrm>
              <a:off x="7402748" y="4965976"/>
              <a:ext cx="481343" cy="520937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Cloud 5">
              <a:extLst>
                <a:ext uri="{FF2B5EF4-FFF2-40B4-BE49-F238E27FC236}">
                  <a16:creationId xmlns:a16="http://schemas.microsoft.com/office/drawing/2014/main" id="{C54F6416-3937-500E-172C-9F44E97918EF}"/>
                </a:ext>
              </a:extLst>
            </p:cNvPr>
            <p:cNvSpPr/>
            <p:nvPr/>
          </p:nvSpPr>
          <p:spPr>
            <a:xfrm rot="11403055">
              <a:off x="7566716" y="4882464"/>
              <a:ext cx="381885" cy="144172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536131AA-39E0-7A80-C6F7-0D1496BE466E}"/>
                </a:ext>
              </a:extLst>
            </p:cNvPr>
            <p:cNvSpPr/>
            <p:nvPr/>
          </p:nvSpPr>
          <p:spPr>
            <a:xfrm>
              <a:off x="7724269" y="5021592"/>
              <a:ext cx="230056" cy="98670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39A78329-073D-72CF-7ADA-E788CA4F28C7}"/>
                </a:ext>
              </a:extLst>
            </p:cNvPr>
            <p:cNvSpPr/>
            <p:nvPr/>
          </p:nvSpPr>
          <p:spPr>
            <a:xfrm>
              <a:off x="7582227" y="5100829"/>
              <a:ext cx="112286" cy="1122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F500B3F9-23FE-E34D-363A-472C8F42A872}"/>
                </a:ext>
              </a:extLst>
            </p:cNvPr>
            <p:cNvSpPr/>
            <p:nvPr/>
          </p:nvSpPr>
          <p:spPr>
            <a:xfrm>
              <a:off x="7588202" y="5133469"/>
              <a:ext cx="59539" cy="5953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Isosceles Triangle 318">
              <a:extLst>
                <a:ext uri="{FF2B5EF4-FFF2-40B4-BE49-F238E27FC236}">
                  <a16:creationId xmlns:a16="http://schemas.microsoft.com/office/drawing/2014/main" id="{A9FCF705-917A-8CA0-8E53-388A507C9FC7}"/>
                </a:ext>
              </a:extLst>
            </p:cNvPr>
            <p:cNvSpPr/>
            <p:nvPr/>
          </p:nvSpPr>
          <p:spPr>
            <a:xfrm rot="5400000">
              <a:off x="7423578" y="5293212"/>
              <a:ext cx="35895" cy="74439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8DB3179D-3D90-C49A-688F-831A9AEADF4B}"/>
                </a:ext>
              </a:extLst>
            </p:cNvPr>
            <p:cNvSpPr/>
            <p:nvPr/>
          </p:nvSpPr>
          <p:spPr>
            <a:xfrm>
              <a:off x="7426231" y="5399636"/>
              <a:ext cx="103082" cy="44178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" h="114300">
                  <a:moveTo>
                    <a:pt x="0" y="114300"/>
                  </a:moveTo>
                  <a:cubicBezTo>
                    <a:pt x="88900" y="103187"/>
                    <a:pt x="177800" y="92075"/>
                    <a:pt x="222250" y="73025"/>
                  </a:cubicBezTo>
                  <a:cubicBezTo>
                    <a:pt x="266700" y="53975"/>
                    <a:pt x="266700" y="26987"/>
                    <a:pt x="266700" y="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35F01C50-FAD3-02D9-1AFF-B294F0697104}"/>
              </a:ext>
            </a:extLst>
          </p:cNvPr>
          <p:cNvSpPr/>
          <p:nvPr/>
        </p:nvSpPr>
        <p:spPr>
          <a:xfrm>
            <a:off x="7694579" y="982494"/>
            <a:ext cx="2616740" cy="1663429"/>
          </a:xfrm>
          <a:prstGeom prst="wedgeEllipseCallou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Speech Bubble: Oval 23">
            <a:extLst>
              <a:ext uri="{FF2B5EF4-FFF2-40B4-BE49-F238E27FC236}">
                <a16:creationId xmlns:a16="http://schemas.microsoft.com/office/drawing/2014/main" id="{B2FFE72D-4C8A-6600-78ED-028CB69C2545}"/>
              </a:ext>
            </a:extLst>
          </p:cNvPr>
          <p:cNvSpPr/>
          <p:nvPr/>
        </p:nvSpPr>
        <p:spPr>
          <a:xfrm>
            <a:off x="953312" y="2879386"/>
            <a:ext cx="2334638" cy="1459149"/>
          </a:xfrm>
          <a:prstGeom prst="wedgeEllipseCallout">
            <a:avLst>
              <a:gd name="adj1" fmla="val 15834"/>
              <a:gd name="adj2" fmla="val 61167"/>
            </a:avLst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Speech Bubble: Oval 24">
            <a:extLst>
              <a:ext uri="{FF2B5EF4-FFF2-40B4-BE49-F238E27FC236}">
                <a16:creationId xmlns:a16="http://schemas.microsoft.com/office/drawing/2014/main" id="{A08F8FE5-65D4-FEE1-F644-E66D1B15F1FB}"/>
              </a:ext>
            </a:extLst>
          </p:cNvPr>
          <p:cNvSpPr/>
          <p:nvPr/>
        </p:nvSpPr>
        <p:spPr>
          <a:xfrm>
            <a:off x="8463065" y="3375497"/>
            <a:ext cx="2334638" cy="1459149"/>
          </a:xfrm>
          <a:prstGeom prst="wedgeEllipseCallout">
            <a:avLst>
              <a:gd name="adj1" fmla="val -50416"/>
              <a:gd name="adj2" fmla="val 55167"/>
            </a:avLst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3A6FE9-71F0-C2F8-58D6-B6A591427E01}"/>
              </a:ext>
            </a:extLst>
          </p:cNvPr>
          <p:cNvSpPr txBox="1"/>
          <p:nvPr/>
        </p:nvSpPr>
        <p:spPr>
          <a:xfrm>
            <a:off x="7728857" y="1469962"/>
            <a:ext cx="26071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Poor Humbug, out in the field on her own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7C13725-D974-7621-2AB7-17A24E12C25C}"/>
              </a:ext>
            </a:extLst>
          </p:cNvPr>
          <p:cNvSpPr txBox="1"/>
          <p:nvPr/>
        </p:nvSpPr>
        <p:spPr>
          <a:xfrm>
            <a:off x="8795656" y="3788620"/>
            <a:ext cx="1594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I’m going to get her!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2D35C9F-657F-43EC-3584-D000B290F46E}"/>
              </a:ext>
            </a:extLst>
          </p:cNvPr>
          <p:cNvSpPr txBox="1"/>
          <p:nvPr/>
        </p:nvSpPr>
        <p:spPr>
          <a:xfrm>
            <a:off x="1069521" y="3331420"/>
            <a:ext cx="2065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 think she might be lonely</a:t>
            </a:r>
          </a:p>
        </p:txBody>
      </p:sp>
    </p:spTree>
    <p:extLst>
      <p:ext uri="{BB962C8B-B14F-4D97-AF65-F5344CB8AC3E}">
        <p14:creationId xmlns:p14="http://schemas.microsoft.com/office/powerpoint/2010/main" val="3105319048"/>
      </p:ext>
    </p:extLst>
  </p:cSld>
  <p:clrMapOvr>
    <a:masterClrMapping/>
  </p:clrMapOvr>
  <p:transition spd="slow" advTm="9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-3.75E-6 0.01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2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2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2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2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 tmFilter="0, 0; .2, .5; .8, .5; 1, 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500" autoRev="1" fill="hold"/>
                                        <p:tgtEl>
                                          <p:spTgt spid="2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1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1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1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1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 tmFilter="0, 0; .2, .5; .8, .5; 1, 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autoRev="1" fill="hold"/>
                                        <p:tgtEl>
                                          <p:spTgt spid="1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 tmFilter="0, 0; .2, .5; .8, .5; 1, 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500" autoRev="1" fill="hold"/>
                                        <p:tgtEl>
                                          <p:spTgt spid="1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 tmFilter="0, 0; .2, .5; .8, .5; 1, 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500" autoRev="1" fill="hold"/>
                                        <p:tgtEl>
                                          <p:spTgt spid="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 tmFilter="0, 0; .2, .5; .8, .5; 1, 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500" autoRev="1" fill="hold"/>
                                        <p:tgtEl>
                                          <p:spTgt spid="1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 tmFilter="0, 0; .2, .5; .8, .5; 1, 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500" autoRev="1" fill="hold"/>
                                        <p:tgtEl>
                                          <p:spTgt spid="1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 tmFilter="0, 0; .2, .5; .8, .5; 1, 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500" autoRev="1" fill="hold"/>
                                        <p:tgtEl>
                                          <p:spTgt spid="1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 tmFilter="0, 0; .2, .5; .8, .5; 1, 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500" autoRev="1" fill="hold"/>
                                        <p:tgtEl>
                                          <p:spTgt spid="1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 tmFilter="0, 0; .2, .5; .8, .5; 1, 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500" autoRev="1" fill="hold"/>
                                        <p:tgtEl>
                                          <p:spTgt spid="1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 tmFilter="0, 0; .2, .5; .8, .5; 1, 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500" autoRev="1" fill="hold"/>
                                        <p:tgtEl>
                                          <p:spTgt spid="1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 tmFilter="0, 0; .2, .5; .8, .5; 1, 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500" autoRev="1" fill="hold"/>
                                        <p:tgtEl>
                                          <p:spTgt spid="1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 tmFilter="0, 0; .2, .5; .8, .5; 1, 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500" autoRev="1" fill="hold"/>
                                        <p:tgtEl>
                                          <p:spTgt spid="1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tmFilter="0, 0; .2, .5; .8, .5; 1, 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500" autoRev="1" fill="hold"/>
                                        <p:tgtEl>
                                          <p:spTgt spid="1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89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91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9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42" presetClass="path" presetSubtype="0" repeatCount="indefinite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7 4.07407E-6 L -0.00156 0.00601 " pathEditMode="relative" rAng="0" ptsTypes="AA">
                                      <p:cBhvr>
                                        <p:cTn id="95" dur="125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30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6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71" grpId="0" animBg="1"/>
      <p:bldP spid="294" grpId="0" animBg="1"/>
      <p:bldP spid="23" grpId="0" animBg="1"/>
      <p:bldP spid="24" grpId="0" animBg="1"/>
      <p:bldP spid="25" grpId="0" animBg="1"/>
      <p:bldP spid="30" grpId="0"/>
      <p:bldP spid="32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5DD3607-4AD7-B33D-7D61-586EBE0FBA52}"/>
              </a:ext>
            </a:extLst>
          </p:cNvPr>
          <p:cNvSpPr/>
          <p:nvPr/>
        </p:nvSpPr>
        <p:spPr>
          <a:xfrm>
            <a:off x="0" y="1747856"/>
            <a:ext cx="12225130" cy="2963292"/>
          </a:xfrm>
          <a:custGeom>
            <a:avLst/>
            <a:gdLst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2569702"/>
              <a:gd name="connsiteY0" fmla="*/ 2605483 h 3087979"/>
              <a:gd name="connsiteX1" fmla="*/ 3664242 w 12569702"/>
              <a:gd name="connsiteY1" fmla="*/ 2038953 h 3087979"/>
              <a:gd name="connsiteX2" fmla="*/ 6814946 w 12569702"/>
              <a:gd name="connsiteY2" fmla="*/ 538144 h 3087979"/>
              <a:gd name="connsiteX3" fmla="*/ 9627720 w 12569702"/>
              <a:gd name="connsiteY3" fmla="*/ 41187 h 3087979"/>
              <a:gd name="connsiteX4" fmla="*/ 12559763 w 12569702"/>
              <a:gd name="connsiteY4" fmla="*/ 359240 h 3087979"/>
              <a:gd name="connsiteX5" fmla="*/ 12569702 w 12569702"/>
              <a:gd name="connsiteY5" fmla="*/ 2963292 h 3087979"/>
              <a:gd name="connsiteX6" fmla="*/ 344572 w 12569702"/>
              <a:gd name="connsiteY6" fmla="*/ 2605483 h 3087979"/>
              <a:gd name="connsiteX0" fmla="*/ 344572 w 12569702"/>
              <a:gd name="connsiteY0" fmla="*/ 2605483 h 2963292"/>
              <a:gd name="connsiteX1" fmla="*/ 3664242 w 12569702"/>
              <a:gd name="connsiteY1" fmla="*/ 2038953 h 2963292"/>
              <a:gd name="connsiteX2" fmla="*/ 6814946 w 12569702"/>
              <a:gd name="connsiteY2" fmla="*/ 538144 h 2963292"/>
              <a:gd name="connsiteX3" fmla="*/ 9627720 w 12569702"/>
              <a:gd name="connsiteY3" fmla="*/ 41187 h 2963292"/>
              <a:gd name="connsiteX4" fmla="*/ 12559763 w 12569702"/>
              <a:gd name="connsiteY4" fmla="*/ 359240 h 2963292"/>
              <a:gd name="connsiteX5" fmla="*/ 12569702 w 12569702"/>
              <a:gd name="connsiteY5" fmla="*/ 2963292 h 2963292"/>
              <a:gd name="connsiteX6" fmla="*/ 344572 w 12569702"/>
              <a:gd name="connsiteY6" fmla="*/ 2605483 h 2963292"/>
              <a:gd name="connsiteX0" fmla="*/ 0 w 12225130"/>
              <a:gd name="connsiteY0" fmla="*/ 2605483 h 2963292"/>
              <a:gd name="connsiteX1" fmla="*/ 3319670 w 12225130"/>
              <a:gd name="connsiteY1" fmla="*/ 2038953 h 2963292"/>
              <a:gd name="connsiteX2" fmla="*/ 6470374 w 12225130"/>
              <a:gd name="connsiteY2" fmla="*/ 538144 h 2963292"/>
              <a:gd name="connsiteX3" fmla="*/ 9283148 w 12225130"/>
              <a:gd name="connsiteY3" fmla="*/ 41187 h 2963292"/>
              <a:gd name="connsiteX4" fmla="*/ 12215191 w 12225130"/>
              <a:gd name="connsiteY4" fmla="*/ 359240 h 2963292"/>
              <a:gd name="connsiteX5" fmla="*/ 12225130 w 12225130"/>
              <a:gd name="connsiteY5" fmla="*/ 2963292 h 2963292"/>
              <a:gd name="connsiteX6" fmla="*/ 0 w 12225130"/>
              <a:gd name="connsiteY6" fmla="*/ 2605483 h 296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25130" h="2963292">
                <a:moveTo>
                  <a:pt x="0" y="2605483"/>
                </a:moveTo>
                <a:cubicBezTo>
                  <a:pt x="1659835" y="2322218"/>
                  <a:pt x="2241274" y="2383509"/>
                  <a:pt x="3319670" y="2038953"/>
                </a:cubicBezTo>
                <a:cubicBezTo>
                  <a:pt x="4398066" y="1694397"/>
                  <a:pt x="5476461" y="871105"/>
                  <a:pt x="6470374" y="538144"/>
                </a:cubicBezTo>
                <a:cubicBezTo>
                  <a:pt x="7464287" y="205183"/>
                  <a:pt x="8325679" y="71004"/>
                  <a:pt x="9283148" y="41187"/>
                </a:cubicBezTo>
                <a:cubicBezTo>
                  <a:pt x="10240617" y="11370"/>
                  <a:pt x="11724861" y="-127777"/>
                  <a:pt x="12215191" y="359240"/>
                </a:cubicBezTo>
                <a:lnTo>
                  <a:pt x="12225130" y="2963292"/>
                </a:lnTo>
                <a:lnTo>
                  <a:pt x="0" y="2605483"/>
                </a:lnTo>
                <a:close/>
              </a:path>
            </a:pathLst>
          </a:custGeom>
          <a:solidFill>
            <a:srgbClr val="7E9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33764F4-2001-B12E-A3D8-D158C23E1AFE}"/>
              </a:ext>
            </a:extLst>
          </p:cNvPr>
          <p:cNvSpPr/>
          <p:nvPr/>
        </p:nvSpPr>
        <p:spPr>
          <a:xfrm>
            <a:off x="-9727" y="2110423"/>
            <a:ext cx="12228302" cy="4757305"/>
          </a:xfrm>
          <a:custGeom>
            <a:avLst/>
            <a:gdLst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3211922"/>
              <a:gd name="connsiteY0" fmla="*/ 349302 h 5471371"/>
              <a:gd name="connsiteX1" fmla="*/ 3289709 w 13211922"/>
              <a:gd name="connsiteY1" fmla="*/ 475762 h 5471371"/>
              <a:gd name="connsiteX2" fmla="*/ 7219683 w 13211922"/>
              <a:gd name="connsiteY2" fmla="*/ 1613898 h 5471371"/>
              <a:gd name="connsiteX3" fmla="*/ 11324756 w 13211922"/>
              <a:gd name="connsiteY3" fmla="*/ 2392111 h 5471371"/>
              <a:gd name="connsiteX4" fmla="*/ 13192466 w 13211922"/>
              <a:gd name="connsiteY4" fmla="*/ 2168375 h 5471371"/>
              <a:gd name="connsiteX5" fmla="*/ 13211922 w 13211922"/>
              <a:gd name="connsiteY5" fmla="*/ 4999124 h 5471371"/>
              <a:gd name="connsiteX6" fmla="*/ 993981 w 13211922"/>
              <a:gd name="connsiteY6" fmla="*/ 4999124 h 5471371"/>
              <a:gd name="connsiteX7" fmla="*/ 1003709 w 13211922"/>
              <a:gd name="connsiteY7" fmla="*/ 349302 h 5471371"/>
              <a:gd name="connsiteX0" fmla="*/ 1003709 w 13211922"/>
              <a:gd name="connsiteY0" fmla="*/ 349302 h 5208809"/>
              <a:gd name="connsiteX1" fmla="*/ 3289709 w 13211922"/>
              <a:gd name="connsiteY1" fmla="*/ 475762 h 5208809"/>
              <a:gd name="connsiteX2" fmla="*/ 7219683 w 13211922"/>
              <a:gd name="connsiteY2" fmla="*/ 1613898 h 5208809"/>
              <a:gd name="connsiteX3" fmla="*/ 11324756 w 13211922"/>
              <a:gd name="connsiteY3" fmla="*/ 2392111 h 5208809"/>
              <a:gd name="connsiteX4" fmla="*/ 13192466 w 13211922"/>
              <a:gd name="connsiteY4" fmla="*/ 2168375 h 5208809"/>
              <a:gd name="connsiteX5" fmla="*/ 13211922 w 13211922"/>
              <a:gd name="connsiteY5" fmla="*/ 4999124 h 5208809"/>
              <a:gd name="connsiteX6" fmla="*/ 993981 w 13211922"/>
              <a:gd name="connsiteY6" fmla="*/ 4999124 h 5208809"/>
              <a:gd name="connsiteX7" fmla="*/ 1003709 w 13211922"/>
              <a:gd name="connsiteY7" fmla="*/ 349302 h 5208809"/>
              <a:gd name="connsiteX0" fmla="*/ 1003709 w 13211922"/>
              <a:gd name="connsiteY0" fmla="*/ 349302 h 4999124"/>
              <a:gd name="connsiteX1" fmla="*/ 3289709 w 13211922"/>
              <a:gd name="connsiteY1" fmla="*/ 475762 h 4999124"/>
              <a:gd name="connsiteX2" fmla="*/ 7219683 w 13211922"/>
              <a:gd name="connsiteY2" fmla="*/ 1613898 h 4999124"/>
              <a:gd name="connsiteX3" fmla="*/ 11324756 w 13211922"/>
              <a:gd name="connsiteY3" fmla="*/ 2392111 h 4999124"/>
              <a:gd name="connsiteX4" fmla="*/ 13192466 w 13211922"/>
              <a:gd name="connsiteY4" fmla="*/ 2168375 h 4999124"/>
              <a:gd name="connsiteX5" fmla="*/ 13211922 w 13211922"/>
              <a:gd name="connsiteY5" fmla="*/ 4999124 h 4999124"/>
              <a:gd name="connsiteX6" fmla="*/ 993981 w 13211922"/>
              <a:gd name="connsiteY6" fmla="*/ 4999124 h 4999124"/>
              <a:gd name="connsiteX7" fmla="*/ 1003709 w 13211922"/>
              <a:gd name="connsiteY7" fmla="*/ 349302 h 4999124"/>
              <a:gd name="connsiteX0" fmla="*/ 9728 w 12217941"/>
              <a:gd name="connsiteY0" fmla="*/ 349302 h 4999124"/>
              <a:gd name="connsiteX1" fmla="*/ 2295728 w 12217941"/>
              <a:gd name="connsiteY1" fmla="*/ 475762 h 4999124"/>
              <a:gd name="connsiteX2" fmla="*/ 6225702 w 12217941"/>
              <a:gd name="connsiteY2" fmla="*/ 1613898 h 4999124"/>
              <a:gd name="connsiteX3" fmla="*/ 10330775 w 12217941"/>
              <a:gd name="connsiteY3" fmla="*/ 2392111 h 4999124"/>
              <a:gd name="connsiteX4" fmla="*/ 12198485 w 12217941"/>
              <a:gd name="connsiteY4" fmla="*/ 2168375 h 4999124"/>
              <a:gd name="connsiteX5" fmla="*/ 12217941 w 12217941"/>
              <a:gd name="connsiteY5" fmla="*/ 4999124 h 4999124"/>
              <a:gd name="connsiteX6" fmla="*/ 0 w 12217941"/>
              <a:gd name="connsiteY6" fmla="*/ 4999124 h 4999124"/>
              <a:gd name="connsiteX7" fmla="*/ 9728 w 12217941"/>
              <a:gd name="connsiteY7" fmla="*/ 349302 h 4999124"/>
              <a:gd name="connsiteX0" fmla="*/ 9728 w 12217941"/>
              <a:gd name="connsiteY0" fmla="*/ 150762 h 4800584"/>
              <a:gd name="connsiteX1" fmla="*/ 2295728 w 12217941"/>
              <a:gd name="connsiteY1" fmla="*/ 277222 h 4800584"/>
              <a:gd name="connsiteX2" fmla="*/ 6225702 w 12217941"/>
              <a:gd name="connsiteY2" fmla="*/ 1415358 h 4800584"/>
              <a:gd name="connsiteX3" fmla="*/ 10330775 w 12217941"/>
              <a:gd name="connsiteY3" fmla="*/ 2193571 h 4800584"/>
              <a:gd name="connsiteX4" fmla="*/ 12198485 w 12217941"/>
              <a:gd name="connsiteY4" fmla="*/ 1969835 h 4800584"/>
              <a:gd name="connsiteX5" fmla="*/ 12217941 w 12217941"/>
              <a:gd name="connsiteY5" fmla="*/ 4800584 h 4800584"/>
              <a:gd name="connsiteX6" fmla="*/ 0 w 12217941"/>
              <a:gd name="connsiteY6" fmla="*/ 4800584 h 4800584"/>
              <a:gd name="connsiteX7" fmla="*/ 9728 w 12217941"/>
              <a:gd name="connsiteY7" fmla="*/ 150762 h 4800584"/>
              <a:gd name="connsiteX0" fmla="*/ 9728 w 12217941"/>
              <a:gd name="connsiteY0" fmla="*/ 103663 h 4753485"/>
              <a:gd name="connsiteX1" fmla="*/ 2395119 w 12217941"/>
              <a:gd name="connsiteY1" fmla="*/ 458723 h 4753485"/>
              <a:gd name="connsiteX2" fmla="*/ 6225702 w 12217941"/>
              <a:gd name="connsiteY2" fmla="*/ 1368259 h 4753485"/>
              <a:gd name="connsiteX3" fmla="*/ 10330775 w 12217941"/>
              <a:gd name="connsiteY3" fmla="*/ 2146472 h 4753485"/>
              <a:gd name="connsiteX4" fmla="*/ 12198485 w 12217941"/>
              <a:gd name="connsiteY4" fmla="*/ 1922736 h 4753485"/>
              <a:gd name="connsiteX5" fmla="*/ 12217941 w 12217941"/>
              <a:gd name="connsiteY5" fmla="*/ 4753485 h 4753485"/>
              <a:gd name="connsiteX6" fmla="*/ 0 w 12217941"/>
              <a:gd name="connsiteY6" fmla="*/ 4753485 h 4753485"/>
              <a:gd name="connsiteX7" fmla="*/ 9728 w 12217941"/>
              <a:gd name="connsiteY7" fmla="*/ 103663 h 4753485"/>
              <a:gd name="connsiteX0" fmla="*/ 9728 w 12217941"/>
              <a:gd name="connsiteY0" fmla="*/ 104985 h 4754807"/>
              <a:gd name="connsiteX1" fmla="*/ 2395119 w 12217941"/>
              <a:gd name="connsiteY1" fmla="*/ 460045 h 4754807"/>
              <a:gd name="connsiteX2" fmla="*/ 6225702 w 12217941"/>
              <a:gd name="connsiteY2" fmla="*/ 1369581 h 4754807"/>
              <a:gd name="connsiteX3" fmla="*/ 10330775 w 12217941"/>
              <a:gd name="connsiteY3" fmla="*/ 2147794 h 4754807"/>
              <a:gd name="connsiteX4" fmla="*/ 12198485 w 12217941"/>
              <a:gd name="connsiteY4" fmla="*/ 1924058 h 4754807"/>
              <a:gd name="connsiteX5" fmla="*/ 12217941 w 12217941"/>
              <a:gd name="connsiteY5" fmla="*/ 4754807 h 4754807"/>
              <a:gd name="connsiteX6" fmla="*/ 0 w 12217941"/>
              <a:gd name="connsiteY6" fmla="*/ 4754807 h 4754807"/>
              <a:gd name="connsiteX7" fmla="*/ 9728 w 12217941"/>
              <a:gd name="connsiteY7" fmla="*/ 104985 h 4754807"/>
              <a:gd name="connsiteX0" fmla="*/ 9728 w 12217941"/>
              <a:gd name="connsiteY0" fmla="*/ 107483 h 4757305"/>
              <a:gd name="connsiteX1" fmla="*/ 2395119 w 12217941"/>
              <a:gd name="connsiteY1" fmla="*/ 462543 h 4757305"/>
              <a:gd name="connsiteX2" fmla="*/ 6205824 w 12217941"/>
              <a:gd name="connsiteY2" fmla="*/ 1541044 h 4757305"/>
              <a:gd name="connsiteX3" fmla="*/ 10330775 w 12217941"/>
              <a:gd name="connsiteY3" fmla="*/ 2150292 h 4757305"/>
              <a:gd name="connsiteX4" fmla="*/ 12198485 w 12217941"/>
              <a:gd name="connsiteY4" fmla="*/ 1926556 h 4757305"/>
              <a:gd name="connsiteX5" fmla="*/ 12217941 w 12217941"/>
              <a:gd name="connsiteY5" fmla="*/ 4757305 h 4757305"/>
              <a:gd name="connsiteX6" fmla="*/ 0 w 12217941"/>
              <a:gd name="connsiteY6" fmla="*/ 4757305 h 4757305"/>
              <a:gd name="connsiteX7" fmla="*/ 9728 w 12217941"/>
              <a:gd name="connsiteY7" fmla="*/ 107483 h 4757305"/>
              <a:gd name="connsiteX0" fmla="*/ 9728 w 12217941"/>
              <a:gd name="connsiteY0" fmla="*/ 107483 h 4757305"/>
              <a:gd name="connsiteX1" fmla="*/ 2395119 w 12217941"/>
              <a:gd name="connsiteY1" fmla="*/ 462543 h 4757305"/>
              <a:gd name="connsiteX2" fmla="*/ 6205824 w 12217941"/>
              <a:gd name="connsiteY2" fmla="*/ 1541044 h 4757305"/>
              <a:gd name="connsiteX3" fmla="*/ 10330775 w 12217941"/>
              <a:gd name="connsiteY3" fmla="*/ 2150292 h 4757305"/>
              <a:gd name="connsiteX4" fmla="*/ 12198485 w 12217941"/>
              <a:gd name="connsiteY4" fmla="*/ 1926556 h 4757305"/>
              <a:gd name="connsiteX5" fmla="*/ 12217941 w 12217941"/>
              <a:gd name="connsiteY5" fmla="*/ 4757305 h 4757305"/>
              <a:gd name="connsiteX6" fmla="*/ 0 w 12217941"/>
              <a:gd name="connsiteY6" fmla="*/ 4757305 h 4757305"/>
              <a:gd name="connsiteX7" fmla="*/ 9728 w 12217941"/>
              <a:gd name="connsiteY7" fmla="*/ 107483 h 4757305"/>
              <a:gd name="connsiteX0" fmla="*/ 9728 w 12228302"/>
              <a:gd name="connsiteY0" fmla="*/ 107483 h 4757305"/>
              <a:gd name="connsiteX1" fmla="*/ 2395119 w 12228302"/>
              <a:gd name="connsiteY1" fmla="*/ 462543 h 4757305"/>
              <a:gd name="connsiteX2" fmla="*/ 6205824 w 12228302"/>
              <a:gd name="connsiteY2" fmla="*/ 1541044 h 4757305"/>
              <a:gd name="connsiteX3" fmla="*/ 10330775 w 12228302"/>
              <a:gd name="connsiteY3" fmla="*/ 2150292 h 4757305"/>
              <a:gd name="connsiteX4" fmla="*/ 12228302 w 12228302"/>
              <a:gd name="connsiteY4" fmla="*/ 1906678 h 4757305"/>
              <a:gd name="connsiteX5" fmla="*/ 12217941 w 12228302"/>
              <a:gd name="connsiteY5" fmla="*/ 4757305 h 4757305"/>
              <a:gd name="connsiteX6" fmla="*/ 0 w 12228302"/>
              <a:gd name="connsiteY6" fmla="*/ 4757305 h 4757305"/>
              <a:gd name="connsiteX7" fmla="*/ 9728 w 12228302"/>
              <a:gd name="connsiteY7" fmla="*/ 107483 h 475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28302" h="4757305">
                <a:moveTo>
                  <a:pt x="9728" y="107483"/>
                </a:moveTo>
                <a:cubicBezTo>
                  <a:pt x="640827" y="-199150"/>
                  <a:pt x="1362436" y="223616"/>
                  <a:pt x="2395119" y="462543"/>
                </a:cubicBezTo>
                <a:cubicBezTo>
                  <a:pt x="3427802" y="701470"/>
                  <a:pt x="4883215" y="1259753"/>
                  <a:pt x="6205824" y="1541044"/>
                </a:cubicBezTo>
                <a:cubicBezTo>
                  <a:pt x="7528433" y="1822335"/>
                  <a:pt x="9327029" y="2089353"/>
                  <a:pt x="10330775" y="2150292"/>
                </a:cubicBezTo>
                <a:cubicBezTo>
                  <a:pt x="11334521" y="2211231"/>
                  <a:pt x="11645417" y="2078463"/>
                  <a:pt x="12228302" y="1906678"/>
                </a:cubicBezTo>
                <a:cubicBezTo>
                  <a:pt x="12224848" y="2856887"/>
                  <a:pt x="12221395" y="3807096"/>
                  <a:pt x="12217941" y="4757305"/>
                </a:cubicBezTo>
                <a:lnTo>
                  <a:pt x="0" y="4757305"/>
                </a:lnTo>
                <a:cubicBezTo>
                  <a:pt x="3243" y="3207364"/>
                  <a:pt x="6485" y="1657424"/>
                  <a:pt x="9728" y="107483"/>
                </a:cubicBezTo>
                <a:close/>
              </a:path>
            </a:pathLst>
          </a:custGeom>
          <a:solidFill>
            <a:srgbClr val="678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967FBFA-F983-F512-66CD-31260E4B672A}"/>
              </a:ext>
            </a:extLst>
          </p:cNvPr>
          <p:cNvSpPr/>
          <p:nvPr/>
        </p:nvSpPr>
        <p:spPr>
          <a:xfrm>
            <a:off x="5786024" y="4770453"/>
            <a:ext cx="2453304" cy="785453"/>
          </a:xfrm>
          <a:prstGeom prst="ellipse">
            <a:avLst/>
          </a:prstGeom>
          <a:solidFill>
            <a:srgbClr val="495C32">
              <a:alpha val="28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097505-46B1-CF28-3FA8-20CDB41C8000}"/>
              </a:ext>
            </a:extLst>
          </p:cNvPr>
          <p:cNvGrpSpPr/>
          <p:nvPr/>
        </p:nvGrpSpPr>
        <p:grpSpPr>
          <a:xfrm>
            <a:off x="5226234" y="2830746"/>
            <a:ext cx="3061732" cy="2448261"/>
            <a:chOff x="8416907" y="6293793"/>
            <a:chExt cx="2479941" cy="198304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46622DC-10EA-A5EA-CB84-9CEBF90B281B}"/>
                </a:ext>
              </a:extLst>
            </p:cNvPr>
            <p:cNvGrpSpPr/>
            <p:nvPr/>
          </p:nvGrpSpPr>
          <p:grpSpPr>
            <a:xfrm>
              <a:off x="10324094" y="7445075"/>
              <a:ext cx="309523" cy="757265"/>
              <a:chOff x="10324094" y="7445075"/>
              <a:chExt cx="309523" cy="757265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8C3A841-2086-851D-2325-B81769B9CA57}"/>
                  </a:ext>
                </a:extLst>
              </p:cNvPr>
              <p:cNvSpPr/>
              <p:nvPr/>
            </p:nvSpPr>
            <p:spPr>
              <a:xfrm rot="785294">
                <a:off x="10324094" y="7445075"/>
                <a:ext cx="309523" cy="707838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6D8D1FB3-C7C7-9C27-24C7-2DB30BCC4E70}"/>
                  </a:ext>
                </a:extLst>
              </p:cNvPr>
              <p:cNvSpPr/>
              <p:nvPr/>
            </p:nvSpPr>
            <p:spPr>
              <a:xfrm>
                <a:off x="10363704" y="8051172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A5B7E9F-D9BA-5AFF-3488-0C8E1F670500}"/>
                </a:ext>
              </a:extLst>
            </p:cNvPr>
            <p:cNvGrpSpPr/>
            <p:nvPr/>
          </p:nvGrpSpPr>
          <p:grpSpPr>
            <a:xfrm>
              <a:off x="10080472" y="7339548"/>
              <a:ext cx="309523" cy="782764"/>
              <a:chOff x="10080472" y="7339548"/>
              <a:chExt cx="309523" cy="782764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48FCF2A2-FC96-5240-D4DC-911097ECE2A8}"/>
                  </a:ext>
                </a:extLst>
              </p:cNvPr>
              <p:cNvSpPr/>
              <p:nvPr/>
            </p:nvSpPr>
            <p:spPr>
              <a:xfrm rot="785294">
                <a:off x="10080472" y="7339548"/>
                <a:ext cx="309523" cy="707838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9C07704-BA65-8DB6-6FD8-32BCD10F5EF4}"/>
                  </a:ext>
                </a:extLst>
              </p:cNvPr>
              <p:cNvSpPr/>
              <p:nvPr/>
            </p:nvSpPr>
            <p:spPr>
              <a:xfrm>
                <a:off x="10111287" y="7971144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6C65360-A1E9-EE01-A521-C2AC7801787F}"/>
                </a:ext>
              </a:extLst>
            </p:cNvPr>
            <p:cNvGrpSpPr/>
            <p:nvPr/>
          </p:nvGrpSpPr>
          <p:grpSpPr>
            <a:xfrm>
              <a:off x="9282587" y="7493156"/>
              <a:ext cx="223268" cy="743395"/>
              <a:chOff x="9282587" y="7493156"/>
              <a:chExt cx="223268" cy="743395"/>
            </a:xfrm>
          </p:grpSpPr>
          <p:sp>
            <p:nvSpPr>
              <p:cNvPr id="77" name="Rectangle: Rounded Corners 13">
                <a:extLst>
                  <a:ext uri="{FF2B5EF4-FFF2-40B4-BE49-F238E27FC236}">
                    <a16:creationId xmlns:a16="http://schemas.microsoft.com/office/drawing/2014/main" id="{B886A9D4-D4D6-0DA5-144F-9589C10BE964}"/>
                  </a:ext>
                </a:extLst>
              </p:cNvPr>
              <p:cNvSpPr/>
              <p:nvPr/>
            </p:nvSpPr>
            <p:spPr>
              <a:xfrm>
                <a:off x="9363459" y="7493156"/>
                <a:ext cx="142396" cy="685609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D5FC9184-CF5E-8A18-8FCD-EC72D6F1D06E}"/>
                  </a:ext>
                </a:extLst>
              </p:cNvPr>
              <p:cNvSpPr/>
              <p:nvPr/>
            </p:nvSpPr>
            <p:spPr>
              <a:xfrm>
                <a:off x="9282587" y="8085383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7F852E3-41DF-E145-B1D2-2DD8B93CCFE4}"/>
                </a:ext>
              </a:extLst>
            </p:cNvPr>
            <p:cNvGrpSpPr/>
            <p:nvPr/>
          </p:nvGrpSpPr>
          <p:grpSpPr>
            <a:xfrm>
              <a:off x="9412724" y="7550941"/>
              <a:ext cx="207500" cy="725894"/>
              <a:chOff x="9412724" y="7550941"/>
              <a:chExt cx="207500" cy="725894"/>
            </a:xfrm>
          </p:grpSpPr>
          <p:sp>
            <p:nvSpPr>
              <p:cNvPr id="79" name="Rectangle: Rounded Corners 13">
                <a:extLst>
                  <a:ext uri="{FF2B5EF4-FFF2-40B4-BE49-F238E27FC236}">
                    <a16:creationId xmlns:a16="http://schemas.microsoft.com/office/drawing/2014/main" id="{F611731A-3428-933F-675F-011646A43A7F}"/>
                  </a:ext>
                </a:extLst>
              </p:cNvPr>
              <p:cNvSpPr/>
              <p:nvPr/>
            </p:nvSpPr>
            <p:spPr>
              <a:xfrm>
                <a:off x="9477828" y="7550941"/>
                <a:ext cx="142396" cy="685609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33E2C1D-FD29-9964-C5F8-1A7C84278368}"/>
                  </a:ext>
                </a:extLst>
              </p:cNvPr>
              <p:cNvSpPr/>
              <p:nvPr/>
            </p:nvSpPr>
            <p:spPr>
              <a:xfrm>
                <a:off x="9412724" y="8125667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0" name="Cloud 3">
              <a:extLst>
                <a:ext uri="{FF2B5EF4-FFF2-40B4-BE49-F238E27FC236}">
                  <a16:creationId xmlns:a16="http://schemas.microsoft.com/office/drawing/2014/main" id="{8C617864-CB4C-22D1-36A1-3E8A42DC65AF}"/>
                </a:ext>
              </a:extLst>
            </p:cNvPr>
            <p:cNvSpPr/>
            <p:nvPr/>
          </p:nvSpPr>
          <p:spPr>
            <a:xfrm rot="11403055">
              <a:off x="9004064" y="6293793"/>
              <a:ext cx="1892784" cy="1408756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30116 w 44810"/>
                <a:gd name="connsiteY4" fmla="*/ 36782 h 43219"/>
                <a:gd name="connsiteX5" fmla="*/ 30150 w 44810"/>
                <a:gd name="connsiteY5" fmla="*/ 36519 h 43219"/>
                <a:gd name="connsiteX6" fmla="*/ 38914 w 44810"/>
                <a:gd name="connsiteY6" fmla="*/ 29938 h 43219"/>
                <a:gd name="connsiteX7" fmla="*/ 38970 w 44810"/>
                <a:gd name="connsiteY7" fmla="*/ 29949 h 43219"/>
                <a:gd name="connsiteX8" fmla="*/ 43388 w 44810"/>
                <a:gd name="connsiteY8" fmla="*/ 15213 h 43219"/>
                <a:gd name="connsiteX9" fmla="*/ 42494 w 44810"/>
                <a:gd name="connsiteY9" fmla="*/ 16323 h 43219"/>
                <a:gd name="connsiteX10" fmla="*/ 39914 w 44810"/>
                <a:gd name="connsiteY10" fmla="*/ 5285 h 43219"/>
                <a:gd name="connsiteX11" fmla="*/ 39639 w 44810"/>
                <a:gd name="connsiteY11" fmla="*/ 5855 h 43219"/>
                <a:gd name="connsiteX12" fmla="*/ 31018 w 44810"/>
                <a:gd name="connsiteY12" fmla="*/ 2624 h 43219"/>
                <a:gd name="connsiteX13" fmla="*/ 31410 w 44810"/>
                <a:gd name="connsiteY13" fmla="*/ 2199 h 43219"/>
                <a:gd name="connsiteX14" fmla="*/ 24208 w 44810"/>
                <a:gd name="connsiteY14" fmla="*/ 3695 h 43219"/>
                <a:gd name="connsiteX15" fmla="*/ 24090 w 44810"/>
                <a:gd name="connsiteY15" fmla="*/ 3189 h 43219"/>
                <a:gd name="connsiteX16" fmla="*/ 15590 w 44810"/>
                <a:gd name="connsiteY16" fmla="*/ 5051 h 43219"/>
                <a:gd name="connsiteX17" fmla="*/ 15915 w 44810"/>
                <a:gd name="connsiteY17" fmla="*/ 5516 h 43219"/>
                <a:gd name="connsiteX18" fmla="*/ 5682 w 44810"/>
                <a:gd name="connsiteY18" fmla="*/ 14770 h 43219"/>
                <a:gd name="connsiteX19" fmla="*/ 5490 w 44810"/>
                <a:gd name="connsiteY19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30116 w 44810"/>
                <a:gd name="connsiteY2" fmla="*/ 36782 h 43219"/>
                <a:gd name="connsiteX3" fmla="*/ 30150 w 44810"/>
                <a:gd name="connsiteY3" fmla="*/ 36519 h 43219"/>
                <a:gd name="connsiteX4" fmla="*/ 38914 w 44810"/>
                <a:gd name="connsiteY4" fmla="*/ 29938 h 43219"/>
                <a:gd name="connsiteX5" fmla="*/ 38970 w 44810"/>
                <a:gd name="connsiteY5" fmla="*/ 29949 h 43219"/>
                <a:gd name="connsiteX6" fmla="*/ 43388 w 44810"/>
                <a:gd name="connsiteY6" fmla="*/ 15213 h 43219"/>
                <a:gd name="connsiteX7" fmla="*/ 42494 w 44810"/>
                <a:gd name="connsiteY7" fmla="*/ 16323 h 43219"/>
                <a:gd name="connsiteX8" fmla="*/ 39914 w 44810"/>
                <a:gd name="connsiteY8" fmla="*/ 5285 h 43219"/>
                <a:gd name="connsiteX9" fmla="*/ 39639 w 44810"/>
                <a:gd name="connsiteY9" fmla="*/ 5855 h 43219"/>
                <a:gd name="connsiteX10" fmla="*/ 31018 w 44810"/>
                <a:gd name="connsiteY10" fmla="*/ 2624 h 43219"/>
                <a:gd name="connsiteX11" fmla="*/ 31410 w 44810"/>
                <a:gd name="connsiteY11" fmla="*/ 2199 h 43219"/>
                <a:gd name="connsiteX12" fmla="*/ 24208 w 44810"/>
                <a:gd name="connsiteY12" fmla="*/ 3695 h 43219"/>
                <a:gd name="connsiteX13" fmla="*/ 24090 w 44810"/>
                <a:gd name="connsiteY13" fmla="*/ 3189 h 43219"/>
                <a:gd name="connsiteX14" fmla="*/ 15590 w 44810"/>
                <a:gd name="connsiteY14" fmla="*/ 5051 h 43219"/>
                <a:gd name="connsiteX15" fmla="*/ 15915 w 44810"/>
                <a:gd name="connsiteY15" fmla="*/ 5516 h 43219"/>
                <a:gd name="connsiteX16" fmla="*/ 5682 w 44810"/>
                <a:gd name="connsiteY16" fmla="*/ 14770 h 43219"/>
                <a:gd name="connsiteX17" fmla="*/ 5490 w 44810"/>
                <a:gd name="connsiteY17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14" fmla="*/ 5682 w 44810"/>
                <a:gd name="connsiteY14" fmla="*/ 14770 h 43219"/>
                <a:gd name="connsiteX15" fmla="*/ 5490 w 44810"/>
                <a:gd name="connsiteY15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810" h="43219">
                  <a:moveTo>
                    <a:pt x="5490" y="14229"/>
                  </a:moveTo>
                  <a:cubicBezTo>
                    <a:pt x="5219" y="11516"/>
                    <a:pt x="5851" y="8780"/>
                    <a:pt x="7213" y="6766"/>
                  </a:cubicBezTo>
                  <a:cubicBezTo>
                    <a:pt x="9365" y="3585"/>
                    <a:pt x="12854" y="2876"/>
                    <a:pt x="15595" y="5061"/>
                  </a:cubicBezTo>
                  <a:cubicBezTo>
                    <a:pt x="17268" y="768"/>
                    <a:pt x="21504" y="-119"/>
                    <a:pt x="24046" y="3291"/>
                  </a:cubicBezTo>
                  <a:cubicBezTo>
                    <a:pt x="24687" y="1542"/>
                    <a:pt x="25918" y="333"/>
                    <a:pt x="27339" y="59"/>
                  </a:cubicBezTo>
                  <a:cubicBezTo>
                    <a:pt x="28903" y="-243"/>
                    <a:pt x="30465" y="629"/>
                    <a:pt x="31423" y="2340"/>
                  </a:cubicBezTo>
                  <a:cubicBezTo>
                    <a:pt x="32805" y="126"/>
                    <a:pt x="35091" y="-601"/>
                    <a:pt x="37053" y="549"/>
                  </a:cubicBezTo>
                  <a:cubicBezTo>
                    <a:pt x="38548" y="1425"/>
                    <a:pt x="39620" y="3259"/>
                    <a:pt x="39908" y="5435"/>
                  </a:cubicBezTo>
                  <a:cubicBezTo>
                    <a:pt x="41636" y="6077"/>
                    <a:pt x="43012" y="7857"/>
                    <a:pt x="43572" y="10177"/>
                  </a:cubicBezTo>
                  <a:cubicBezTo>
                    <a:pt x="43979" y="11861"/>
                    <a:pt x="43921" y="13690"/>
                    <a:pt x="43408" y="15319"/>
                  </a:cubicBezTo>
                  <a:cubicBezTo>
                    <a:pt x="44669" y="17553"/>
                    <a:pt x="45110" y="20449"/>
                    <a:pt x="44606" y="23181"/>
                  </a:cubicBezTo>
                  <a:cubicBezTo>
                    <a:pt x="43936" y="26813"/>
                    <a:pt x="41718" y="29533"/>
                    <a:pt x="38994" y="30063"/>
                  </a:cubicBezTo>
                  <a:cubicBezTo>
                    <a:pt x="38981" y="32330"/>
                    <a:pt x="38248" y="34480"/>
                    <a:pt x="36985" y="35960"/>
                  </a:cubicBezTo>
                  <a:cubicBezTo>
                    <a:pt x="35066" y="38209"/>
                    <a:pt x="32294" y="38498"/>
                    <a:pt x="30145" y="36674"/>
                  </a:cubicBezTo>
                  <a:cubicBezTo>
                    <a:pt x="29450" y="39807"/>
                    <a:pt x="27589" y="42202"/>
                    <a:pt x="25257" y="42965"/>
                  </a:cubicBezTo>
                  <a:cubicBezTo>
                    <a:pt x="22509" y="43864"/>
                    <a:pt x="19641" y="42332"/>
                    <a:pt x="18070" y="39125"/>
                  </a:cubicBezTo>
                  <a:cubicBezTo>
                    <a:pt x="14362" y="42169"/>
                    <a:pt x="9546" y="40458"/>
                    <a:pt x="7394" y="35331"/>
                  </a:cubicBezTo>
                  <a:cubicBezTo>
                    <a:pt x="5280" y="35668"/>
                    <a:pt x="636" y="29430"/>
                    <a:pt x="41" y="26656"/>
                  </a:cubicBezTo>
                  <a:cubicBezTo>
                    <a:pt x="-390" y="24649"/>
                    <a:pt x="2650" y="26936"/>
                    <a:pt x="3703" y="25410"/>
                  </a:cubicBezTo>
                  <a:cubicBezTo>
                    <a:pt x="2209" y="24213"/>
                    <a:pt x="1377" y="21916"/>
                    <a:pt x="1585" y="19563"/>
                  </a:cubicBezTo>
                  <a:cubicBezTo>
                    <a:pt x="1829" y="16808"/>
                    <a:pt x="3435" y="14650"/>
                    <a:pt x="5453" y="14366"/>
                  </a:cubicBezTo>
                  <a:cubicBezTo>
                    <a:pt x="5465" y="14320"/>
                    <a:pt x="5478" y="14275"/>
                    <a:pt x="5490" y="14229"/>
                  </a:cubicBezTo>
                  <a:close/>
                </a:path>
                <a:path w="44810" h="43219" fill="none" extrusionOk="0">
                  <a:moveTo>
                    <a:pt x="30116" y="36782"/>
                  </a:moveTo>
                  <a:cubicBezTo>
                    <a:pt x="30077" y="37429"/>
                    <a:pt x="30288" y="35897"/>
                    <a:pt x="30150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EC8AAF-B1B1-48C2-EFBA-83755B5A6950}"/>
                </a:ext>
              </a:extLst>
            </p:cNvPr>
            <p:cNvGrpSpPr/>
            <p:nvPr/>
          </p:nvGrpSpPr>
          <p:grpSpPr>
            <a:xfrm rot="21195210">
              <a:off x="8416907" y="6480130"/>
              <a:ext cx="798387" cy="958342"/>
              <a:chOff x="8446091" y="6295303"/>
              <a:chExt cx="798387" cy="95834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325C5705-1ABF-AD5E-9B94-3718BE78C349}"/>
                  </a:ext>
                </a:extLst>
              </p:cNvPr>
              <p:cNvSpPr/>
              <p:nvPr/>
            </p:nvSpPr>
            <p:spPr>
              <a:xfrm>
                <a:off x="8446091" y="6499608"/>
                <a:ext cx="696727" cy="754037"/>
              </a:xfrm>
              <a:custGeom>
                <a:avLst/>
                <a:gdLst>
                  <a:gd name="connsiteX0" fmla="*/ 410095 w 1329798"/>
                  <a:gd name="connsiteY0" fmla="*/ 4928 h 1424977"/>
                  <a:gd name="connsiteX1" fmla="*/ 71958 w 1329798"/>
                  <a:gd name="connsiteY1" fmla="*/ 390691 h 1424977"/>
                  <a:gd name="connsiteX2" fmla="*/ 14808 w 1329798"/>
                  <a:gd name="connsiteY2" fmla="*/ 952666 h 1424977"/>
                  <a:gd name="connsiteX3" fmla="*/ 271983 w 1329798"/>
                  <a:gd name="connsiteY3" fmla="*/ 1414628 h 1424977"/>
                  <a:gd name="connsiteX4" fmla="*/ 1033983 w 1329798"/>
                  <a:gd name="connsiteY4" fmla="*/ 1224128 h 1424977"/>
                  <a:gd name="connsiteX5" fmla="*/ 1305445 w 1329798"/>
                  <a:gd name="connsiteY5" fmla="*/ 662153 h 1424977"/>
                  <a:gd name="connsiteX6" fmla="*/ 1219720 w 1329798"/>
                  <a:gd name="connsiteY6" fmla="*/ 204953 h 1424977"/>
                  <a:gd name="connsiteX7" fmla="*/ 410095 w 1329798"/>
                  <a:gd name="connsiteY7" fmla="*/ 4928 h 1424977"/>
                  <a:gd name="connsiteX0" fmla="*/ 410095 w 1314831"/>
                  <a:gd name="connsiteY0" fmla="*/ 5601 h 1425650"/>
                  <a:gd name="connsiteX1" fmla="*/ 71958 w 1314831"/>
                  <a:gd name="connsiteY1" fmla="*/ 391364 h 1425650"/>
                  <a:gd name="connsiteX2" fmla="*/ 14808 w 1314831"/>
                  <a:gd name="connsiteY2" fmla="*/ 953339 h 1425650"/>
                  <a:gd name="connsiteX3" fmla="*/ 271983 w 1314831"/>
                  <a:gd name="connsiteY3" fmla="*/ 1415301 h 1425650"/>
                  <a:gd name="connsiteX4" fmla="*/ 1033983 w 1314831"/>
                  <a:gd name="connsiteY4" fmla="*/ 1224801 h 1425650"/>
                  <a:gd name="connsiteX5" fmla="*/ 1305445 w 1314831"/>
                  <a:gd name="connsiteY5" fmla="*/ 662826 h 1425650"/>
                  <a:gd name="connsiteX6" fmla="*/ 1219720 w 1314831"/>
                  <a:gd name="connsiteY6" fmla="*/ 205626 h 1425650"/>
                  <a:gd name="connsiteX7" fmla="*/ 410095 w 1314831"/>
                  <a:gd name="connsiteY7" fmla="*/ 5601 h 1425650"/>
                  <a:gd name="connsiteX0" fmla="*/ 410095 w 1305445"/>
                  <a:gd name="connsiteY0" fmla="*/ 5601 h 1425650"/>
                  <a:gd name="connsiteX1" fmla="*/ 71958 w 1305445"/>
                  <a:gd name="connsiteY1" fmla="*/ 391364 h 1425650"/>
                  <a:gd name="connsiteX2" fmla="*/ 14808 w 1305445"/>
                  <a:gd name="connsiteY2" fmla="*/ 953339 h 1425650"/>
                  <a:gd name="connsiteX3" fmla="*/ 271983 w 1305445"/>
                  <a:gd name="connsiteY3" fmla="*/ 1415301 h 1425650"/>
                  <a:gd name="connsiteX4" fmla="*/ 1033983 w 1305445"/>
                  <a:gd name="connsiteY4" fmla="*/ 1224801 h 1425650"/>
                  <a:gd name="connsiteX5" fmla="*/ 1305445 w 1305445"/>
                  <a:gd name="connsiteY5" fmla="*/ 662826 h 1425650"/>
                  <a:gd name="connsiteX6" fmla="*/ 1219720 w 1305445"/>
                  <a:gd name="connsiteY6" fmla="*/ 205626 h 1425650"/>
                  <a:gd name="connsiteX7" fmla="*/ 410095 w 1305445"/>
                  <a:gd name="connsiteY7" fmla="*/ 5601 h 1425650"/>
                  <a:gd name="connsiteX0" fmla="*/ 410095 w 1305445"/>
                  <a:gd name="connsiteY0" fmla="*/ 6003 h 1426052"/>
                  <a:gd name="connsiteX1" fmla="*/ 71958 w 1305445"/>
                  <a:gd name="connsiteY1" fmla="*/ 391766 h 1426052"/>
                  <a:gd name="connsiteX2" fmla="*/ 14808 w 1305445"/>
                  <a:gd name="connsiteY2" fmla="*/ 953741 h 1426052"/>
                  <a:gd name="connsiteX3" fmla="*/ 271983 w 1305445"/>
                  <a:gd name="connsiteY3" fmla="*/ 1415703 h 1426052"/>
                  <a:gd name="connsiteX4" fmla="*/ 1033983 w 1305445"/>
                  <a:gd name="connsiteY4" fmla="*/ 1225203 h 1426052"/>
                  <a:gd name="connsiteX5" fmla="*/ 1305445 w 1305445"/>
                  <a:gd name="connsiteY5" fmla="*/ 663228 h 1426052"/>
                  <a:gd name="connsiteX6" fmla="*/ 1219720 w 1305445"/>
                  <a:gd name="connsiteY6" fmla="*/ 206028 h 1426052"/>
                  <a:gd name="connsiteX7" fmla="*/ 410095 w 1305445"/>
                  <a:gd name="connsiteY7" fmla="*/ 6003 h 1426052"/>
                  <a:gd name="connsiteX0" fmla="*/ 410095 w 1309300"/>
                  <a:gd name="connsiteY0" fmla="*/ 6003 h 1426052"/>
                  <a:gd name="connsiteX1" fmla="*/ 71958 w 1309300"/>
                  <a:gd name="connsiteY1" fmla="*/ 391766 h 1426052"/>
                  <a:gd name="connsiteX2" fmla="*/ 14808 w 1309300"/>
                  <a:gd name="connsiteY2" fmla="*/ 953741 h 1426052"/>
                  <a:gd name="connsiteX3" fmla="*/ 271983 w 1309300"/>
                  <a:gd name="connsiteY3" fmla="*/ 1415703 h 1426052"/>
                  <a:gd name="connsiteX4" fmla="*/ 1033983 w 1309300"/>
                  <a:gd name="connsiteY4" fmla="*/ 1225203 h 1426052"/>
                  <a:gd name="connsiteX5" fmla="*/ 1305445 w 1309300"/>
                  <a:gd name="connsiteY5" fmla="*/ 663228 h 1426052"/>
                  <a:gd name="connsiteX6" fmla="*/ 1219720 w 1309300"/>
                  <a:gd name="connsiteY6" fmla="*/ 206028 h 1426052"/>
                  <a:gd name="connsiteX7" fmla="*/ 410095 w 1309300"/>
                  <a:gd name="connsiteY7" fmla="*/ 6003 h 1426052"/>
                  <a:gd name="connsiteX0" fmla="*/ 410095 w 1305476"/>
                  <a:gd name="connsiteY0" fmla="*/ 6003 h 1426052"/>
                  <a:gd name="connsiteX1" fmla="*/ 71958 w 1305476"/>
                  <a:gd name="connsiteY1" fmla="*/ 391766 h 1426052"/>
                  <a:gd name="connsiteX2" fmla="*/ 14808 w 1305476"/>
                  <a:gd name="connsiteY2" fmla="*/ 953741 h 1426052"/>
                  <a:gd name="connsiteX3" fmla="*/ 271983 w 1305476"/>
                  <a:gd name="connsiteY3" fmla="*/ 1415703 h 1426052"/>
                  <a:gd name="connsiteX4" fmla="*/ 1033983 w 1305476"/>
                  <a:gd name="connsiteY4" fmla="*/ 1225203 h 1426052"/>
                  <a:gd name="connsiteX5" fmla="*/ 1305445 w 1305476"/>
                  <a:gd name="connsiteY5" fmla="*/ 663228 h 1426052"/>
                  <a:gd name="connsiteX6" fmla="*/ 1219720 w 1305476"/>
                  <a:gd name="connsiteY6" fmla="*/ 206028 h 1426052"/>
                  <a:gd name="connsiteX7" fmla="*/ 410095 w 1305476"/>
                  <a:gd name="connsiteY7" fmla="*/ 6003 h 1426052"/>
                  <a:gd name="connsiteX0" fmla="*/ 550339 w 1315803"/>
                  <a:gd name="connsiteY0" fmla="*/ 7055 h 1371445"/>
                  <a:gd name="connsiteX1" fmla="*/ 77030 w 1315803"/>
                  <a:gd name="connsiteY1" fmla="*/ 337159 h 1371445"/>
                  <a:gd name="connsiteX2" fmla="*/ 19880 w 1315803"/>
                  <a:gd name="connsiteY2" fmla="*/ 899134 h 1371445"/>
                  <a:gd name="connsiteX3" fmla="*/ 277055 w 1315803"/>
                  <a:gd name="connsiteY3" fmla="*/ 1361096 h 1371445"/>
                  <a:gd name="connsiteX4" fmla="*/ 1039055 w 1315803"/>
                  <a:gd name="connsiteY4" fmla="*/ 1170596 h 1371445"/>
                  <a:gd name="connsiteX5" fmla="*/ 1310517 w 1315803"/>
                  <a:gd name="connsiteY5" fmla="*/ 608621 h 1371445"/>
                  <a:gd name="connsiteX6" fmla="*/ 1224792 w 1315803"/>
                  <a:gd name="connsiteY6" fmla="*/ 151421 h 1371445"/>
                  <a:gd name="connsiteX7" fmla="*/ 550339 w 1315803"/>
                  <a:gd name="connsiteY7" fmla="*/ 7055 h 1371445"/>
                  <a:gd name="connsiteX0" fmla="*/ 536604 w 1302068"/>
                  <a:gd name="connsiteY0" fmla="*/ 7497 h 1371887"/>
                  <a:gd name="connsiteX1" fmla="*/ 118954 w 1302068"/>
                  <a:gd name="connsiteY1" fmla="*/ 345552 h 1371887"/>
                  <a:gd name="connsiteX2" fmla="*/ 6145 w 1302068"/>
                  <a:gd name="connsiteY2" fmla="*/ 899576 h 1371887"/>
                  <a:gd name="connsiteX3" fmla="*/ 263320 w 1302068"/>
                  <a:gd name="connsiteY3" fmla="*/ 1361538 h 1371887"/>
                  <a:gd name="connsiteX4" fmla="*/ 1025320 w 1302068"/>
                  <a:gd name="connsiteY4" fmla="*/ 1171038 h 1371887"/>
                  <a:gd name="connsiteX5" fmla="*/ 1296782 w 1302068"/>
                  <a:gd name="connsiteY5" fmla="*/ 609063 h 1371887"/>
                  <a:gd name="connsiteX6" fmla="*/ 1211057 w 1302068"/>
                  <a:gd name="connsiteY6" fmla="*/ 151863 h 1371887"/>
                  <a:gd name="connsiteX7" fmla="*/ 536604 w 1302068"/>
                  <a:gd name="connsiteY7" fmla="*/ 7497 h 1371887"/>
                  <a:gd name="connsiteX0" fmla="*/ 534782 w 1300246"/>
                  <a:gd name="connsiteY0" fmla="*/ 7497 h 1371887"/>
                  <a:gd name="connsiteX1" fmla="*/ 117132 w 1300246"/>
                  <a:gd name="connsiteY1" fmla="*/ 345552 h 1371887"/>
                  <a:gd name="connsiteX2" fmla="*/ 4323 w 1300246"/>
                  <a:gd name="connsiteY2" fmla="*/ 899576 h 1371887"/>
                  <a:gd name="connsiteX3" fmla="*/ 229693 w 1300246"/>
                  <a:gd name="connsiteY3" fmla="*/ 1361538 h 1371887"/>
                  <a:gd name="connsiteX4" fmla="*/ 1023498 w 1300246"/>
                  <a:gd name="connsiteY4" fmla="*/ 1171038 h 1371887"/>
                  <a:gd name="connsiteX5" fmla="*/ 1294960 w 1300246"/>
                  <a:gd name="connsiteY5" fmla="*/ 609063 h 1371887"/>
                  <a:gd name="connsiteX6" fmla="*/ 1209235 w 1300246"/>
                  <a:gd name="connsiteY6" fmla="*/ 151863 h 1371887"/>
                  <a:gd name="connsiteX7" fmla="*/ 534782 w 1300246"/>
                  <a:gd name="connsiteY7" fmla="*/ 7497 h 1371887"/>
                  <a:gd name="connsiteX0" fmla="*/ 485926 w 1251390"/>
                  <a:gd name="connsiteY0" fmla="*/ 7497 h 1371446"/>
                  <a:gd name="connsiteX1" fmla="*/ 68276 w 1251390"/>
                  <a:gd name="connsiteY1" fmla="*/ 345552 h 1371446"/>
                  <a:gd name="connsiteX2" fmla="*/ 11126 w 1251390"/>
                  <a:gd name="connsiteY2" fmla="*/ 907527 h 1371446"/>
                  <a:gd name="connsiteX3" fmla="*/ 180837 w 1251390"/>
                  <a:gd name="connsiteY3" fmla="*/ 1361538 h 1371446"/>
                  <a:gd name="connsiteX4" fmla="*/ 974642 w 1251390"/>
                  <a:gd name="connsiteY4" fmla="*/ 1171038 h 1371446"/>
                  <a:gd name="connsiteX5" fmla="*/ 1246104 w 1251390"/>
                  <a:gd name="connsiteY5" fmla="*/ 609063 h 1371446"/>
                  <a:gd name="connsiteX6" fmla="*/ 1160379 w 1251390"/>
                  <a:gd name="connsiteY6" fmla="*/ 151863 h 1371446"/>
                  <a:gd name="connsiteX7" fmla="*/ 485926 w 1251390"/>
                  <a:gd name="connsiteY7" fmla="*/ 7497 h 1371446"/>
                  <a:gd name="connsiteX0" fmla="*/ 480707 w 1246171"/>
                  <a:gd name="connsiteY0" fmla="*/ 7497 h 1371446"/>
                  <a:gd name="connsiteX1" fmla="*/ 63057 w 1246171"/>
                  <a:gd name="connsiteY1" fmla="*/ 345552 h 1371446"/>
                  <a:gd name="connsiteX2" fmla="*/ 5907 w 1246171"/>
                  <a:gd name="connsiteY2" fmla="*/ 907527 h 1371446"/>
                  <a:gd name="connsiteX3" fmla="*/ 175618 w 1246171"/>
                  <a:gd name="connsiteY3" fmla="*/ 1361538 h 1371446"/>
                  <a:gd name="connsiteX4" fmla="*/ 969423 w 1246171"/>
                  <a:gd name="connsiteY4" fmla="*/ 1171038 h 1371446"/>
                  <a:gd name="connsiteX5" fmla="*/ 1240885 w 1246171"/>
                  <a:gd name="connsiteY5" fmla="*/ 609063 h 1371446"/>
                  <a:gd name="connsiteX6" fmla="*/ 1155160 w 1246171"/>
                  <a:gd name="connsiteY6" fmla="*/ 151863 h 1371446"/>
                  <a:gd name="connsiteX7" fmla="*/ 480707 w 1246171"/>
                  <a:gd name="connsiteY7" fmla="*/ 7497 h 1371446"/>
                  <a:gd name="connsiteX0" fmla="*/ 481680 w 1247144"/>
                  <a:gd name="connsiteY0" fmla="*/ 12670 h 1376619"/>
                  <a:gd name="connsiteX1" fmla="*/ 318472 w 1247144"/>
                  <a:gd name="connsiteY1" fmla="*/ 438190 h 1376619"/>
                  <a:gd name="connsiteX2" fmla="*/ 6880 w 1247144"/>
                  <a:gd name="connsiteY2" fmla="*/ 912700 h 1376619"/>
                  <a:gd name="connsiteX3" fmla="*/ 176591 w 1247144"/>
                  <a:gd name="connsiteY3" fmla="*/ 1366711 h 1376619"/>
                  <a:gd name="connsiteX4" fmla="*/ 970396 w 1247144"/>
                  <a:gd name="connsiteY4" fmla="*/ 1176211 h 1376619"/>
                  <a:gd name="connsiteX5" fmla="*/ 1241858 w 1247144"/>
                  <a:gd name="connsiteY5" fmla="*/ 614236 h 1376619"/>
                  <a:gd name="connsiteX6" fmla="*/ 1156133 w 1247144"/>
                  <a:gd name="connsiteY6" fmla="*/ 157036 h 1376619"/>
                  <a:gd name="connsiteX7" fmla="*/ 481680 w 1247144"/>
                  <a:gd name="connsiteY7" fmla="*/ 12670 h 1376619"/>
                  <a:gd name="connsiteX0" fmla="*/ 418070 w 1250351"/>
                  <a:gd name="connsiteY0" fmla="*/ 12670 h 1376619"/>
                  <a:gd name="connsiteX1" fmla="*/ 318472 w 1250351"/>
                  <a:gd name="connsiteY1" fmla="*/ 438190 h 1376619"/>
                  <a:gd name="connsiteX2" fmla="*/ 6880 w 1250351"/>
                  <a:gd name="connsiteY2" fmla="*/ 912700 h 1376619"/>
                  <a:gd name="connsiteX3" fmla="*/ 176591 w 1250351"/>
                  <a:gd name="connsiteY3" fmla="*/ 1366711 h 1376619"/>
                  <a:gd name="connsiteX4" fmla="*/ 970396 w 1250351"/>
                  <a:gd name="connsiteY4" fmla="*/ 1176211 h 1376619"/>
                  <a:gd name="connsiteX5" fmla="*/ 1241858 w 1250351"/>
                  <a:gd name="connsiteY5" fmla="*/ 614236 h 1376619"/>
                  <a:gd name="connsiteX6" fmla="*/ 1156133 w 1250351"/>
                  <a:gd name="connsiteY6" fmla="*/ 157036 h 1376619"/>
                  <a:gd name="connsiteX7" fmla="*/ 418070 w 1250351"/>
                  <a:gd name="connsiteY7" fmla="*/ 12670 h 1376619"/>
                  <a:gd name="connsiteX0" fmla="*/ 521437 w 1245354"/>
                  <a:gd name="connsiteY0" fmla="*/ 15650 h 1347793"/>
                  <a:gd name="connsiteX1" fmla="*/ 318472 w 1245354"/>
                  <a:gd name="connsiteY1" fmla="*/ 409364 h 1347793"/>
                  <a:gd name="connsiteX2" fmla="*/ 6880 w 1245354"/>
                  <a:gd name="connsiteY2" fmla="*/ 883874 h 1347793"/>
                  <a:gd name="connsiteX3" fmla="*/ 176591 w 1245354"/>
                  <a:gd name="connsiteY3" fmla="*/ 1337885 h 1347793"/>
                  <a:gd name="connsiteX4" fmla="*/ 970396 w 1245354"/>
                  <a:gd name="connsiteY4" fmla="*/ 1147385 h 1347793"/>
                  <a:gd name="connsiteX5" fmla="*/ 1241858 w 1245354"/>
                  <a:gd name="connsiteY5" fmla="*/ 585410 h 1347793"/>
                  <a:gd name="connsiteX6" fmla="*/ 1156133 w 1245354"/>
                  <a:gd name="connsiteY6" fmla="*/ 128210 h 1347793"/>
                  <a:gd name="connsiteX7" fmla="*/ 521437 w 1245354"/>
                  <a:gd name="connsiteY7" fmla="*/ 15650 h 134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45354" h="1347793">
                    <a:moveTo>
                      <a:pt x="521437" y="15650"/>
                    </a:moveTo>
                    <a:cubicBezTo>
                      <a:pt x="381827" y="62509"/>
                      <a:pt x="404231" y="264660"/>
                      <a:pt x="318472" y="409364"/>
                    </a:cubicBezTo>
                    <a:cubicBezTo>
                      <a:pt x="232713" y="554068"/>
                      <a:pt x="30527" y="729121"/>
                      <a:pt x="6880" y="883874"/>
                    </a:cubicBezTo>
                    <a:cubicBezTo>
                      <a:pt x="-16767" y="1038628"/>
                      <a:pt x="16005" y="1293967"/>
                      <a:pt x="176591" y="1337885"/>
                    </a:cubicBezTo>
                    <a:cubicBezTo>
                      <a:pt x="337177" y="1381803"/>
                      <a:pt x="792852" y="1272797"/>
                      <a:pt x="970396" y="1147385"/>
                    </a:cubicBezTo>
                    <a:cubicBezTo>
                      <a:pt x="1147940" y="1021973"/>
                      <a:pt x="1243930" y="758058"/>
                      <a:pt x="1241858" y="585410"/>
                    </a:cubicBezTo>
                    <a:cubicBezTo>
                      <a:pt x="1239477" y="386973"/>
                      <a:pt x="1276203" y="223170"/>
                      <a:pt x="1156133" y="128210"/>
                    </a:cubicBezTo>
                    <a:cubicBezTo>
                      <a:pt x="1036063" y="33250"/>
                      <a:pt x="661047" y="-31209"/>
                      <a:pt x="521437" y="1565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" name="Cloud 5">
                <a:extLst>
                  <a:ext uri="{FF2B5EF4-FFF2-40B4-BE49-F238E27FC236}">
                    <a16:creationId xmlns:a16="http://schemas.microsoft.com/office/drawing/2014/main" id="{6535320A-DCE7-D56D-CEA4-3DA1CB47D985}"/>
                  </a:ext>
                </a:extLst>
              </p:cNvPr>
              <p:cNvSpPr/>
              <p:nvPr/>
            </p:nvSpPr>
            <p:spPr>
              <a:xfrm rot="11403055">
                <a:off x="8587901" y="6295303"/>
                <a:ext cx="647159" cy="380007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6493 w 43256"/>
                  <a:gd name="connsiteY8" fmla="*/ 27804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6493 w 43256"/>
                  <a:gd name="connsiteY8" fmla="*/ 27804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547 w 43256"/>
                  <a:gd name="connsiteY14" fmla="*/ 2757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692 w 43256"/>
                  <a:gd name="connsiteY0" fmla="*/ 25573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547 w 43256"/>
                  <a:gd name="connsiteY14" fmla="*/ 2757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28 w 43248"/>
                  <a:gd name="connsiteY0" fmla="*/ 14229 h 43219"/>
                  <a:gd name="connsiteX1" fmla="*/ 5651 w 43248"/>
                  <a:gd name="connsiteY1" fmla="*/ 6766 h 43219"/>
                  <a:gd name="connsiteX2" fmla="*/ 14033 w 43248"/>
                  <a:gd name="connsiteY2" fmla="*/ 5061 h 43219"/>
                  <a:gd name="connsiteX3" fmla="*/ 22484 w 43248"/>
                  <a:gd name="connsiteY3" fmla="*/ 3291 h 43219"/>
                  <a:gd name="connsiteX4" fmla="*/ 25777 w 43248"/>
                  <a:gd name="connsiteY4" fmla="*/ 59 h 43219"/>
                  <a:gd name="connsiteX5" fmla="*/ 29861 w 43248"/>
                  <a:gd name="connsiteY5" fmla="*/ 2340 h 43219"/>
                  <a:gd name="connsiteX6" fmla="*/ 35491 w 43248"/>
                  <a:gd name="connsiteY6" fmla="*/ 549 h 43219"/>
                  <a:gd name="connsiteX7" fmla="*/ 38346 w 43248"/>
                  <a:gd name="connsiteY7" fmla="*/ 5435 h 43219"/>
                  <a:gd name="connsiteX8" fmla="*/ 42010 w 43248"/>
                  <a:gd name="connsiteY8" fmla="*/ 10177 h 43219"/>
                  <a:gd name="connsiteX9" fmla="*/ 41846 w 43248"/>
                  <a:gd name="connsiteY9" fmla="*/ 15319 h 43219"/>
                  <a:gd name="connsiteX10" fmla="*/ 43044 w 43248"/>
                  <a:gd name="connsiteY10" fmla="*/ 23181 h 43219"/>
                  <a:gd name="connsiteX11" fmla="*/ 37432 w 43248"/>
                  <a:gd name="connsiteY11" fmla="*/ 30063 h 43219"/>
                  <a:gd name="connsiteX12" fmla="*/ 35423 w 43248"/>
                  <a:gd name="connsiteY12" fmla="*/ 35960 h 43219"/>
                  <a:gd name="connsiteX13" fmla="*/ 28583 w 43248"/>
                  <a:gd name="connsiteY13" fmla="*/ 36674 h 43219"/>
                  <a:gd name="connsiteX14" fmla="*/ 23695 w 43248"/>
                  <a:gd name="connsiteY14" fmla="*/ 42965 h 43219"/>
                  <a:gd name="connsiteX15" fmla="*/ 16508 w 43248"/>
                  <a:gd name="connsiteY15" fmla="*/ 39125 h 43219"/>
                  <a:gd name="connsiteX16" fmla="*/ 5832 w 43248"/>
                  <a:gd name="connsiteY16" fmla="*/ 35331 h 43219"/>
                  <a:gd name="connsiteX17" fmla="*/ 1138 w 43248"/>
                  <a:gd name="connsiteY17" fmla="*/ 31109 h 43219"/>
                  <a:gd name="connsiteX18" fmla="*/ 2579 w 43248"/>
                  <a:gd name="connsiteY18" fmla="*/ 25278 h 43219"/>
                  <a:gd name="connsiteX19" fmla="*/ 23 w 43248"/>
                  <a:gd name="connsiteY19" fmla="*/ 19563 h 43219"/>
                  <a:gd name="connsiteX20" fmla="*/ 3891 w 43248"/>
                  <a:gd name="connsiteY20" fmla="*/ 14366 h 43219"/>
                  <a:gd name="connsiteX21" fmla="*/ 3928 w 43248"/>
                  <a:gd name="connsiteY21" fmla="*/ 14229 h 43219"/>
                  <a:gd name="connsiteX0" fmla="*/ 2684 w 43248"/>
                  <a:gd name="connsiteY0" fmla="*/ 25573 h 43219"/>
                  <a:gd name="connsiteX1" fmla="*/ 2188 w 43248"/>
                  <a:gd name="connsiteY1" fmla="*/ 25239 h 43219"/>
                  <a:gd name="connsiteX2" fmla="*/ 6956 w 43248"/>
                  <a:gd name="connsiteY2" fmla="*/ 34758 h 43219"/>
                  <a:gd name="connsiteX3" fmla="*/ 5848 w 43248"/>
                  <a:gd name="connsiteY3" fmla="*/ 35139 h 43219"/>
                  <a:gd name="connsiteX4" fmla="*/ 16506 w 43248"/>
                  <a:gd name="connsiteY4" fmla="*/ 38949 h 43219"/>
                  <a:gd name="connsiteX5" fmla="*/ 16256 w 43248"/>
                  <a:gd name="connsiteY5" fmla="*/ 38622 h 43219"/>
                  <a:gd name="connsiteX6" fmla="*/ 28644 w 43248"/>
                  <a:gd name="connsiteY6" fmla="*/ 36059 h 43219"/>
                  <a:gd name="connsiteX7" fmla="*/ 28588 w 43248"/>
                  <a:gd name="connsiteY7" fmla="*/ 36519 h 43219"/>
                  <a:gd name="connsiteX8" fmla="*/ 37244 w 43248"/>
                  <a:gd name="connsiteY8" fmla="*/ 29883 h 43219"/>
                  <a:gd name="connsiteX9" fmla="*/ 37408 w 43248"/>
                  <a:gd name="connsiteY9" fmla="*/ 29949 h 43219"/>
                  <a:gd name="connsiteX10" fmla="*/ 41826 w 43248"/>
                  <a:gd name="connsiteY10" fmla="*/ 15213 h 43219"/>
                  <a:gd name="connsiteX11" fmla="*/ 41955 w 43248"/>
                  <a:gd name="connsiteY11" fmla="*/ 14797 h 43219"/>
                  <a:gd name="connsiteX12" fmla="*/ 38352 w 43248"/>
                  <a:gd name="connsiteY12" fmla="*/ 5285 h 43219"/>
                  <a:gd name="connsiteX13" fmla="*/ 38428 w 43248"/>
                  <a:gd name="connsiteY13" fmla="*/ 6549 h 43219"/>
                  <a:gd name="connsiteX14" fmla="*/ 29539 w 43248"/>
                  <a:gd name="connsiteY14" fmla="*/ 2757 h 43219"/>
                  <a:gd name="connsiteX15" fmla="*/ 29848 w 43248"/>
                  <a:gd name="connsiteY15" fmla="*/ 2199 h 43219"/>
                  <a:gd name="connsiteX16" fmla="*/ 22514 w 43248"/>
                  <a:gd name="connsiteY16" fmla="*/ 3552 h 43219"/>
                  <a:gd name="connsiteX17" fmla="*/ 22528 w 43248"/>
                  <a:gd name="connsiteY17" fmla="*/ 3189 h 43219"/>
                  <a:gd name="connsiteX18" fmla="*/ 14028 w 43248"/>
                  <a:gd name="connsiteY18" fmla="*/ 5051 h 43219"/>
                  <a:gd name="connsiteX19" fmla="*/ 14255 w 43248"/>
                  <a:gd name="connsiteY19" fmla="*/ 5646 h 43219"/>
                  <a:gd name="connsiteX20" fmla="*/ 4046 w 43248"/>
                  <a:gd name="connsiteY20" fmla="*/ 14604 h 43219"/>
                  <a:gd name="connsiteX21" fmla="*/ 3928 w 43248"/>
                  <a:gd name="connsiteY21" fmla="*/ 14229 h 43219"/>
                  <a:gd name="connsiteX0" fmla="*/ 3928 w 43248"/>
                  <a:gd name="connsiteY0" fmla="*/ 14229 h 43219"/>
                  <a:gd name="connsiteX1" fmla="*/ 5651 w 43248"/>
                  <a:gd name="connsiteY1" fmla="*/ 6766 h 43219"/>
                  <a:gd name="connsiteX2" fmla="*/ 14033 w 43248"/>
                  <a:gd name="connsiteY2" fmla="*/ 5061 h 43219"/>
                  <a:gd name="connsiteX3" fmla="*/ 22484 w 43248"/>
                  <a:gd name="connsiteY3" fmla="*/ 3291 h 43219"/>
                  <a:gd name="connsiteX4" fmla="*/ 25777 w 43248"/>
                  <a:gd name="connsiteY4" fmla="*/ 59 h 43219"/>
                  <a:gd name="connsiteX5" fmla="*/ 29861 w 43248"/>
                  <a:gd name="connsiteY5" fmla="*/ 2340 h 43219"/>
                  <a:gd name="connsiteX6" fmla="*/ 35491 w 43248"/>
                  <a:gd name="connsiteY6" fmla="*/ 549 h 43219"/>
                  <a:gd name="connsiteX7" fmla="*/ 38346 w 43248"/>
                  <a:gd name="connsiteY7" fmla="*/ 5435 h 43219"/>
                  <a:gd name="connsiteX8" fmla="*/ 42010 w 43248"/>
                  <a:gd name="connsiteY8" fmla="*/ 10177 h 43219"/>
                  <a:gd name="connsiteX9" fmla="*/ 41846 w 43248"/>
                  <a:gd name="connsiteY9" fmla="*/ 15319 h 43219"/>
                  <a:gd name="connsiteX10" fmla="*/ 43044 w 43248"/>
                  <a:gd name="connsiteY10" fmla="*/ 23181 h 43219"/>
                  <a:gd name="connsiteX11" fmla="*/ 37432 w 43248"/>
                  <a:gd name="connsiteY11" fmla="*/ 30063 h 43219"/>
                  <a:gd name="connsiteX12" fmla="*/ 35423 w 43248"/>
                  <a:gd name="connsiteY12" fmla="*/ 35960 h 43219"/>
                  <a:gd name="connsiteX13" fmla="*/ 28583 w 43248"/>
                  <a:gd name="connsiteY13" fmla="*/ 36674 h 43219"/>
                  <a:gd name="connsiteX14" fmla="*/ 23695 w 43248"/>
                  <a:gd name="connsiteY14" fmla="*/ 42965 h 43219"/>
                  <a:gd name="connsiteX15" fmla="*/ 16508 w 43248"/>
                  <a:gd name="connsiteY15" fmla="*/ 39125 h 43219"/>
                  <a:gd name="connsiteX16" fmla="*/ 5832 w 43248"/>
                  <a:gd name="connsiteY16" fmla="*/ 35331 h 43219"/>
                  <a:gd name="connsiteX17" fmla="*/ 1138 w 43248"/>
                  <a:gd name="connsiteY17" fmla="*/ 31109 h 43219"/>
                  <a:gd name="connsiteX18" fmla="*/ 2579 w 43248"/>
                  <a:gd name="connsiteY18" fmla="*/ 25278 h 43219"/>
                  <a:gd name="connsiteX19" fmla="*/ 23 w 43248"/>
                  <a:gd name="connsiteY19" fmla="*/ 19563 h 43219"/>
                  <a:gd name="connsiteX20" fmla="*/ 3891 w 43248"/>
                  <a:gd name="connsiteY20" fmla="*/ 14366 h 43219"/>
                  <a:gd name="connsiteX21" fmla="*/ 3928 w 43248"/>
                  <a:gd name="connsiteY21" fmla="*/ 14229 h 43219"/>
                  <a:gd name="connsiteX0" fmla="*/ 2684 w 43248"/>
                  <a:gd name="connsiteY0" fmla="*/ 25573 h 43219"/>
                  <a:gd name="connsiteX1" fmla="*/ 2188 w 43248"/>
                  <a:gd name="connsiteY1" fmla="*/ 25239 h 43219"/>
                  <a:gd name="connsiteX2" fmla="*/ 6270 w 43248"/>
                  <a:gd name="connsiteY2" fmla="*/ 35119 h 43219"/>
                  <a:gd name="connsiteX3" fmla="*/ 5848 w 43248"/>
                  <a:gd name="connsiteY3" fmla="*/ 35139 h 43219"/>
                  <a:gd name="connsiteX4" fmla="*/ 16506 w 43248"/>
                  <a:gd name="connsiteY4" fmla="*/ 38949 h 43219"/>
                  <a:gd name="connsiteX5" fmla="*/ 16256 w 43248"/>
                  <a:gd name="connsiteY5" fmla="*/ 38622 h 43219"/>
                  <a:gd name="connsiteX6" fmla="*/ 28644 w 43248"/>
                  <a:gd name="connsiteY6" fmla="*/ 36059 h 43219"/>
                  <a:gd name="connsiteX7" fmla="*/ 28588 w 43248"/>
                  <a:gd name="connsiteY7" fmla="*/ 36519 h 43219"/>
                  <a:gd name="connsiteX8" fmla="*/ 37244 w 43248"/>
                  <a:gd name="connsiteY8" fmla="*/ 29883 h 43219"/>
                  <a:gd name="connsiteX9" fmla="*/ 37408 w 43248"/>
                  <a:gd name="connsiteY9" fmla="*/ 29949 h 43219"/>
                  <a:gd name="connsiteX10" fmla="*/ 41826 w 43248"/>
                  <a:gd name="connsiteY10" fmla="*/ 15213 h 43219"/>
                  <a:gd name="connsiteX11" fmla="*/ 41955 w 43248"/>
                  <a:gd name="connsiteY11" fmla="*/ 14797 h 43219"/>
                  <a:gd name="connsiteX12" fmla="*/ 38352 w 43248"/>
                  <a:gd name="connsiteY12" fmla="*/ 5285 h 43219"/>
                  <a:gd name="connsiteX13" fmla="*/ 38428 w 43248"/>
                  <a:gd name="connsiteY13" fmla="*/ 6549 h 43219"/>
                  <a:gd name="connsiteX14" fmla="*/ 29539 w 43248"/>
                  <a:gd name="connsiteY14" fmla="*/ 2757 h 43219"/>
                  <a:gd name="connsiteX15" fmla="*/ 29848 w 43248"/>
                  <a:gd name="connsiteY15" fmla="*/ 2199 h 43219"/>
                  <a:gd name="connsiteX16" fmla="*/ 22514 w 43248"/>
                  <a:gd name="connsiteY16" fmla="*/ 3552 h 43219"/>
                  <a:gd name="connsiteX17" fmla="*/ 22528 w 43248"/>
                  <a:gd name="connsiteY17" fmla="*/ 3189 h 43219"/>
                  <a:gd name="connsiteX18" fmla="*/ 14028 w 43248"/>
                  <a:gd name="connsiteY18" fmla="*/ 5051 h 43219"/>
                  <a:gd name="connsiteX19" fmla="*/ 14255 w 43248"/>
                  <a:gd name="connsiteY19" fmla="*/ 5646 h 43219"/>
                  <a:gd name="connsiteX20" fmla="*/ 4046 w 43248"/>
                  <a:gd name="connsiteY20" fmla="*/ 14604 h 43219"/>
                  <a:gd name="connsiteX21" fmla="*/ 3928 w 43248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48" h="43219">
                    <a:moveTo>
                      <a:pt x="3928" y="14229"/>
                    </a:moveTo>
                    <a:cubicBezTo>
                      <a:pt x="3657" y="11516"/>
                      <a:pt x="4289" y="8780"/>
                      <a:pt x="5651" y="6766"/>
                    </a:cubicBezTo>
                    <a:cubicBezTo>
                      <a:pt x="7803" y="3585"/>
                      <a:pt x="11292" y="2876"/>
                      <a:pt x="14033" y="5061"/>
                    </a:cubicBezTo>
                    <a:cubicBezTo>
                      <a:pt x="15706" y="768"/>
                      <a:pt x="19942" y="-119"/>
                      <a:pt x="22484" y="3291"/>
                    </a:cubicBezTo>
                    <a:cubicBezTo>
                      <a:pt x="23125" y="1542"/>
                      <a:pt x="24356" y="333"/>
                      <a:pt x="25777" y="59"/>
                    </a:cubicBezTo>
                    <a:cubicBezTo>
                      <a:pt x="27341" y="-243"/>
                      <a:pt x="28903" y="629"/>
                      <a:pt x="29861" y="2340"/>
                    </a:cubicBezTo>
                    <a:cubicBezTo>
                      <a:pt x="31243" y="126"/>
                      <a:pt x="33529" y="-601"/>
                      <a:pt x="35491" y="549"/>
                    </a:cubicBezTo>
                    <a:cubicBezTo>
                      <a:pt x="36986" y="1425"/>
                      <a:pt x="38058" y="3259"/>
                      <a:pt x="38346" y="5435"/>
                    </a:cubicBezTo>
                    <a:cubicBezTo>
                      <a:pt x="40074" y="6077"/>
                      <a:pt x="41450" y="7857"/>
                      <a:pt x="42010" y="10177"/>
                    </a:cubicBezTo>
                    <a:cubicBezTo>
                      <a:pt x="42417" y="11861"/>
                      <a:pt x="42359" y="13690"/>
                      <a:pt x="41846" y="15319"/>
                    </a:cubicBezTo>
                    <a:cubicBezTo>
                      <a:pt x="43107" y="17553"/>
                      <a:pt x="43548" y="20449"/>
                      <a:pt x="43044" y="23181"/>
                    </a:cubicBezTo>
                    <a:cubicBezTo>
                      <a:pt x="42374" y="26813"/>
                      <a:pt x="40156" y="29533"/>
                      <a:pt x="37432" y="30063"/>
                    </a:cubicBezTo>
                    <a:cubicBezTo>
                      <a:pt x="37419" y="32330"/>
                      <a:pt x="36686" y="34480"/>
                      <a:pt x="35423" y="35960"/>
                    </a:cubicBezTo>
                    <a:cubicBezTo>
                      <a:pt x="33504" y="38209"/>
                      <a:pt x="30732" y="38498"/>
                      <a:pt x="28583" y="36674"/>
                    </a:cubicBezTo>
                    <a:cubicBezTo>
                      <a:pt x="27888" y="39807"/>
                      <a:pt x="26027" y="42202"/>
                      <a:pt x="23695" y="42965"/>
                    </a:cubicBezTo>
                    <a:cubicBezTo>
                      <a:pt x="20947" y="43864"/>
                      <a:pt x="18079" y="42332"/>
                      <a:pt x="16508" y="39125"/>
                    </a:cubicBezTo>
                    <a:cubicBezTo>
                      <a:pt x="12800" y="42169"/>
                      <a:pt x="7984" y="40458"/>
                      <a:pt x="5832" y="35331"/>
                    </a:cubicBezTo>
                    <a:cubicBezTo>
                      <a:pt x="3718" y="35668"/>
                      <a:pt x="1680" y="32785"/>
                      <a:pt x="1138" y="31109"/>
                    </a:cubicBezTo>
                    <a:cubicBezTo>
                      <a:pt x="596" y="29434"/>
                      <a:pt x="1526" y="26804"/>
                      <a:pt x="2579" y="25278"/>
                    </a:cubicBezTo>
                    <a:cubicBezTo>
                      <a:pt x="1085" y="24081"/>
                      <a:pt x="-185" y="21916"/>
                      <a:pt x="23" y="19563"/>
                    </a:cubicBezTo>
                    <a:cubicBezTo>
                      <a:pt x="267" y="16808"/>
                      <a:pt x="1873" y="14650"/>
                      <a:pt x="3891" y="14366"/>
                    </a:cubicBezTo>
                    <a:cubicBezTo>
                      <a:pt x="3903" y="14320"/>
                      <a:pt x="3916" y="14275"/>
                      <a:pt x="3928" y="14229"/>
                    </a:cubicBezTo>
                    <a:close/>
                  </a:path>
                  <a:path w="43248" h="43219" fill="none" extrusionOk="0">
                    <a:moveTo>
                      <a:pt x="2684" y="25573"/>
                    </a:moveTo>
                    <a:cubicBezTo>
                      <a:pt x="1800" y="25667"/>
                      <a:pt x="2953" y="25852"/>
                      <a:pt x="2188" y="25239"/>
                    </a:cubicBezTo>
                    <a:moveTo>
                      <a:pt x="6270" y="35119"/>
                    </a:moveTo>
                    <a:cubicBezTo>
                      <a:pt x="5915" y="35312"/>
                      <a:pt x="6228" y="35079"/>
                      <a:pt x="5848" y="35139"/>
                    </a:cubicBezTo>
                    <a:moveTo>
                      <a:pt x="16506" y="38949"/>
                    </a:moveTo>
                    <a:cubicBezTo>
                      <a:pt x="16239" y="38403"/>
                      <a:pt x="16433" y="39233"/>
                      <a:pt x="16256" y="38622"/>
                    </a:cubicBezTo>
                    <a:moveTo>
                      <a:pt x="28644" y="36059"/>
                    </a:moveTo>
                    <a:cubicBezTo>
                      <a:pt x="28605" y="36706"/>
                      <a:pt x="28726" y="35897"/>
                      <a:pt x="28588" y="36519"/>
                    </a:cubicBezTo>
                    <a:moveTo>
                      <a:pt x="37244" y="29883"/>
                    </a:moveTo>
                    <a:cubicBezTo>
                      <a:pt x="37396" y="29923"/>
                      <a:pt x="37426" y="26917"/>
                      <a:pt x="37408" y="29949"/>
                    </a:cubicBezTo>
                    <a:moveTo>
                      <a:pt x="41826" y="15213"/>
                    </a:moveTo>
                    <a:cubicBezTo>
                      <a:pt x="41501" y="16245"/>
                      <a:pt x="42583" y="14069"/>
                      <a:pt x="41955" y="14797"/>
                    </a:cubicBezTo>
                    <a:moveTo>
                      <a:pt x="38352" y="5285"/>
                    </a:moveTo>
                    <a:cubicBezTo>
                      <a:pt x="38407" y="5702"/>
                      <a:pt x="38433" y="6125"/>
                      <a:pt x="38428" y="6549"/>
                    </a:cubicBezTo>
                    <a:moveTo>
                      <a:pt x="29539" y="2757"/>
                    </a:moveTo>
                    <a:cubicBezTo>
                      <a:pt x="29728" y="2174"/>
                      <a:pt x="29544" y="2685"/>
                      <a:pt x="29848" y="2199"/>
                    </a:cubicBezTo>
                    <a:moveTo>
                      <a:pt x="22514" y="3552"/>
                    </a:moveTo>
                    <a:cubicBezTo>
                      <a:pt x="22591" y="3070"/>
                      <a:pt x="22367" y="3630"/>
                      <a:pt x="22528" y="3189"/>
                    </a:cubicBezTo>
                    <a:moveTo>
                      <a:pt x="14028" y="5051"/>
                    </a:moveTo>
                    <a:cubicBezTo>
                      <a:pt x="14500" y="5427"/>
                      <a:pt x="13863" y="5127"/>
                      <a:pt x="14255" y="5646"/>
                    </a:cubicBezTo>
                    <a:moveTo>
                      <a:pt x="4046" y="14604"/>
                    </a:moveTo>
                    <a:cubicBezTo>
                      <a:pt x="3943" y="14140"/>
                      <a:pt x="3976" y="14710"/>
                      <a:pt x="3928" y="14229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0B4C6312-A563-F05A-CC69-1F51480F6CD9}"/>
                  </a:ext>
                </a:extLst>
              </p:cNvPr>
              <p:cNvSpPr/>
              <p:nvPr/>
            </p:nvSpPr>
            <p:spPr>
              <a:xfrm>
                <a:off x="8911481" y="6580111"/>
                <a:ext cx="332997" cy="142820"/>
              </a:xfrm>
              <a:custGeom>
                <a:avLst/>
                <a:gdLst>
                  <a:gd name="connsiteX0" fmla="*/ 39190 w 595211"/>
                  <a:gd name="connsiteY0" fmla="*/ 149308 h 255284"/>
                  <a:gd name="connsiteX1" fmla="*/ 404950 w 595211"/>
                  <a:gd name="connsiteY1" fmla="*/ 14135 h 255284"/>
                  <a:gd name="connsiteX2" fmla="*/ 579878 w 595211"/>
                  <a:gd name="connsiteY2" fmla="*/ 22087 h 255284"/>
                  <a:gd name="connsiteX3" fmla="*/ 571927 w 595211"/>
                  <a:gd name="connsiteY3" fmla="*/ 173161 h 255284"/>
                  <a:gd name="connsiteX4" fmla="*/ 452657 w 595211"/>
                  <a:gd name="connsiteY4" fmla="*/ 252675 h 255284"/>
                  <a:gd name="connsiteX5" fmla="*/ 55092 w 595211"/>
                  <a:gd name="connsiteY5" fmla="*/ 228821 h 255284"/>
                  <a:gd name="connsiteX6" fmla="*/ 39190 w 595211"/>
                  <a:gd name="connsiteY6" fmla="*/ 149308 h 2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5211" h="255284">
                    <a:moveTo>
                      <a:pt x="39190" y="149308"/>
                    </a:moveTo>
                    <a:cubicBezTo>
                      <a:pt x="97500" y="113527"/>
                      <a:pt x="314835" y="35338"/>
                      <a:pt x="404950" y="14135"/>
                    </a:cubicBezTo>
                    <a:cubicBezTo>
                      <a:pt x="495065" y="-7068"/>
                      <a:pt x="552049" y="-4417"/>
                      <a:pt x="579878" y="22087"/>
                    </a:cubicBezTo>
                    <a:cubicBezTo>
                      <a:pt x="607707" y="48591"/>
                      <a:pt x="593130" y="134730"/>
                      <a:pt x="571927" y="173161"/>
                    </a:cubicBezTo>
                    <a:cubicBezTo>
                      <a:pt x="550724" y="211592"/>
                      <a:pt x="538796" y="243398"/>
                      <a:pt x="452657" y="252675"/>
                    </a:cubicBezTo>
                    <a:cubicBezTo>
                      <a:pt x="366518" y="261952"/>
                      <a:pt x="121353" y="244724"/>
                      <a:pt x="55092" y="228821"/>
                    </a:cubicBezTo>
                    <a:cubicBezTo>
                      <a:pt x="-11169" y="212918"/>
                      <a:pt x="-19120" y="185089"/>
                      <a:pt x="39190" y="149308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35B5E2C0-C0DC-67B2-52C3-818A7F4C15F0}"/>
                  </a:ext>
                </a:extLst>
              </p:cNvPr>
              <p:cNvSpPr/>
              <p:nvPr/>
            </p:nvSpPr>
            <p:spPr>
              <a:xfrm>
                <a:off x="8705881" y="6694803"/>
                <a:ext cx="162530" cy="1625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9B451D2D-DB17-8B85-1002-8117D0ED0F1C}"/>
                  </a:ext>
                </a:extLst>
              </p:cNvPr>
              <p:cNvSpPr/>
              <p:nvPr/>
            </p:nvSpPr>
            <p:spPr>
              <a:xfrm>
                <a:off x="8714528" y="6742049"/>
                <a:ext cx="86180" cy="8618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46F5CE13-0C00-668A-CD40-E4E5DC483230}"/>
                  </a:ext>
                </a:extLst>
              </p:cNvPr>
              <p:cNvSpPr/>
              <p:nvPr/>
            </p:nvSpPr>
            <p:spPr>
              <a:xfrm rot="5400000">
                <a:off x="8476241" y="6973272"/>
                <a:ext cx="51958" cy="107748"/>
              </a:xfrm>
              <a:prstGeom prst="triangle">
                <a:avLst>
                  <a:gd name="adj" fmla="val 7833"/>
                </a:avLst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DEABC64-0EDC-ABBB-0E3D-9EDA5607CB3D}"/>
                  </a:ext>
                </a:extLst>
              </p:cNvPr>
              <p:cNvSpPr/>
              <p:nvPr/>
            </p:nvSpPr>
            <p:spPr>
              <a:xfrm>
                <a:off x="8480083" y="7152539"/>
                <a:ext cx="199662" cy="38723"/>
              </a:xfrm>
              <a:custGeom>
                <a:avLst/>
                <a:gdLst>
                  <a:gd name="connsiteX0" fmla="*/ 0 w 266700"/>
                  <a:gd name="connsiteY0" fmla="*/ 114300 h 114300"/>
                  <a:gd name="connsiteX1" fmla="*/ 222250 w 266700"/>
                  <a:gd name="connsiteY1" fmla="*/ 73025 h 114300"/>
                  <a:gd name="connsiteX2" fmla="*/ 266700 w 266700"/>
                  <a:gd name="connsiteY2" fmla="*/ 0 h 114300"/>
                  <a:gd name="connsiteX0" fmla="*/ 0 w 321150"/>
                  <a:gd name="connsiteY0" fmla="*/ 53044 h 53044"/>
                  <a:gd name="connsiteX1" fmla="*/ 222250 w 321150"/>
                  <a:gd name="connsiteY1" fmla="*/ 11769 h 53044"/>
                  <a:gd name="connsiteX2" fmla="*/ 321150 w 321150"/>
                  <a:gd name="connsiteY2" fmla="*/ 0 h 53044"/>
                  <a:gd name="connsiteX0" fmla="*/ 0 w 321150"/>
                  <a:gd name="connsiteY0" fmla="*/ 70618 h 70618"/>
                  <a:gd name="connsiteX1" fmla="*/ 217147 w 321150"/>
                  <a:gd name="connsiteY1" fmla="*/ 3820 h 70618"/>
                  <a:gd name="connsiteX2" fmla="*/ 321150 w 321150"/>
                  <a:gd name="connsiteY2" fmla="*/ 17574 h 70618"/>
                  <a:gd name="connsiteX0" fmla="*/ 0 w 356883"/>
                  <a:gd name="connsiteY0" fmla="*/ 69216 h 69216"/>
                  <a:gd name="connsiteX1" fmla="*/ 217147 w 356883"/>
                  <a:gd name="connsiteY1" fmla="*/ 2418 h 69216"/>
                  <a:gd name="connsiteX2" fmla="*/ 356883 w 356883"/>
                  <a:gd name="connsiteY2" fmla="*/ 57010 h 69216"/>
                  <a:gd name="connsiteX0" fmla="*/ 0 w 356883"/>
                  <a:gd name="connsiteY0" fmla="*/ 69216 h 69216"/>
                  <a:gd name="connsiteX1" fmla="*/ 217147 w 356883"/>
                  <a:gd name="connsiteY1" fmla="*/ 2418 h 69216"/>
                  <a:gd name="connsiteX2" fmla="*/ 356883 w 356883"/>
                  <a:gd name="connsiteY2" fmla="*/ 57010 h 69216"/>
                  <a:gd name="connsiteX0" fmla="*/ 0 w 356883"/>
                  <a:gd name="connsiteY0" fmla="*/ 69216 h 69216"/>
                  <a:gd name="connsiteX1" fmla="*/ 217147 w 356883"/>
                  <a:gd name="connsiteY1" fmla="*/ 2418 h 69216"/>
                  <a:gd name="connsiteX2" fmla="*/ 356883 w 356883"/>
                  <a:gd name="connsiteY2" fmla="*/ 57010 h 6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6883" h="69216">
                    <a:moveTo>
                      <a:pt x="0" y="69216"/>
                    </a:moveTo>
                    <a:cubicBezTo>
                      <a:pt x="74993" y="30741"/>
                      <a:pt x="153562" y="2059"/>
                      <a:pt x="217147" y="2418"/>
                    </a:cubicBezTo>
                    <a:cubicBezTo>
                      <a:pt x="261597" y="-16632"/>
                      <a:pt x="356883" y="83997"/>
                      <a:pt x="356883" y="57010"/>
                    </a:cubicBezTo>
                  </a:path>
                </a:pathLst>
              </a:custGeom>
              <a:no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BD64AC-6E2C-A8AE-808A-FE9077765322}"/>
              </a:ext>
            </a:extLst>
          </p:cNvPr>
          <p:cNvCxnSpPr>
            <a:cxnSpLocks/>
          </p:cNvCxnSpPr>
          <p:nvPr/>
        </p:nvCxnSpPr>
        <p:spPr>
          <a:xfrm>
            <a:off x="-13166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0A16552-97D2-A954-0AF0-5AB73E5EF212}"/>
              </a:ext>
            </a:extLst>
          </p:cNvPr>
          <p:cNvCxnSpPr>
            <a:cxnSpLocks/>
          </p:cNvCxnSpPr>
          <p:nvPr/>
        </p:nvCxnSpPr>
        <p:spPr>
          <a:xfrm>
            <a:off x="19794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CD8B3F-5F7F-9061-980E-DF0BA9ADF32D}"/>
              </a:ext>
            </a:extLst>
          </p:cNvPr>
          <p:cNvCxnSpPr>
            <a:cxnSpLocks/>
          </p:cNvCxnSpPr>
          <p:nvPr/>
        </p:nvCxnSpPr>
        <p:spPr>
          <a:xfrm>
            <a:off x="54882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3C9D582-AEFB-A285-C560-6C9407C0D165}"/>
              </a:ext>
            </a:extLst>
          </p:cNvPr>
          <p:cNvCxnSpPr>
            <a:cxnSpLocks/>
          </p:cNvCxnSpPr>
          <p:nvPr/>
        </p:nvCxnSpPr>
        <p:spPr>
          <a:xfrm>
            <a:off x="86779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7A6A224-2EF7-72F3-6EAF-DBA31D0536E6}"/>
              </a:ext>
            </a:extLst>
          </p:cNvPr>
          <p:cNvCxnSpPr>
            <a:cxnSpLocks/>
          </p:cNvCxnSpPr>
          <p:nvPr/>
        </p:nvCxnSpPr>
        <p:spPr>
          <a:xfrm>
            <a:off x="119740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9DC449E-46F8-CF37-9E9D-5ADB55D6A3D7}"/>
              </a:ext>
            </a:extLst>
          </p:cNvPr>
          <p:cNvCxnSpPr>
            <a:cxnSpLocks/>
          </p:cNvCxnSpPr>
          <p:nvPr/>
        </p:nvCxnSpPr>
        <p:spPr>
          <a:xfrm>
            <a:off x="139942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5D81D64-01CB-DA32-1B9E-C6EA5C8214D1}"/>
              </a:ext>
            </a:extLst>
          </p:cNvPr>
          <p:cNvCxnSpPr>
            <a:cxnSpLocks/>
          </p:cNvCxnSpPr>
          <p:nvPr/>
        </p:nvCxnSpPr>
        <p:spPr>
          <a:xfrm>
            <a:off x="180346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9484C2E-A04C-B46D-9193-90815FFB48B1}"/>
              </a:ext>
            </a:extLst>
          </p:cNvPr>
          <p:cNvCxnSpPr>
            <a:cxnSpLocks/>
          </p:cNvCxnSpPr>
          <p:nvPr/>
        </p:nvCxnSpPr>
        <p:spPr>
          <a:xfrm>
            <a:off x="209054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B4D4504-EB5B-A708-0BDF-DD3268D58C16}"/>
              </a:ext>
            </a:extLst>
          </p:cNvPr>
          <p:cNvCxnSpPr>
            <a:cxnSpLocks/>
          </p:cNvCxnSpPr>
          <p:nvPr/>
        </p:nvCxnSpPr>
        <p:spPr>
          <a:xfrm>
            <a:off x="2366990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FFCAE63-6549-FF6C-6920-9632307F5755}"/>
              </a:ext>
            </a:extLst>
          </p:cNvPr>
          <p:cNvCxnSpPr>
            <a:cxnSpLocks/>
          </p:cNvCxnSpPr>
          <p:nvPr/>
        </p:nvCxnSpPr>
        <p:spPr>
          <a:xfrm>
            <a:off x="266470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449B0AF-849B-1FEC-9D81-A34E8CA83B24}"/>
              </a:ext>
            </a:extLst>
          </p:cNvPr>
          <p:cNvCxnSpPr>
            <a:cxnSpLocks/>
          </p:cNvCxnSpPr>
          <p:nvPr/>
        </p:nvCxnSpPr>
        <p:spPr>
          <a:xfrm>
            <a:off x="289861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75EA3CA-85D3-FA3A-0421-4426FD517483}"/>
              </a:ext>
            </a:extLst>
          </p:cNvPr>
          <p:cNvCxnSpPr>
            <a:cxnSpLocks/>
          </p:cNvCxnSpPr>
          <p:nvPr/>
        </p:nvCxnSpPr>
        <p:spPr>
          <a:xfrm>
            <a:off x="3238860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A7AD440-614E-5AE3-2B3B-59034192C8EB}"/>
              </a:ext>
            </a:extLst>
          </p:cNvPr>
          <p:cNvCxnSpPr>
            <a:cxnSpLocks/>
          </p:cNvCxnSpPr>
          <p:nvPr/>
        </p:nvCxnSpPr>
        <p:spPr>
          <a:xfrm>
            <a:off x="344087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329E7A1-BE8B-6EED-ED2E-3F0588040288}"/>
              </a:ext>
            </a:extLst>
          </p:cNvPr>
          <p:cNvCxnSpPr>
            <a:cxnSpLocks/>
          </p:cNvCxnSpPr>
          <p:nvPr/>
        </p:nvCxnSpPr>
        <p:spPr>
          <a:xfrm>
            <a:off x="378112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B8CC674-52AE-F0C8-DF56-E313D9C9293F}"/>
              </a:ext>
            </a:extLst>
          </p:cNvPr>
          <p:cNvCxnSpPr>
            <a:cxnSpLocks/>
          </p:cNvCxnSpPr>
          <p:nvPr/>
        </p:nvCxnSpPr>
        <p:spPr>
          <a:xfrm>
            <a:off x="3993772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E553A50-58E5-280B-5472-C7ECE5AEFDA0}"/>
              </a:ext>
            </a:extLst>
          </p:cNvPr>
          <p:cNvCxnSpPr>
            <a:cxnSpLocks/>
          </p:cNvCxnSpPr>
          <p:nvPr/>
        </p:nvCxnSpPr>
        <p:spPr>
          <a:xfrm>
            <a:off x="435527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BE63F3-2CAA-1221-A8B1-4E88E58E8321}"/>
              </a:ext>
            </a:extLst>
          </p:cNvPr>
          <p:cNvCxnSpPr>
            <a:cxnSpLocks/>
          </p:cNvCxnSpPr>
          <p:nvPr/>
        </p:nvCxnSpPr>
        <p:spPr>
          <a:xfrm>
            <a:off x="462109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E8D711A-B996-B9D4-008E-1DA9E09B442C}"/>
              </a:ext>
            </a:extLst>
          </p:cNvPr>
          <p:cNvCxnSpPr>
            <a:cxnSpLocks/>
          </p:cNvCxnSpPr>
          <p:nvPr/>
        </p:nvCxnSpPr>
        <p:spPr>
          <a:xfrm>
            <a:off x="484437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46C5A2C-692B-61D3-C15B-C53BDB80147C}"/>
              </a:ext>
            </a:extLst>
          </p:cNvPr>
          <p:cNvCxnSpPr>
            <a:cxnSpLocks/>
          </p:cNvCxnSpPr>
          <p:nvPr/>
        </p:nvCxnSpPr>
        <p:spPr>
          <a:xfrm>
            <a:off x="518461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FE70FFC-4756-66A7-EC46-99CD4FF2766F}"/>
              </a:ext>
            </a:extLst>
          </p:cNvPr>
          <p:cNvCxnSpPr>
            <a:cxnSpLocks/>
          </p:cNvCxnSpPr>
          <p:nvPr/>
        </p:nvCxnSpPr>
        <p:spPr>
          <a:xfrm>
            <a:off x="568434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E85F8016-9AAC-D1DB-D424-F2AA38B2817E}"/>
              </a:ext>
            </a:extLst>
          </p:cNvPr>
          <p:cNvCxnSpPr>
            <a:cxnSpLocks/>
          </p:cNvCxnSpPr>
          <p:nvPr/>
        </p:nvCxnSpPr>
        <p:spPr>
          <a:xfrm>
            <a:off x="608838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F08F15B2-114E-8DB2-AECC-07E05AC79EFA}"/>
              </a:ext>
            </a:extLst>
          </p:cNvPr>
          <p:cNvCxnSpPr>
            <a:cxnSpLocks/>
          </p:cNvCxnSpPr>
          <p:nvPr/>
        </p:nvCxnSpPr>
        <p:spPr>
          <a:xfrm>
            <a:off x="641799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C1AEEA9C-77AE-C2B3-0E21-6163FFE44179}"/>
              </a:ext>
            </a:extLst>
          </p:cNvPr>
          <p:cNvCxnSpPr>
            <a:cxnSpLocks/>
          </p:cNvCxnSpPr>
          <p:nvPr/>
        </p:nvCxnSpPr>
        <p:spPr>
          <a:xfrm>
            <a:off x="676886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828E2EED-2512-4479-732B-C7E4E66E6A4E}"/>
              </a:ext>
            </a:extLst>
          </p:cNvPr>
          <p:cNvCxnSpPr>
            <a:cxnSpLocks/>
          </p:cNvCxnSpPr>
          <p:nvPr/>
        </p:nvCxnSpPr>
        <p:spPr>
          <a:xfrm>
            <a:off x="708784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1C92D4B-64FD-4BBF-A779-FF97CEF90CD7}"/>
              </a:ext>
            </a:extLst>
          </p:cNvPr>
          <p:cNvCxnSpPr>
            <a:cxnSpLocks/>
          </p:cNvCxnSpPr>
          <p:nvPr/>
        </p:nvCxnSpPr>
        <p:spPr>
          <a:xfrm>
            <a:off x="741745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8170DDFE-3BE0-6E90-E1E4-C61978A908BF}"/>
              </a:ext>
            </a:extLst>
          </p:cNvPr>
          <p:cNvCxnSpPr>
            <a:cxnSpLocks/>
          </p:cNvCxnSpPr>
          <p:nvPr/>
        </p:nvCxnSpPr>
        <p:spPr>
          <a:xfrm>
            <a:off x="761947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7AE7C592-9D38-2B75-D485-66D28751AC1C}"/>
              </a:ext>
            </a:extLst>
          </p:cNvPr>
          <p:cNvCxnSpPr>
            <a:cxnSpLocks/>
          </p:cNvCxnSpPr>
          <p:nvPr/>
        </p:nvCxnSpPr>
        <p:spPr>
          <a:xfrm>
            <a:off x="8023510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A0C220AD-0F72-BE9D-4795-CDC7D2E8C857}"/>
              </a:ext>
            </a:extLst>
          </p:cNvPr>
          <p:cNvCxnSpPr>
            <a:cxnSpLocks/>
          </p:cNvCxnSpPr>
          <p:nvPr/>
        </p:nvCxnSpPr>
        <p:spPr>
          <a:xfrm>
            <a:off x="831058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47277B08-1B5B-8334-37F5-7D43CA066B6D}"/>
              </a:ext>
            </a:extLst>
          </p:cNvPr>
          <p:cNvCxnSpPr>
            <a:cxnSpLocks/>
          </p:cNvCxnSpPr>
          <p:nvPr/>
        </p:nvCxnSpPr>
        <p:spPr>
          <a:xfrm>
            <a:off x="8587036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58822929-F137-3A2C-1E4D-05C43035FED1}"/>
              </a:ext>
            </a:extLst>
          </p:cNvPr>
          <p:cNvCxnSpPr>
            <a:cxnSpLocks/>
          </p:cNvCxnSpPr>
          <p:nvPr/>
        </p:nvCxnSpPr>
        <p:spPr>
          <a:xfrm>
            <a:off x="888474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4933396-A6C4-20A5-F051-9108D199AA79}"/>
              </a:ext>
            </a:extLst>
          </p:cNvPr>
          <p:cNvCxnSpPr>
            <a:cxnSpLocks/>
          </p:cNvCxnSpPr>
          <p:nvPr/>
        </p:nvCxnSpPr>
        <p:spPr>
          <a:xfrm>
            <a:off x="911866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11E7C486-F3C7-0344-ECE4-4D1E7D6CC82C}"/>
              </a:ext>
            </a:extLst>
          </p:cNvPr>
          <p:cNvCxnSpPr>
            <a:cxnSpLocks/>
          </p:cNvCxnSpPr>
          <p:nvPr/>
        </p:nvCxnSpPr>
        <p:spPr>
          <a:xfrm>
            <a:off x="9458906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A6EA5C6-B518-A83B-C02C-C9DC35155B73}"/>
              </a:ext>
            </a:extLst>
          </p:cNvPr>
          <p:cNvCxnSpPr>
            <a:cxnSpLocks/>
          </p:cNvCxnSpPr>
          <p:nvPr/>
        </p:nvCxnSpPr>
        <p:spPr>
          <a:xfrm>
            <a:off x="966092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3A798B62-891C-3C69-8D0B-8D9B14D5BDEE}"/>
              </a:ext>
            </a:extLst>
          </p:cNvPr>
          <p:cNvCxnSpPr>
            <a:cxnSpLocks/>
          </p:cNvCxnSpPr>
          <p:nvPr/>
        </p:nvCxnSpPr>
        <p:spPr>
          <a:xfrm>
            <a:off x="1000116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DA28035A-8466-387A-8BC9-023F32E489E7}"/>
              </a:ext>
            </a:extLst>
          </p:cNvPr>
          <p:cNvCxnSpPr>
            <a:cxnSpLocks/>
          </p:cNvCxnSpPr>
          <p:nvPr/>
        </p:nvCxnSpPr>
        <p:spPr>
          <a:xfrm>
            <a:off x="1021381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4667633-68CC-9553-7326-0211EB399BAD}"/>
              </a:ext>
            </a:extLst>
          </p:cNvPr>
          <p:cNvCxnSpPr>
            <a:cxnSpLocks/>
          </p:cNvCxnSpPr>
          <p:nvPr/>
        </p:nvCxnSpPr>
        <p:spPr>
          <a:xfrm>
            <a:off x="1057532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4766A9F2-B05F-4FF0-725C-CF9707930D49}"/>
              </a:ext>
            </a:extLst>
          </p:cNvPr>
          <p:cNvCxnSpPr>
            <a:cxnSpLocks/>
          </p:cNvCxnSpPr>
          <p:nvPr/>
        </p:nvCxnSpPr>
        <p:spPr>
          <a:xfrm>
            <a:off x="1084113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E456C715-5DCD-574C-F952-A498C11CABDB}"/>
              </a:ext>
            </a:extLst>
          </p:cNvPr>
          <p:cNvCxnSpPr>
            <a:cxnSpLocks/>
          </p:cNvCxnSpPr>
          <p:nvPr/>
        </p:nvCxnSpPr>
        <p:spPr>
          <a:xfrm>
            <a:off x="1106442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25460DA2-08DD-79BC-F0FE-BFC528E3F6EA}"/>
              </a:ext>
            </a:extLst>
          </p:cNvPr>
          <p:cNvCxnSpPr>
            <a:cxnSpLocks/>
          </p:cNvCxnSpPr>
          <p:nvPr/>
        </p:nvCxnSpPr>
        <p:spPr>
          <a:xfrm>
            <a:off x="1140466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8E3CC530-B775-6DB4-D81E-406B0C60A0D7}"/>
              </a:ext>
            </a:extLst>
          </p:cNvPr>
          <p:cNvCxnSpPr>
            <a:cxnSpLocks/>
          </p:cNvCxnSpPr>
          <p:nvPr/>
        </p:nvCxnSpPr>
        <p:spPr>
          <a:xfrm>
            <a:off x="1190439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3228B66F-796A-456A-B8F2-823AF3AC1242}"/>
              </a:ext>
            </a:extLst>
          </p:cNvPr>
          <p:cNvCxnSpPr>
            <a:cxnSpLocks/>
          </p:cNvCxnSpPr>
          <p:nvPr/>
        </p:nvCxnSpPr>
        <p:spPr>
          <a:xfrm>
            <a:off x="-119491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427EC761-5E85-54CF-CCB7-58117E8AB7F8}"/>
              </a:ext>
            </a:extLst>
          </p:cNvPr>
          <p:cNvCxnSpPr>
            <a:cxnSpLocks/>
          </p:cNvCxnSpPr>
          <p:nvPr/>
        </p:nvCxnSpPr>
        <p:spPr>
          <a:xfrm>
            <a:off x="-87594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13E18091-861D-1D16-5C4E-87790EDBB97D}"/>
              </a:ext>
            </a:extLst>
          </p:cNvPr>
          <p:cNvCxnSpPr>
            <a:cxnSpLocks/>
          </p:cNvCxnSpPr>
          <p:nvPr/>
        </p:nvCxnSpPr>
        <p:spPr>
          <a:xfrm>
            <a:off x="-546332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42B30519-40F1-DED1-BD5E-B4485DA33383}"/>
              </a:ext>
            </a:extLst>
          </p:cNvPr>
          <p:cNvCxnSpPr>
            <a:cxnSpLocks/>
          </p:cNvCxnSpPr>
          <p:nvPr/>
        </p:nvCxnSpPr>
        <p:spPr>
          <a:xfrm>
            <a:off x="-34431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5F2E898-3F9A-B599-2EFC-A11013A2CE0C}"/>
              </a:ext>
            </a:extLst>
          </p:cNvPr>
          <p:cNvGrpSpPr/>
          <p:nvPr/>
        </p:nvGrpSpPr>
        <p:grpSpPr>
          <a:xfrm>
            <a:off x="232229" y="-65314"/>
            <a:ext cx="2720110" cy="2441368"/>
            <a:chOff x="232229" y="-65314"/>
            <a:chExt cx="2720110" cy="2441368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A167E10-039E-B333-0C77-1CA7C99BE136}"/>
                </a:ext>
              </a:extLst>
            </p:cNvPr>
            <p:cNvCxnSpPr>
              <a:cxnSpLocks/>
            </p:cNvCxnSpPr>
            <p:nvPr/>
          </p:nvCxnSpPr>
          <p:spPr>
            <a:xfrm>
              <a:off x="232229" y="-65314"/>
              <a:ext cx="1291771" cy="841828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ECC2464D-856B-151E-1AAE-F14D869844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58685" y="0"/>
              <a:ext cx="391886" cy="1052285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7BB9F221-F780-6798-28CB-300B87A6ED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63634" y="1059873"/>
              <a:ext cx="1025566" cy="529441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C16ED290-2760-BEB4-92B8-104E51F671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90850" y="1594262"/>
              <a:ext cx="461489" cy="781792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9FEB473-3A9D-BCA3-76AF-F5A0C5A296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0971" y="541977"/>
              <a:ext cx="262908" cy="1018309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4" name="5s">
            <a:hlinkClick r:id="" action="ppaction://media"/>
            <a:extLst>
              <a:ext uri="{FF2B5EF4-FFF2-40B4-BE49-F238E27FC236}">
                <a16:creationId xmlns:a16="http://schemas.microsoft.com/office/drawing/2014/main" id="{85838D80-971F-9370-74F7-F0E5E516B50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528.873"/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C4AD127-7452-77A5-CB6E-ED86DB9AA5E0}"/>
              </a:ext>
            </a:extLst>
          </p:cNvPr>
          <p:cNvSpPr/>
          <p:nvPr/>
        </p:nvSpPr>
        <p:spPr>
          <a:xfrm>
            <a:off x="-1867671" y="5048538"/>
            <a:ext cx="1431899" cy="458439"/>
          </a:xfrm>
          <a:prstGeom prst="ellipse">
            <a:avLst/>
          </a:prstGeom>
          <a:solidFill>
            <a:srgbClr val="495C32">
              <a:alpha val="65882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Far fore">
            <a:extLst>
              <a:ext uri="{FF2B5EF4-FFF2-40B4-BE49-F238E27FC236}">
                <a16:creationId xmlns:a16="http://schemas.microsoft.com/office/drawing/2014/main" id="{495D39EE-319E-053B-4433-248014D7D025}"/>
              </a:ext>
            </a:extLst>
          </p:cNvPr>
          <p:cNvGrpSpPr/>
          <p:nvPr/>
        </p:nvGrpSpPr>
        <p:grpSpPr>
          <a:xfrm rot="900000">
            <a:off x="-729613" y="4085416"/>
            <a:ext cx="157423" cy="1265418"/>
            <a:chOff x="4213269" y="4244443"/>
            <a:chExt cx="157423" cy="1265418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5110CD5-FDB9-4327-57F3-40BD2CB8B758}"/>
                </a:ext>
              </a:extLst>
            </p:cNvPr>
            <p:cNvGrpSpPr/>
            <p:nvPr/>
          </p:nvGrpSpPr>
          <p:grpSpPr>
            <a:xfrm>
              <a:off x="4213269" y="4876268"/>
              <a:ext cx="154248" cy="633593"/>
              <a:chOff x="4213269" y="4876268"/>
              <a:chExt cx="154248" cy="633593"/>
            </a:xfrm>
          </p:grpSpPr>
          <p:sp>
            <p:nvSpPr>
              <p:cNvPr id="50" name="Rectangle: Rounded Corners 13">
                <a:extLst>
                  <a:ext uri="{FF2B5EF4-FFF2-40B4-BE49-F238E27FC236}">
                    <a16:creationId xmlns:a16="http://schemas.microsoft.com/office/drawing/2014/main" id="{ADBA7553-731E-79D4-C837-23FAE6FB72F1}"/>
                  </a:ext>
                </a:extLst>
              </p:cNvPr>
              <p:cNvSpPr/>
              <p:nvPr/>
            </p:nvSpPr>
            <p:spPr>
              <a:xfrm flipH="1">
                <a:off x="4213269" y="4876268"/>
                <a:ext cx="98376" cy="59367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E0F10EA0-B8B3-F64B-2473-674E1F8BA549}"/>
                  </a:ext>
                </a:extLst>
              </p:cNvPr>
              <p:cNvSpPr/>
              <p:nvPr/>
            </p:nvSpPr>
            <p:spPr>
              <a:xfrm flipH="1">
                <a:off x="4226003" y="5405424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FFD5FFB-67C7-5A37-E25B-C6466F2AC674}"/>
                </a:ext>
              </a:extLst>
            </p:cNvPr>
            <p:cNvGrpSpPr/>
            <p:nvPr/>
          </p:nvGrpSpPr>
          <p:grpSpPr>
            <a:xfrm flipV="1">
              <a:off x="4216444" y="4244443"/>
              <a:ext cx="154248" cy="633593"/>
              <a:chOff x="4213269" y="4876268"/>
              <a:chExt cx="154248" cy="633593"/>
            </a:xfrm>
          </p:grpSpPr>
          <p:sp>
            <p:nvSpPr>
              <p:cNvPr id="48" name="Rectangle: Rounded Corners 13">
                <a:extLst>
                  <a:ext uri="{FF2B5EF4-FFF2-40B4-BE49-F238E27FC236}">
                    <a16:creationId xmlns:a16="http://schemas.microsoft.com/office/drawing/2014/main" id="{5874E0BF-079A-F38C-20D2-DE32E4813F2F}"/>
                  </a:ext>
                </a:extLst>
              </p:cNvPr>
              <p:cNvSpPr/>
              <p:nvPr/>
            </p:nvSpPr>
            <p:spPr>
              <a:xfrm flipH="1">
                <a:off x="4213269" y="4876268"/>
                <a:ext cx="98376" cy="59367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03FF5E0F-EA76-B6A0-8B30-88BEA2FD36E9}"/>
                  </a:ext>
                </a:extLst>
              </p:cNvPr>
              <p:cNvSpPr/>
              <p:nvPr/>
            </p:nvSpPr>
            <p:spPr>
              <a:xfrm flipH="1">
                <a:off x="4226003" y="5405424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52" name="Near fore">
            <a:extLst>
              <a:ext uri="{FF2B5EF4-FFF2-40B4-BE49-F238E27FC236}">
                <a16:creationId xmlns:a16="http://schemas.microsoft.com/office/drawing/2014/main" id="{94376AAD-E2A3-A037-733E-C965630C37EC}"/>
              </a:ext>
            </a:extLst>
          </p:cNvPr>
          <p:cNvGrpSpPr/>
          <p:nvPr/>
        </p:nvGrpSpPr>
        <p:grpSpPr>
          <a:xfrm rot="900000">
            <a:off x="-808627" y="4049691"/>
            <a:ext cx="146529" cy="1328973"/>
            <a:chOff x="4134255" y="4208718"/>
            <a:chExt cx="146529" cy="1328973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5A4B39B-A18C-6020-3B98-510730986157}"/>
                </a:ext>
              </a:extLst>
            </p:cNvPr>
            <p:cNvGrpSpPr/>
            <p:nvPr/>
          </p:nvGrpSpPr>
          <p:grpSpPr>
            <a:xfrm>
              <a:off x="4134255" y="4872293"/>
              <a:ext cx="143354" cy="665398"/>
              <a:chOff x="4134255" y="4872293"/>
              <a:chExt cx="143354" cy="665398"/>
            </a:xfrm>
          </p:grpSpPr>
          <p:sp>
            <p:nvSpPr>
              <p:cNvPr id="57" name="Rectangle: Rounded Corners 13">
                <a:extLst>
                  <a:ext uri="{FF2B5EF4-FFF2-40B4-BE49-F238E27FC236}">
                    <a16:creationId xmlns:a16="http://schemas.microsoft.com/office/drawing/2014/main" id="{B63869E2-3ADA-227C-BA44-7B5C4E8301D4}"/>
                  </a:ext>
                </a:extLst>
              </p:cNvPr>
              <p:cNvSpPr/>
              <p:nvPr/>
            </p:nvSpPr>
            <p:spPr>
              <a:xfrm flipH="1">
                <a:off x="4134255" y="4872293"/>
                <a:ext cx="98376" cy="637568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FE3AE1B-B27D-A5FD-0DEA-C88D6036D5F9}"/>
                  </a:ext>
                </a:extLst>
              </p:cNvPr>
              <p:cNvSpPr/>
              <p:nvPr/>
            </p:nvSpPr>
            <p:spPr>
              <a:xfrm flipH="1">
                <a:off x="4136095" y="5433254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85F97EB-C9E8-1D29-8B78-1A591A81097B}"/>
                </a:ext>
              </a:extLst>
            </p:cNvPr>
            <p:cNvGrpSpPr/>
            <p:nvPr/>
          </p:nvGrpSpPr>
          <p:grpSpPr>
            <a:xfrm flipV="1">
              <a:off x="4137430" y="4208718"/>
              <a:ext cx="143354" cy="665398"/>
              <a:chOff x="4134255" y="4872293"/>
              <a:chExt cx="143354" cy="665398"/>
            </a:xfrm>
          </p:grpSpPr>
          <p:sp>
            <p:nvSpPr>
              <p:cNvPr id="55" name="Rectangle: Rounded Corners 13">
                <a:extLst>
                  <a:ext uri="{FF2B5EF4-FFF2-40B4-BE49-F238E27FC236}">
                    <a16:creationId xmlns:a16="http://schemas.microsoft.com/office/drawing/2014/main" id="{C38BE37D-3D70-1C93-00E0-9ADBEBEB94C3}"/>
                  </a:ext>
                </a:extLst>
              </p:cNvPr>
              <p:cNvSpPr/>
              <p:nvPr/>
            </p:nvSpPr>
            <p:spPr>
              <a:xfrm flipH="1">
                <a:off x="4134255" y="4872293"/>
                <a:ext cx="98376" cy="637568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B4C4F4-E773-DF71-7065-E57DE4578DFA}"/>
                  </a:ext>
                </a:extLst>
              </p:cNvPr>
              <p:cNvSpPr/>
              <p:nvPr/>
            </p:nvSpPr>
            <p:spPr>
              <a:xfrm flipH="1">
                <a:off x="4136095" y="5433254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59" name="Far hind">
            <a:extLst>
              <a:ext uri="{FF2B5EF4-FFF2-40B4-BE49-F238E27FC236}">
                <a16:creationId xmlns:a16="http://schemas.microsoft.com/office/drawing/2014/main" id="{E20D9AD3-6913-8150-0D30-6843BBA95D15}"/>
              </a:ext>
            </a:extLst>
          </p:cNvPr>
          <p:cNvGrpSpPr/>
          <p:nvPr/>
        </p:nvGrpSpPr>
        <p:grpSpPr>
          <a:xfrm rot="900000">
            <a:off x="-1343403" y="4140083"/>
            <a:ext cx="217013" cy="1131828"/>
            <a:chOff x="3599479" y="4299110"/>
            <a:chExt cx="217013" cy="1131828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4A90FCB-2863-90EF-F847-E25FFB83E588}"/>
                </a:ext>
              </a:extLst>
            </p:cNvPr>
            <p:cNvGrpSpPr/>
            <p:nvPr/>
          </p:nvGrpSpPr>
          <p:grpSpPr>
            <a:xfrm>
              <a:off x="3599479" y="4864260"/>
              <a:ext cx="213838" cy="566678"/>
              <a:chOff x="3599479" y="4864260"/>
              <a:chExt cx="213838" cy="566678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72E462F3-8095-D07F-7326-724A061BBF0F}"/>
                  </a:ext>
                </a:extLst>
              </p:cNvPr>
              <p:cNvSpPr/>
              <p:nvPr/>
            </p:nvSpPr>
            <p:spPr>
              <a:xfrm rot="20814706" flipH="1">
                <a:off x="3599479" y="4864260"/>
                <a:ext cx="213838" cy="515255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A7818B94-2457-094A-5F10-CCD412D8A9BC}"/>
                  </a:ext>
                </a:extLst>
              </p:cNvPr>
              <p:cNvSpPr/>
              <p:nvPr/>
            </p:nvSpPr>
            <p:spPr>
              <a:xfrm flipH="1">
                <a:off x="3653484" y="5326501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B642DFB-8657-5C5B-49F5-7AB613DC8113}"/>
                </a:ext>
              </a:extLst>
            </p:cNvPr>
            <p:cNvGrpSpPr/>
            <p:nvPr/>
          </p:nvGrpSpPr>
          <p:grpSpPr>
            <a:xfrm flipV="1">
              <a:off x="3602654" y="4299110"/>
              <a:ext cx="213838" cy="566678"/>
              <a:chOff x="3599479" y="4864260"/>
              <a:chExt cx="213838" cy="566678"/>
            </a:xfrm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5F32ADE2-7D35-DED5-C2F7-21CDAADD2C62}"/>
                  </a:ext>
                </a:extLst>
              </p:cNvPr>
              <p:cNvSpPr/>
              <p:nvPr/>
            </p:nvSpPr>
            <p:spPr>
              <a:xfrm rot="20814706" flipH="1">
                <a:off x="3599479" y="4864260"/>
                <a:ext cx="213838" cy="515255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C322F29C-03BE-7CDD-5D9D-DC5AF13B5775}"/>
                  </a:ext>
                </a:extLst>
              </p:cNvPr>
              <p:cNvSpPr/>
              <p:nvPr/>
            </p:nvSpPr>
            <p:spPr>
              <a:xfrm flipH="1">
                <a:off x="3653484" y="5326501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66" name="Near hind">
            <a:extLst>
              <a:ext uri="{FF2B5EF4-FFF2-40B4-BE49-F238E27FC236}">
                <a16:creationId xmlns:a16="http://schemas.microsoft.com/office/drawing/2014/main" id="{65A10C48-BA7F-ABC6-913E-B5FA1CDDADFE}"/>
              </a:ext>
            </a:extLst>
          </p:cNvPr>
          <p:cNvGrpSpPr/>
          <p:nvPr/>
        </p:nvGrpSpPr>
        <p:grpSpPr>
          <a:xfrm rot="900000">
            <a:off x="-1514101" y="4185817"/>
            <a:ext cx="217013" cy="1141385"/>
            <a:chOff x="3428781" y="4344844"/>
            <a:chExt cx="217013" cy="1141385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86D66AB2-EA94-6793-9C74-A739CFE195DE}"/>
                </a:ext>
              </a:extLst>
            </p:cNvPr>
            <p:cNvGrpSpPr/>
            <p:nvPr/>
          </p:nvGrpSpPr>
          <p:grpSpPr>
            <a:xfrm>
              <a:off x="3428781" y="4916344"/>
              <a:ext cx="213838" cy="569885"/>
              <a:chOff x="3428781" y="4916344"/>
              <a:chExt cx="213838" cy="569885"/>
            </a:xfrm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E4E2AB1-543B-41B1-99A2-48A2D47C33C7}"/>
                  </a:ext>
                </a:extLst>
              </p:cNvPr>
              <p:cNvSpPr/>
              <p:nvPr/>
            </p:nvSpPr>
            <p:spPr>
              <a:xfrm rot="20814706" flipH="1">
                <a:off x="3428781" y="4916344"/>
                <a:ext cx="213838" cy="536349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864C97FF-4C6E-E5F0-F33B-CCB7CCC2FF56}"/>
                  </a:ext>
                </a:extLst>
              </p:cNvPr>
              <p:cNvSpPr/>
              <p:nvPr/>
            </p:nvSpPr>
            <p:spPr>
              <a:xfrm flipH="1">
                <a:off x="3479100" y="5381792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2A0CA9C-77DF-51F3-1A8C-0B2923CC2652}"/>
                </a:ext>
              </a:extLst>
            </p:cNvPr>
            <p:cNvGrpSpPr/>
            <p:nvPr/>
          </p:nvGrpSpPr>
          <p:grpSpPr>
            <a:xfrm flipV="1">
              <a:off x="3431956" y="4344844"/>
              <a:ext cx="213838" cy="569885"/>
              <a:chOff x="3428781" y="4916344"/>
              <a:chExt cx="213838" cy="569885"/>
            </a:xfrm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6473D57C-98F7-00F2-1936-30962426DBFE}"/>
                  </a:ext>
                </a:extLst>
              </p:cNvPr>
              <p:cNvSpPr/>
              <p:nvPr/>
            </p:nvSpPr>
            <p:spPr>
              <a:xfrm rot="20814706" flipH="1">
                <a:off x="3428781" y="4916344"/>
                <a:ext cx="213838" cy="536349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7867A897-E68E-4199-D14B-BC8B01A91496}"/>
                  </a:ext>
                </a:extLst>
              </p:cNvPr>
              <p:cNvSpPr/>
              <p:nvPr/>
            </p:nvSpPr>
            <p:spPr>
              <a:xfrm flipH="1">
                <a:off x="3479100" y="5381792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93" name="Tim body">
            <a:extLst>
              <a:ext uri="{FF2B5EF4-FFF2-40B4-BE49-F238E27FC236}">
                <a16:creationId xmlns:a16="http://schemas.microsoft.com/office/drawing/2014/main" id="{FDE737B7-0FF9-9365-69A1-9FD2E62E345E}"/>
              </a:ext>
            </a:extLst>
          </p:cNvPr>
          <p:cNvGrpSpPr/>
          <p:nvPr/>
        </p:nvGrpSpPr>
        <p:grpSpPr>
          <a:xfrm>
            <a:off x="-1771404" y="4067216"/>
            <a:ext cx="1771404" cy="785727"/>
            <a:chOff x="667038" y="5079683"/>
            <a:chExt cx="1771404" cy="785727"/>
          </a:xfrm>
        </p:grpSpPr>
        <p:sp>
          <p:nvSpPr>
            <p:cNvPr id="94" name="Cloud 3">
              <a:extLst>
                <a:ext uri="{FF2B5EF4-FFF2-40B4-BE49-F238E27FC236}">
                  <a16:creationId xmlns:a16="http://schemas.microsoft.com/office/drawing/2014/main" id="{4E92C86C-3729-BC0D-EABF-84ECBB0000C9}"/>
                </a:ext>
              </a:extLst>
            </p:cNvPr>
            <p:cNvSpPr/>
            <p:nvPr/>
          </p:nvSpPr>
          <p:spPr>
            <a:xfrm rot="10196945" flipH="1">
              <a:off x="667038" y="5079683"/>
              <a:ext cx="1379124" cy="78572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4807 w 45867"/>
                <a:gd name="connsiteY1" fmla="*/ 2523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126 w 45867"/>
                <a:gd name="connsiteY1" fmla="*/ 2010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5666 w 46176"/>
                <a:gd name="connsiteY0" fmla="*/ 25274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1231 w 46176"/>
                <a:gd name="connsiteY0" fmla="*/ 17920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607 w 45927"/>
                <a:gd name="connsiteY0" fmla="*/ 14229 h 43219"/>
                <a:gd name="connsiteX1" fmla="*/ 8330 w 45927"/>
                <a:gd name="connsiteY1" fmla="*/ 6766 h 43219"/>
                <a:gd name="connsiteX2" fmla="*/ 16712 w 45927"/>
                <a:gd name="connsiteY2" fmla="*/ 5061 h 43219"/>
                <a:gd name="connsiteX3" fmla="*/ 25163 w 45927"/>
                <a:gd name="connsiteY3" fmla="*/ 3291 h 43219"/>
                <a:gd name="connsiteX4" fmla="*/ 28456 w 45927"/>
                <a:gd name="connsiteY4" fmla="*/ 59 h 43219"/>
                <a:gd name="connsiteX5" fmla="*/ 32540 w 45927"/>
                <a:gd name="connsiteY5" fmla="*/ 2340 h 43219"/>
                <a:gd name="connsiteX6" fmla="*/ 38170 w 45927"/>
                <a:gd name="connsiteY6" fmla="*/ 549 h 43219"/>
                <a:gd name="connsiteX7" fmla="*/ 41025 w 45927"/>
                <a:gd name="connsiteY7" fmla="*/ 5435 h 43219"/>
                <a:gd name="connsiteX8" fmla="*/ 44689 w 45927"/>
                <a:gd name="connsiteY8" fmla="*/ 10177 h 43219"/>
                <a:gd name="connsiteX9" fmla="*/ 44525 w 45927"/>
                <a:gd name="connsiteY9" fmla="*/ 15319 h 43219"/>
                <a:gd name="connsiteX10" fmla="*/ 45723 w 45927"/>
                <a:gd name="connsiteY10" fmla="*/ 23181 h 43219"/>
                <a:gd name="connsiteX11" fmla="*/ 40111 w 45927"/>
                <a:gd name="connsiteY11" fmla="*/ 30063 h 43219"/>
                <a:gd name="connsiteX12" fmla="*/ 38102 w 45927"/>
                <a:gd name="connsiteY12" fmla="*/ 35960 h 43219"/>
                <a:gd name="connsiteX13" fmla="*/ 31262 w 45927"/>
                <a:gd name="connsiteY13" fmla="*/ 36674 h 43219"/>
                <a:gd name="connsiteX14" fmla="*/ 26374 w 45927"/>
                <a:gd name="connsiteY14" fmla="*/ 42965 h 43219"/>
                <a:gd name="connsiteX15" fmla="*/ 19187 w 45927"/>
                <a:gd name="connsiteY15" fmla="*/ 39125 h 43219"/>
                <a:gd name="connsiteX16" fmla="*/ 8511 w 45927"/>
                <a:gd name="connsiteY16" fmla="*/ 35331 h 43219"/>
                <a:gd name="connsiteX17" fmla="*/ 91 w 45927"/>
                <a:gd name="connsiteY17" fmla="*/ 25093 h 43219"/>
                <a:gd name="connsiteX18" fmla="*/ 4192 w 45927"/>
                <a:gd name="connsiteY18" fmla="*/ 24583 h 43219"/>
                <a:gd name="connsiteX19" fmla="*/ 2702 w 45927"/>
                <a:gd name="connsiteY19" fmla="*/ 19563 h 43219"/>
                <a:gd name="connsiteX20" fmla="*/ 6570 w 45927"/>
                <a:gd name="connsiteY20" fmla="*/ 14366 h 43219"/>
                <a:gd name="connsiteX21" fmla="*/ 6607 w 45927"/>
                <a:gd name="connsiteY21" fmla="*/ 14229 h 43219"/>
                <a:gd name="connsiteX0" fmla="*/ 982 w 45927"/>
                <a:gd name="connsiteY0" fmla="*/ 17920 h 43219"/>
                <a:gd name="connsiteX1" fmla="*/ 186 w 45927"/>
                <a:gd name="connsiteY1" fmla="*/ 20109 h 43219"/>
                <a:gd name="connsiteX2" fmla="*/ 8807 w 45927"/>
                <a:gd name="connsiteY2" fmla="*/ 34948 h 43219"/>
                <a:gd name="connsiteX3" fmla="*/ 8527 w 45927"/>
                <a:gd name="connsiteY3" fmla="*/ 35139 h 43219"/>
                <a:gd name="connsiteX4" fmla="*/ 19185 w 45927"/>
                <a:gd name="connsiteY4" fmla="*/ 38949 h 43219"/>
                <a:gd name="connsiteX5" fmla="*/ 18820 w 45927"/>
                <a:gd name="connsiteY5" fmla="*/ 38800 h 43219"/>
                <a:gd name="connsiteX6" fmla="*/ 31233 w 45927"/>
                <a:gd name="connsiteY6" fmla="*/ 36782 h 43219"/>
                <a:gd name="connsiteX7" fmla="*/ 31267 w 45927"/>
                <a:gd name="connsiteY7" fmla="*/ 36519 h 43219"/>
                <a:gd name="connsiteX8" fmla="*/ 40031 w 45927"/>
                <a:gd name="connsiteY8" fmla="*/ 29938 h 43219"/>
                <a:gd name="connsiteX9" fmla="*/ 40087 w 45927"/>
                <a:gd name="connsiteY9" fmla="*/ 29949 h 43219"/>
                <a:gd name="connsiteX10" fmla="*/ 44505 w 45927"/>
                <a:gd name="connsiteY10" fmla="*/ 15213 h 43219"/>
                <a:gd name="connsiteX11" fmla="*/ 43611 w 45927"/>
                <a:gd name="connsiteY11" fmla="*/ 16323 h 43219"/>
                <a:gd name="connsiteX12" fmla="*/ 41031 w 45927"/>
                <a:gd name="connsiteY12" fmla="*/ 5285 h 43219"/>
                <a:gd name="connsiteX13" fmla="*/ 40756 w 45927"/>
                <a:gd name="connsiteY13" fmla="*/ 5855 h 43219"/>
                <a:gd name="connsiteX14" fmla="*/ 32135 w 45927"/>
                <a:gd name="connsiteY14" fmla="*/ 2624 h 43219"/>
                <a:gd name="connsiteX15" fmla="*/ 32527 w 45927"/>
                <a:gd name="connsiteY15" fmla="*/ 2199 h 43219"/>
                <a:gd name="connsiteX16" fmla="*/ 25325 w 45927"/>
                <a:gd name="connsiteY16" fmla="*/ 3695 h 43219"/>
                <a:gd name="connsiteX17" fmla="*/ 25207 w 45927"/>
                <a:gd name="connsiteY17" fmla="*/ 3189 h 43219"/>
                <a:gd name="connsiteX18" fmla="*/ 16707 w 45927"/>
                <a:gd name="connsiteY18" fmla="*/ 5051 h 43219"/>
                <a:gd name="connsiteX19" fmla="*/ 17032 w 45927"/>
                <a:gd name="connsiteY19" fmla="*/ 5516 h 43219"/>
                <a:gd name="connsiteX20" fmla="*/ 6799 w 45927"/>
                <a:gd name="connsiteY20" fmla="*/ 14770 h 43219"/>
                <a:gd name="connsiteX21" fmla="*/ 6607 w 45927"/>
                <a:gd name="connsiteY21" fmla="*/ 14229 h 43219"/>
                <a:gd name="connsiteX0" fmla="*/ 7026 w 46346"/>
                <a:gd name="connsiteY0" fmla="*/ 14229 h 43219"/>
                <a:gd name="connsiteX1" fmla="*/ 8749 w 46346"/>
                <a:gd name="connsiteY1" fmla="*/ 6766 h 43219"/>
                <a:gd name="connsiteX2" fmla="*/ 17131 w 46346"/>
                <a:gd name="connsiteY2" fmla="*/ 5061 h 43219"/>
                <a:gd name="connsiteX3" fmla="*/ 25582 w 46346"/>
                <a:gd name="connsiteY3" fmla="*/ 3291 h 43219"/>
                <a:gd name="connsiteX4" fmla="*/ 28875 w 46346"/>
                <a:gd name="connsiteY4" fmla="*/ 59 h 43219"/>
                <a:gd name="connsiteX5" fmla="*/ 32959 w 46346"/>
                <a:gd name="connsiteY5" fmla="*/ 2340 h 43219"/>
                <a:gd name="connsiteX6" fmla="*/ 38589 w 46346"/>
                <a:gd name="connsiteY6" fmla="*/ 549 h 43219"/>
                <a:gd name="connsiteX7" fmla="*/ 41444 w 46346"/>
                <a:gd name="connsiteY7" fmla="*/ 5435 h 43219"/>
                <a:gd name="connsiteX8" fmla="*/ 45108 w 46346"/>
                <a:gd name="connsiteY8" fmla="*/ 10177 h 43219"/>
                <a:gd name="connsiteX9" fmla="*/ 44944 w 46346"/>
                <a:gd name="connsiteY9" fmla="*/ 15319 h 43219"/>
                <a:gd name="connsiteX10" fmla="*/ 46142 w 46346"/>
                <a:gd name="connsiteY10" fmla="*/ 23181 h 43219"/>
                <a:gd name="connsiteX11" fmla="*/ 40530 w 46346"/>
                <a:gd name="connsiteY11" fmla="*/ 30063 h 43219"/>
                <a:gd name="connsiteX12" fmla="*/ 38521 w 46346"/>
                <a:gd name="connsiteY12" fmla="*/ 35960 h 43219"/>
                <a:gd name="connsiteX13" fmla="*/ 31681 w 46346"/>
                <a:gd name="connsiteY13" fmla="*/ 36674 h 43219"/>
                <a:gd name="connsiteX14" fmla="*/ 26793 w 46346"/>
                <a:gd name="connsiteY14" fmla="*/ 42965 h 43219"/>
                <a:gd name="connsiteX15" fmla="*/ 19606 w 46346"/>
                <a:gd name="connsiteY15" fmla="*/ 39125 h 43219"/>
                <a:gd name="connsiteX16" fmla="*/ 8930 w 46346"/>
                <a:gd name="connsiteY16" fmla="*/ 35331 h 43219"/>
                <a:gd name="connsiteX17" fmla="*/ 510 w 46346"/>
                <a:gd name="connsiteY17" fmla="*/ 25093 h 43219"/>
                <a:gd name="connsiteX18" fmla="*/ 1331 w 46346"/>
                <a:gd name="connsiteY18" fmla="*/ 23005 h 43219"/>
                <a:gd name="connsiteX19" fmla="*/ 4611 w 46346"/>
                <a:gd name="connsiteY19" fmla="*/ 24583 h 43219"/>
                <a:gd name="connsiteX20" fmla="*/ 3121 w 46346"/>
                <a:gd name="connsiteY20" fmla="*/ 19563 h 43219"/>
                <a:gd name="connsiteX21" fmla="*/ 6989 w 46346"/>
                <a:gd name="connsiteY21" fmla="*/ 14366 h 43219"/>
                <a:gd name="connsiteX22" fmla="*/ 7026 w 46346"/>
                <a:gd name="connsiteY22" fmla="*/ 14229 h 43219"/>
                <a:gd name="connsiteX0" fmla="*/ 1401 w 46346"/>
                <a:gd name="connsiteY0" fmla="*/ 17920 h 43219"/>
                <a:gd name="connsiteX1" fmla="*/ 605 w 46346"/>
                <a:gd name="connsiteY1" fmla="*/ 20109 h 43219"/>
                <a:gd name="connsiteX2" fmla="*/ 9226 w 46346"/>
                <a:gd name="connsiteY2" fmla="*/ 34948 h 43219"/>
                <a:gd name="connsiteX3" fmla="*/ 8946 w 46346"/>
                <a:gd name="connsiteY3" fmla="*/ 35139 h 43219"/>
                <a:gd name="connsiteX4" fmla="*/ 19604 w 46346"/>
                <a:gd name="connsiteY4" fmla="*/ 38949 h 43219"/>
                <a:gd name="connsiteX5" fmla="*/ 19239 w 46346"/>
                <a:gd name="connsiteY5" fmla="*/ 38800 h 43219"/>
                <a:gd name="connsiteX6" fmla="*/ 31652 w 46346"/>
                <a:gd name="connsiteY6" fmla="*/ 36782 h 43219"/>
                <a:gd name="connsiteX7" fmla="*/ 31686 w 46346"/>
                <a:gd name="connsiteY7" fmla="*/ 36519 h 43219"/>
                <a:gd name="connsiteX8" fmla="*/ 40450 w 46346"/>
                <a:gd name="connsiteY8" fmla="*/ 29938 h 43219"/>
                <a:gd name="connsiteX9" fmla="*/ 40506 w 46346"/>
                <a:gd name="connsiteY9" fmla="*/ 29949 h 43219"/>
                <a:gd name="connsiteX10" fmla="*/ 44924 w 46346"/>
                <a:gd name="connsiteY10" fmla="*/ 15213 h 43219"/>
                <a:gd name="connsiteX11" fmla="*/ 44030 w 46346"/>
                <a:gd name="connsiteY11" fmla="*/ 16323 h 43219"/>
                <a:gd name="connsiteX12" fmla="*/ 41450 w 46346"/>
                <a:gd name="connsiteY12" fmla="*/ 5285 h 43219"/>
                <a:gd name="connsiteX13" fmla="*/ 41175 w 46346"/>
                <a:gd name="connsiteY13" fmla="*/ 5855 h 43219"/>
                <a:gd name="connsiteX14" fmla="*/ 32554 w 46346"/>
                <a:gd name="connsiteY14" fmla="*/ 2624 h 43219"/>
                <a:gd name="connsiteX15" fmla="*/ 32946 w 46346"/>
                <a:gd name="connsiteY15" fmla="*/ 2199 h 43219"/>
                <a:gd name="connsiteX16" fmla="*/ 25744 w 46346"/>
                <a:gd name="connsiteY16" fmla="*/ 3695 h 43219"/>
                <a:gd name="connsiteX17" fmla="*/ 25626 w 46346"/>
                <a:gd name="connsiteY17" fmla="*/ 3189 h 43219"/>
                <a:gd name="connsiteX18" fmla="*/ 17126 w 46346"/>
                <a:gd name="connsiteY18" fmla="*/ 5051 h 43219"/>
                <a:gd name="connsiteX19" fmla="*/ 17451 w 46346"/>
                <a:gd name="connsiteY19" fmla="*/ 5516 h 43219"/>
                <a:gd name="connsiteX20" fmla="*/ 7218 w 46346"/>
                <a:gd name="connsiteY20" fmla="*/ 14770 h 43219"/>
                <a:gd name="connsiteX21" fmla="*/ 7026 w 46346"/>
                <a:gd name="connsiteY21" fmla="*/ 14229 h 43219"/>
                <a:gd name="connsiteX0" fmla="*/ 7868 w 47188"/>
                <a:gd name="connsiteY0" fmla="*/ 14229 h 43219"/>
                <a:gd name="connsiteX1" fmla="*/ 9591 w 47188"/>
                <a:gd name="connsiteY1" fmla="*/ 6766 h 43219"/>
                <a:gd name="connsiteX2" fmla="*/ 17973 w 47188"/>
                <a:gd name="connsiteY2" fmla="*/ 5061 h 43219"/>
                <a:gd name="connsiteX3" fmla="*/ 26424 w 47188"/>
                <a:gd name="connsiteY3" fmla="*/ 3291 h 43219"/>
                <a:gd name="connsiteX4" fmla="*/ 29717 w 47188"/>
                <a:gd name="connsiteY4" fmla="*/ 59 h 43219"/>
                <a:gd name="connsiteX5" fmla="*/ 33801 w 47188"/>
                <a:gd name="connsiteY5" fmla="*/ 2340 h 43219"/>
                <a:gd name="connsiteX6" fmla="*/ 39431 w 47188"/>
                <a:gd name="connsiteY6" fmla="*/ 549 h 43219"/>
                <a:gd name="connsiteX7" fmla="*/ 42286 w 47188"/>
                <a:gd name="connsiteY7" fmla="*/ 5435 h 43219"/>
                <a:gd name="connsiteX8" fmla="*/ 45950 w 47188"/>
                <a:gd name="connsiteY8" fmla="*/ 10177 h 43219"/>
                <a:gd name="connsiteX9" fmla="*/ 45786 w 47188"/>
                <a:gd name="connsiteY9" fmla="*/ 15319 h 43219"/>
                <a:gd name="connsiteX10" fmla="*/ 46984 w 47188"/>
                <a:gd name="connsiteY10" fmla="*/ 23181 h 43219"/>
                <a:gd name="connsiteX11" fmla="*/ 41372 w 47188"/>
                <a:gd name="connsiteY11" fmla="*/ 30063 h 43219"/>
                <a:gd name="connsiteX12" fmla="*/ 39363 w 47188"/>
                <a:gd name="connsiteY12" fmla="*/ 35960 h 43219"/>
                <a:gd name="connsiteX13" fmla="*/ 32523 w 47188"/>
                <a:gd name="connsiteY13" fmla="*/ 36674 h 43219"/>
                <a:gd name="connsiteX14" fmla="*/ 27635 w 47188"/>
                <a:gd name="connsiteY14" fmla="*/ 42965 h 43219"/>
                <a:gd name="connsiteX15" fmla="*/ 20448 w 47188"/>
                <a:gd name="connsiteY15" fmla="*/ 39125 h 43219"/>
                <a:gd name="connsiteX16" fmla="*/ 9772 w 47188"/>
                <a:gd name="connsiteY16" fmla="*/ 35331 h 43219"/>
                <a:gd name="connsiteX17" fmla="*/ 1352 w 47188"/>
                <a:gd name="connsiteY17" fmla="*/ 25093 h 43219"/>
                <a:gd name="connsiteX18" fmla="*/ 415 w 47188"/>
                <a:gd name="connsiteY18" fmla="*/ 16397 h 43219"/>
                <a:gd name="connsiteX19" fmla="*/ 5453 w 47188"/>
                <a:gd name="connsiteY19" fmla="*/ 24583 h 43219"/>
                <a:gd name="connsiteX20" fmla="*/ 3963 w 47188"/>
                <a:gd name="connsiteY20" fmla="*/ 19563 h 43219"/>
                <a:gd name="connsiteX21" fmla="*/ 7831 w 47188"/>
                <a:gd name="connsiteY21" fmla="*/ 14366 h 43219"/>
                <a:gd name="connsiteX22" fmla="*/ 7868 w 47188"/>
                <a:gd name="connsiteY22" fmla="*/ 14229 h 43219"/>
                <a:gd name="connsiteX0" fmla="*/ 2243 w 47188"/>
                <a:gd name="connsiteY0" fmla="*/ 17920 h 43219"/>
                <a:gd name="connsiteX1" fmla="*/ 1447 w 47188"/>
                <a:gd name="connsiteY1" fmla="*/ 20109 h 43219"/>
                <a:gd name="connsiteX2" fmla="*/ 10068 w 47188"/>
                <a:gd name="connsiteY2" fmla="*/ 34948 h 43219"/>
                <a:gd name="connsiteX3" fmla="*/ 9788 w 47188"/>
                <a:gd name="connsiteY3" fmla="*/ 35139 h 43219"/>
                <a:gd name="connsiteX4" fmla="*/ 20446 w 47188"/>
                <a:gd name="connsiteY4" fmla="*/ 38949 h 43219"/>
                <a:gd name="connsiteX5" fmla="*/ 20081 w 47188"/>
                <a:gd name="connsiteY5" fmla="*/ 38800 h 43219"/>
                <a:gd name="connsiteX6" fmla="*/ 32494 w 47188"/>
                <a:gd name="connsiteY6" fmla="*/ 36782 h 43219"/>
                <a:gd name="connsiteX7" fmla="*/ 32528 w 47188"/>
                <a:gd name="connsiteY7" fmla="*/ 36519 h 43219"/>
                <a:gd name="connsiteX8" fmla="*/ 41292 w 47188"/>
                <a:gd name="connsiteY8" fmla="*/ 29938 h 43219"/>
                <a:gd name="connsiteX9" fmla="*/ 41348 w 47188"/>
                <a:gd name="connsiteY9" fmla="*/ 29949 h 43219"/>
                <a:gd name="connsiteX10" fmla="*/ 45766 w 47188"/>
                <a:gd name="connsiteY10" fmla="*/ 15213 h 43219"/>
                <a:gd name="connsiteX11" fmla="*/ 44872 w 47188"/>
                <a:gd name="connsiteY11" fmla="*/ 16323 h 43219"/>
                <a:gd name="connsiteX12" fmla="*/ 42292 w 47188"/>
                <a:gd name="connsiteY12" fmla="*/ 5285 h 43219"/>
                <a:gd name="connsiteX13" fmla="*/ 42017 w 47188"/>
                <a:gd name="connsiteY13" fmla="*/ 5855 h 43219"/>
                <a:gd name="connsiteX14" fmla="*/ 33396 w 47188"/>
                <a:gd name="connsiteY14" fmla="*/ 2624 h 43219"/>
                <a:gd name="connsiteX15" fmla="*/ 33788 w 47188"/>
                <a:gd name="connsiteY15" fmla="*/ 2199 h 43219"/>
                <a:gd name="connsiteX16" fmla="*/ 26586 w 47188"/>
                <a:gd name="connsiteY16" fmla="*/ 3695 h 43219"/>
                <a:gd name="connsiteX17" fmla="*/ 26468 w 47188"/>
                <a:gd name="connsiteY17" fmla="*/ 3189 h 43219"/>
                <a:gd name="connsiteX18" fmla="*/ 17968 w 47188"/>
                <a:gd name="connsiteY18" fmla="*/ 5051 h 43219"/>
                <a:gd name="connsiteX19" fmla="*/ 18293 w 47188"/>
                <a:gd name="connsiteY19" fmla="*/ 5516 h 43219"/>
                <a:gd name="connsiteX20" fmla="*/ 8060 w 47188"/>
                <a:gd name="connsiteY20" fmla="*/ 14770 h 43219"/>
                <a:gd name="connsiteX21" fmla="*/ 7868 w 47188"/>
                <a:gd name="connsiteY21" fmla="*/ 14229 h 43219"/>
                <a:gd name="connsiteX0" fmla="*/ 8284 w 47604"/>
                <a:gd name="connsiteY0" fmla="*/ 14229 h 43219"/>
                <a:gd name="connsiteX1" fmla="*/ 10007 w 47604"/>
                <a:gd name="connsiteY1" fmla="*/ 6766 h 43219"/>
                <a:gd name="connsiteX2" fmla="*/ 18389 w 47604"/>
                <a:gd name="connsiteY2" fmla="*/ 5061 h 43219"/>
                <a:gd name="connsiteX3" fmla="*/ 26840 w 47604"/>
                <a:gd name="connsiteY3" fmla="*/ 3291 h 43219"/>
                <a:gd name="connsiteX4" fmla="*/ 30133 w 47604"/>
                <a:gd name="connsiteY4" fmla="*/ 59 h 43219"/>
                <a:gd name="connsiteX5" fmla="*/ 34217 w 47604"/>
                <a:gd name="connsiteY5" fmla="*/ 2340 h 43219"/>
                <a:gd name="connsiteX6" fmla="*/ 39847 w 47604"/>
                <a:gd name="connsiteY6" fmla="*/ 549 h 43219"/>
                <a:gd name="connsiteX7" fmla="*/ 42702 w 47604"/>
                <a:gd name="connsiteY7" fmla="*/ 5435 h 43219"/>
                <a:gd name="connsiteX8" fmla="*/ 46366 w 47604"/>
                <a:gd name="connsiteY8" fmla="*/ 10177 h 43219"/>
                <a:gd name="connsiteX9" fmla="*/ 46202 w 47604"/>
                <a:gd name="connsiteY9" fmla="*/ 15319 h 43219"/>
                <a:gd name="connsiteX10" fmla="*/ 47400 w 47604"/>
                <a:gd name="connsiteY10" fmla="*/ 23181 h 43219"/>
                <a:gd name="connsiteX11" fmla="*/ 41788 w 47604"/>
                <a:gd name="connsiteY11" fmla="*/ 30063 h 43219"/>
                <a:gd name="connsiteX12" fmla="*/ 39779 w 47604"/>
                <a:gd name="connsiteY12" fmla="*/ 35960 h 43219"/>
                <a:gd name="connsiteX13" fmla="*/ 32939 w 47604"/>
                <a:gd name="connsiteY13" fmla="*/ 36674 h 43219"/>
                <a:gd name="connsiteX14" fmla="*/ 28051 w 47604"/>
                <a:gd name="connsiteY14" fmla="*/ 42965 h 43219"/>
                <a:gd name="connsiteX15" fmla="*/ 20864 w 47604"/>
                <a:gd name="connsiteY15" fmla="*/ 39125 h 43219"/>
                <a:gd name="connsiteX16" fmla="*/ 10188 w 47604"/>
                <a:gd name="connsiteY16" fmla="*/ 35331 h 43219"/>
                <a:gd name="connsiteX17" fmla="*/ 895 w 47604"/>
                <a:gd name="connsiteY17" fmla="*/ 23259 h 43219"/>
                <a:gd name="connsiteX18" fmla="*/ 831 w 47604"/>
                <a:gd name="connsiteY18" fmla="*/ 16397 h 43219"/>
                <a:gd name="connsiteX19" fmla="*/ 5869 w 47604"/>
                <a:gd name="connsiteY19" fmla="*/ 24583 h 43219"/>
                <a:gd name="connsiteX20" fmla="*/ 4379 w 47604"/>
                <a:gd name="connsiteY20" fmla="*/ 19563 h 43219"/>
                <a:gd name="connsiteX21" fmla="*/ 8247 w 47604"/>
                <a:gd name="connsiteY21" fmla="*/ 14366 h 43219"/>
                <a:gd name="connsiteX22" fmla="*/ 8284 w 47604"/>
                <a:gd name="connsiteY22" fmla="*/ 14229 h 43219"/>
                <a:gd name="connsiteX0" fmla="*/ 2659 w 47604"/>
                <a:gd name="connsiteY0" fmla="*/ 17920 h 43219"/>
                <a:gd name="connsiteX1" fmla="*/ 1863 w 47604"/>
                <a:gd name="connsiteY1" fmla="*/ 20109 h 43219"/>
                <a:gd name="connsiteX2" fmla="*/ 10484 w 47604"/>
                <a:gd name="connsiteY2" fmla="*/ 34948 h 43219"/>
                <a:gd name="connsiteX3" fmla="*/ 10204 w 47604"/>
                <a:gd name="connsiteY3" fmla="*/ 35139 h 43219"/>
                <a:gd name="connsiteX4" fmla="*/ 20862 w 47604"/>
                <a:gd name="connsiteY4" fmla="*/ 38949 h 43219"/>
                <a:gd name="connsiteX5" fmla="*/ 20497 w 47604"/>
                <a:gd name="connsiteY5" fmla="*/ 38800 h 43219"/>
                <a:gd name="connsiteX6" fmla="*/ 32910 w 47604"/>
                <a:gd name="connsiteY6" fmla="*/ 36782 h 43219"/>
                <a:gd name="connsiteX7" fmla="*/ 32944 w 47604"/>
                <a:gd name="connsiteY7" fmla="*/ 36519 h 43219"/>
                <a:gd name="connsiteX8" fmla="*/ 41708 w 47604"/>
                <a:gd name="connsiteY8" fmla="*/ 29938 h 43219"/>
                <a:gd name="connsiteX9" fmla="*/ 41764 w 47604"/>
                <a:gd name="connsiteY9" fmla="*/ 29949 h 43219"/>
                <a:gd name="connsiteX10" fmla="*/ 46182 w 47604"/>
                <a:gd name="connsiteY10" fmla="*/ 15213 h 43219"/>
                <a:gd name="connsiteX11" fmla="*/ 45288 w 47604"/>
                <a:gd name="connsiteY11" fmla="*/ 16323 h 43219"/>
                <a:gd name="connsiteX12" fmla="*/ 42708 w 47604"/>
                <a:gd name="connsiteY12" fmla="*/ 5285 h 43219"/>
                <a:gd name="connsiteX13" fmla="*/ 42433 w 47604"/>
                <a:gd name="connsiteY13" fmla="*/ 5855 h 43219"/>
                <a:gd name="connsiteX14" fmla="*/ 33812 w 47604"/>
                <a:gd name="connsiteY14" fmla="*/ 2624 h 43219"/>
                <a:gd name="connsiteX15" fmla="*/ 34204 w 47604"/>
                <a:gd name="connsiteY15" fmla="*/ 2199 h 43219"/>
                <a:gd name="connsiteX16" fmla="*/ 27002 w 47604"/>
                <a:gd name="connsiteY16" fmla="*/ 3695 h 43219"/>
                <a:gd name="connsiteX17" fmla="*/ 26884 w 47604"/>
                <a:gd name="connsiteY17" fmla="*/ 3189 h 43219"/>
                <a:gd name="connsiteX18" fmla="*/ 18384 w 47604"/>
                <a:gd name="connsiteY18" fmla="*/ 5051 h 43219"/>
                <a:gd name="connsiteX19" fmla="*/ 18709 w 47604"/>
                <a:gd name="connsiteY19" fmla="*/ 5516 h 43219"/>
                <a:gd name="connsiteX20" fmla="*/ 8476 w 47604"/>
                <a:gd name="connsiteY20" fmla="*/ 14770 h 43219"/>
                <a:gd name="connsiteX21" fmla="*/ 8284 w 47604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4034 w 47259"/>
                <a:gd name="connsiteY21" fmla="*/ 19563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20517 w 47259"/>
                <a:gd name="connsiteY2" fmla="*/ 38949 h 43219"/>
                <a:gd name="connsiteX3" fmla="*/ 20152 w 47259"/>
                <a:gd name="connsiteY3" fmla="*/ 38800 h 43219"/>
                <a:gd name="connsiteX4" fmla="*/ 32565 w 47259"/>
                <a:gd name="connsiteY4" fmla="*/ 36782 h 43219"/>
                <a:gd name="connsiteX5" fmla="*/ 32599 w 47259"/>
                <a:gd name="connsiteY5" fmla="*/ 36519 h 43219"/>
                <a:gd name="connsiteX6" fmla="*/ 41363 w 47259"/>
                <a:gd name="connsiteY6" fmla="*/ 29938 h 43219"/>
                <a:gd name="connsiteX7" fmla="*/ 41419 w 47259"/>
                <a:gd name="connsiteY7" fmla="*/ 29949 h 43219"/>
                <a:gd name="connsiteX8" fmla="*/ 45837 w 47259"/>
                <a:gd name="connsiteY8" fmla="*/ 15213 h 43219"/>
                <a:gd name="connsiteX9" fmla="*/ 44943 w 47259"/>
                <a:gd name="connsiteY9" fmla="*/ 16323 h 43219"/>
                <a:gd name="connsiteX10" fmla="*/ 42363 w 47259"/>
                <a:gd name="connsiteY10" fmla="*/ 5285 h 43219"/>
                <a:gd name="connsiteX11" fmla="*/ 42088 w 47259"/>
                <a:gd name="connsiteY11" fmla="*/ 5855 h 43219"/>
                <a:gd name="connsiteX12" fmla="*/ 33467 w 47259"/>
                <a:gd name="connsiteY12" fmla="*/ 2624 h 43219"/>
                <a:gd name="connsiteX13" fmla="*/ 33859 w 47259"/>
                <a:gd name="connsiteY13" fmla="*/ 2199 h 43219"/>
                <a:gd name="connsiteX14" fmla="*/ 26657 w 47259"/>
                <a:gd name="connsiteY14" fmla="*/ 3695 h 43219"/>
                <a:gd name="connsiteX15" fmla="*/ 26539 w 47259"/>
                <a:gd name="connsiteY15" fmla="*/ 3189 h 43219"/>
                <a:gd name="connsiteX16" fmla="*/ 18039 w 47259"/>
                <a:gd name="connsiteY16" fmla="*/ 5051 h 43219"/>
                <a:gd name="connsiteX17" fmla="*/ 18364 w 47259"/>
                <a:gd name="connsiteY17" fmla="*/ 5516 h 43219"/>
                <a:gd name="connsiteX18" fmla="*/ 8131 w 47259"/>
                <a:gd name="connsiteY18" fmla="*/ 14770 h 43219"/>
                <a:gd name="connsiteX19" fmla="*/ 7939 w 47259"/>
                <a:gd name="connsiteY19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32565 w 47259"/>
                <a:gd name="connsiteY2" fmla="*/ 36782 h 43219"/>
                <a:gd name="connsiteX3" fmla="*/ 32599 w 47259"/>
                <a:gd name="connsiteY3" fmla="*/ 36519 h 43219"/>
                <a:gd name="connsiteX4" fmla="*/ 41363 w 47259"/>
                <a:gd name="connsiteY4" fmla="*/ 29938 h 43219"/>
                <a:gd name="connsiteX5" fmla="*/ 41419 w 47259"/>
                <a:gd name="connsiteY5" fmla="*/ 29949 h 43219"/>
                <a:gd name="connsiteX6" fmla="*/ 45837 w 47259"/>
                <a:gd name="connsiteY6" fmla="*/ 15213 h 43219"/>
                <a:gd name="connsiteX7" fmla="*/ 44943 w 47259"/>
                <a:gd name="connsiteY7" fmla="*/ 16323 h 43219"/>
                <a:gd name="connsiteX8" fmla="*/ 42363 w 47259"/>
                <a:gd name="connsiteY8" fmla="*/ 5285 h 43219"/>
                <a:gd name="connsiteX9" fmla="*/ 42088 w 47259"/>
                <a:gd name="connsiteY9" fmla="*/ 5855 h 43219"/>
                <a:gd name="connsiteX10" fmla="*/ 33467 w 47259"/>
                <a:gd name="connsiteY10" fmla="*/ 2624 h 43219"/>
                <a:gd name="connsiteX11" fmla="*/ 33859 w 47259"/>
                <a:gd name="connsiteY11" fmla="*/ 2199 h 43219"/>
                <a:gd name="connsiteX12" fmla="*/ 26657 w 47259"/>
                <a:gd name="connsiteY12" fmla="*/ 3695 h 43219"/>
                <a:gd name="connsiteX13" fmla="*/ 26539 w 47259"/>
                <a:gd name="connsiteY13" fmla="*/ 3189 h 43219"/>
                <a:gd name="connsiteX14" fmla="*/ 18039 w 47259"/>
                <a:gd name="connsiteY14" fmla="*/ 5051 h 43219"/>
                <a:gd name="connsiteX15" fmla="*/ 18364 w 47259"/>
                <a:gd name="connsiteY15" fmla="*/ 5516 h 43219"/>
                <a:gd name="connsiteX16" fmla="*/ 8131 w 47259"/>
                <a:gd name="connsiteY16" fmla="*/ 14770 h 43219"/>
                <a:gd name="connsiteX17" fmla="*/ 7939 w 47259"/>
                <a:gd name="connsiteY17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14" fmla="*/ 8131 w 47259"/>
                <a:gd name="connsiteY14" fmla="*/ 14770 h 43219"/>
                <a:gd name="connsiteX15" fmla="*/ 7939 w 47259"/>
                <a:gd name="connsiteY15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59" h="43219">
                  <a:moveTo>
                    <a:pt x="7939" y="14229"/>
                  </a:moveTo>
                  <a:cubicBezTo>
                    <a:pt x="7668" y="11516"/>
                    <a:pt x="8300" y="8780"/>
                    <a:pt x="9662" y="6766"/>
                  </a:cubicBezTo>
                  <a:cubicBezTo>
                    <a:pt x="11814" y="3585"/>
                    <a:pt x="15303" y="2876"/>
                    <a:pt x="18044" y="5061"/>
                  </a:cubicBezTo>
                  <a:cubicBezTo>
                    <a:pt x="19717" y="768"/>
                    <a:pt x="23953" y="-119"/>
                    <a:pt x="26495" y="3291"/>
                  </a:cubicBezTo>
                  <a:cubicBezTo>
                    <a:pt x="27136" y="1542"/>
                    <a:pt x="28367" y="333"/>
                    <a:pt x="29788" y="59"/>
                  </a:cubicBezTo>
                  <a:cubicBezTo>
                    <a:pt x="31352" y="-243"/>
                    <a:pt x="32914" y="629"/>
                    <a:pt x="33872" y="2340"/>
                  </a:cubicBezTo>
                  <a:cubicBezTo>
                    <a:pt x="35254" y="126"/>
                    <a:pt x="37540" y="-601"/>
                    <a:pt x="39502" y="549"/>
                  </a:cubicBezTo>
                  <a:cubicBezTo>
                    <a:pt x="40997" y="1425"/>
                    <a:pt x="42069" y="3259"/>
                    <a:pt x="42357" y="5435"/>
                  </a:cubicBezTo>
                  <a:cubicBezTo>
                    <a:pt x="44085" y="6077"/>
                    <a:pt x="45461" y="7857"/>
                    <a:pt x="46021" y="10177"/>
                  </a:cubicBezTo>
                  <a:cubicBezTo>
                    <a:pt x="46428" y="11861"/>
                    <a:pt x="46370" y="13690"/>
                    <a:pt x="45857" y="15319"/>
                  </a:cubicBezTo>
                  <a:cubicBezTo>
                    <a:pt x="47118" y="17553"/>
                    <a:pt x="47559" y="20449"/>
                    <a:pt x="47055" y="23181"/>
                  </a:cubicBezTo>
                  <a:cubicBezTo>
                    <a:pt x="46385" y="26813"/>
                    <a:pt x="44167" y="29533"/>
                    <a:pt x="41443" y="30063"/>
                  </a:cubicBezTo>
                  <a:cubicBezTo>
                    <a:pt x="41430" y="32330"/>
                    <a:pt x="40697" y="34480"/>
                    <a:pt x="39434" y="35960"/>
                  </a:cubicBezTo>
                  <a:cubicBezTo>
                    <a:pt x="37515" y="38209"/>
                    <a:pt x="34743" y="38498"/>
                    <a:pt x="32594" y="36674"/>
                  </a:cubicBezTo>
                  <a:cubicBezTo>
                    <a:pt x="31899" y="39807"/>
                    <a:pt x="30038" y="42202"/>
                    <a:pt x="27706" y="42965"/>
                  </a:cubicBezTo>
                  <a:cubicBezTo>
                    <a:pt x="24958" y="43864"/>
                    <a:pt x="22090" y="42332"/>
                    <a:pt x="20519" y="39125"/>
                  </a:cubicBezTo>
                  <a:cubicBezTo>
                    <a:pt x="16811" y="42169"/>
                    <a:pt x="11995" y="40458"/>
                    <a:pt x="9843" y="35331"/>
                  </a:cubicBezTo>
                  <a:cubicBezTo>
                    <a:pt x="7078" y="33630"/>
                    <a:pt x="5376" y="31244"/>
                    <a:pt x="3847" y="29011"/>
                  </a:cubicBezTo>
                  <a:cubicBezTo>
                    <a:pt x="2298" y="26999"/>
                    <a:pt x="1005" y="23596"/>
                    <a:pt x="445" y="21494"/>
                  </a:cubicBezTo>
                  <a:cubicBezTo>
                    <a:pt x="-115" y="19392"/>
                    <a:pt x="-197" y="16482"/>
                    <a:pt x="486" y="16397"/>
                  </a:cubicBezTo>
                  <a:cubicBezTo>
                    <a:pt x="1169" y="16312"/>
                    <a:pt x="5339" y="25436"/>
                    <a:pt x="5524" y="24583"/>
                  </a:cubicBezTo>
                  <a:cubicBezTo>
                    <a:pt x="5251" y="21890"/>
                    <a:pt x="5576" y="21562"/>
                    <a:pt x="5437" y="19308"/>
                  </a:cubicBezTo>
                  <a:cubicBezTo>
                    <a:pt x="5775" y="16598"/>
                    <a:pt x="5884" y="14650"/>
                    <a:pt x="7902" y="14366"/>
                  </a:cubicBezTo>
                  <a:cubicBezTo>
                    <a:pt x="7914" y="14320"/>
                    <a:pt x="7927" y="14275"/>
                    <a:pt x="7939" y="14229"/>
                  </a:cubicBezTo>
                  <a:close/>
                </a:path>
                <a:path w="47259" h="43219" fill="none" extrusionOk="0">
                  <a:moveTo>
                    <a:pt x="32565" y="36782"/>
                  </a:moveTo>
                  <a:cubicBezTo>
                    <a:pt x="32526" y="37429"/>
                    <a:pt x="32737" y="35897"/>
                    <a:pt x="32599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7610813-D3DF-F216-5BC5-E392F9F1ABCD}"/>
                </a:ext>
              </a:extLst>
            </p:cNvPr>
            <p:cNvSpPr/>
            <p:nvPr/>
          </p:nvSpPr>
          <p:spPr>
            <a:xfrm flipH="1">
              <a:off x="1957099" y="5163309"/>
              <a:ext cx="481343" cy="520937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Cloud 5">
              <a:extLst>
                <a:ext uri="{FF2B5EF4-FFF2-40B4-BE49-F238E27FC236}">
                  <a16:creationId xmlns:a16="http://schemas.microsoft.com/office/drawing/2014/main" id="{6C4A9F4A-3B31-4C5B-5B5D-D2CAE2504976}"/>
                </a:ext>
              </a:extLst>
            </p:cNvPr>
            <p:cNvSpPr/>
            <p:nvPr/>
          </p:nvSpPr>
          <p:spPr>
            <a:xfrm rot="10196945" flipH="1">
              <a:off x="1892590" y="5079797"/>
              <a:ext cx="381885" cy="144172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024378C-5118-F306-49D1-D9E2829557A3}"/>
                </a:ext>
              </a:extLst>
            </p:cNvPr>
            <p:cNvSpPr/>
            <p:nvPr/>
          </p:nvSpPr>
          <p:spPr>
            <a:xfrm flipH="1">
              <a:off x="1886865" y="5218925"/>
              <a:ext cx="230056" cy="98670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5CDB61E-60AB-A6C5-F0F4-1ED04CA8D6E7}"/>
                </a:ext>
              </a:extLst>
            </p:cNvPr>
            <p:cNvSpPr/>
            <p:nvPr/>
          </p:nvSpPr>
          <p:spPr>
            <a:xfrm flipH="1">
              <a:off x="2146677" y="5298162"/>
              <a:ext cx="112286" cy="1122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ED5611F0-86E1-3EC2-AB6A-355A73FAF1CF}"/>
                </a:ext>
              </a:extLst>
            </p:cNvPr>
            <p:cNvSpPr/>
            <p:nvPr/>
          </p:nvSpPr>
          <p:spPr>
            <a:xfrm flipH="1">
              <a:off x="2193450" y="5330802"/>
              <a:ext cx="59539" cy="5953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Isosceles Triangle 99">
              <a:extLst>
                <a:ext uri="{FF2B5EF4-FFF2-40B4-BE49-F238E27FC236}">
                  <a16:creationId xmlns:a16="http://schemas.microsoft.com/office/drawing/2014/main" id="{938A419A-CB24-4F3F-3DA7-F82D1C21EE01}"/>
                </a:ext>
              </a:extLst>
            </p:cNvPr>
            <p:cNvSpPr/>
            <p:nvPr/>
          </p:nvSpPr>
          <p:spPr>
            <a:xfrm rot="16200000" flipH="1">
              <a:off x="2381716" y="5490545"/>
              <a:ext cx="35895" cy="74439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0117C84-935A-5DE8-B6C4-6AF36899E578}"/>
                </a:ext>
              </a:extLst>
            </p:cNvPr>
            <p:cNvSpPr/>
            <p:nvPr/>
          </p:nvSpPr>
          <p:spPr>
            <a:xfrm flipH="1">
              <a:off x="2311876" y="5596969"/>
              <a:ext cx="103082" cy="44178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" h="114300">
                  <a:moveTo>
                    <a:pt x="0" y="114300"/>
                  </a:moveTo>
                  <a:cubicBezTo>
                    <a:pt x="88900" y="103187"/>
                    <a:pt x="177800" y="92075"/>
                    <a:pt x="222250" y="73025"/>
                  </a:cubicBezTo>
                  <a:cubicBezTo>
                    <a:pt x="266700" y="53975"/>
                    <a:pt x="266700" y="26987"/>
                    <a:pt x="266700" y="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63299936"/>
      </p:ext>
    </p:extLst>
  </p:cSld>
  <p:clrMapOvr>
    <a:masterClrMapping/>
  </p:clrMapOvr>
  <p:transition spd="slow" advTm="7000">
    <p:push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147" fill="hold"/>
                                            <p:tgtEl>
                                              <p:spTgt spid="1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8" dur="7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-1800000">
                                          <p:cBhvr>
                                            <p:cTn id="10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12" dur="7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utoRev="1" fill="hold" nodeType="withEffect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-1800000">
                                          <p:cBhvr>
                                            <p:cTn id="1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16" dur="7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utoRev="1" fill="hold" nodeType="withEffect">
                                      <p:stCondLst>
                                        <p:cond delay="10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-1800000">
                                          <p:cBhvr>
                                            <p:cTn id="1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20" dur="7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repeatCount="indefinite" autoRev="1" fill="hold" nodeType="withEffect">
                                      <p:stCondLst>
                                        <p:cond delay="1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-1800000">
                                          <p:cBhvr>
                                            <p:cTn id="2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24" dur="7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63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26" dur="7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8" dur="1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0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2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4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6" dur="1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8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4" dur="125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6" dur="125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0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2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4" dur="1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6" dur="125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8" dur="1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0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2" dur="125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4" dur="1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6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0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2" dur="12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4" dur="12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6" dur="12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8" dur="12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0" dur="125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4" dur="12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6" dur="1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8" dur="125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0" dur="12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2" dur="125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4" dur="125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6" dur="125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8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9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0" dur="125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2" dur="1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4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6" dur="125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8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10" dur="12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12" dur="125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14" dur="125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11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4"/>
                    </p:tgtEl>
                  </p:cMediaNode>
                </p:audio>
                <p:seq concurrent="1" nextAc="seek">
                  <p:cTn id="116" restart="whenNotActive" fill="hold" evtFilter="cancelBubble" nodeType="interactiveSeq">
                    <p:stCondLst>
                      <p:cond evt="onMediaBookmark" delay="0">
                        <p:tgtEl>
                          <p14:bmkTgt spid="154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7" fill="hold">
                          <p:stCondLst>
                            <p:cond delay="0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26" presetClass="emph" presetSubtype="0" repeatCount="2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" dur="500" tmFilter="0, 0; .2, .5; .8, .5; 1, 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3" dur="250" autoRev="1" fill="hold"/>
                                            <p:tgtEl>
                                              <p:spTgt spid="15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154" bmkName="Bookmark 1"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147" fill="hold"/>
                                            <p:tgtEl>
                                              <p:spTgt spid="1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8" dur="7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-1800000">
                                          <p:cBhvr>
                                            <p:cTn id="10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12" dur="7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utoRev="1" fill="hold" nodeType="withEffect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-1800000">
                                          <p:cBhvr>
                                            <p:cTn id="1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16" dur="7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utoRev="1" fill="hold" nodeType="withEffect">
                                      <p:stCondLst>
                                        <p:cond delay="10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-1800000">
                                          <p:cBhvr>
                                            <p:cTn id="1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20" dur="7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repeatCount="indefinite" autoRev="1" fill="hold" nodeType="withEffect">
                                      <p:stCondLst>
                                        <p:cond delay="1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-1800000">
                                          <p:cBhvr>
                                            <p:cTn id="2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24" dur="7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63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48148E-6 L 0.353 1.48148E-6 " pathEditMode="relative" rAng="0" ptsTypes="AA">
                                          <p:cBhvr>
                                            <p:cTn id="26" dur="7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64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8" dur="1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0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2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4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6" dur="1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8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4" dur="125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6" dur="125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0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2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4" dur="1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6" dur="125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8" dur="1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0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2" dur="125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4" dur="1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6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0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2" dur="12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4" dur="12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6" dur="12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8" dur="12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0" dur="125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4" dur="12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6" dur="1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8" dur="125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0" dur="12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2" dur="125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4" dur="125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6" dur="125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8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9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0" dur="125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2" dur="1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4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6" dur="125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8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10" dur="12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12" dur="125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14" dur="125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11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4"/>
                    </p:tgtEl>
                  </p:cMediaNode>
                </p:audio>
              </p:childTnLst>
            </p:cTn>
          </p:par>
        </p:tnLst>
        <p:bldLst>
          <p:bldP spid="8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5DD3607-4AD7-B33D-7D61-586EBE0FBA52}"/>
              </a:ext>
            </a:extLst>
          </p:cNvPr>
          <p:cNvSpPr/>
          <p:nvPr/>
        </p:nvSpPr>
        <p:spPr>
          <a:xfrm>
            <a:off x="0" y="1747856"/>
            <a:ext cx="12225130" cy="2963292"/>
          </a:xfrm>
          <a:custGeom>
            <a:avLst/>
            <a:gdLst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3588329"/>
              <a:gd name="connsiteY0" fmla="*/ 2605483 h 3087979"/>
              <a:gd name="connsiteX1" fmla="*/ 3664242 w 13588329"/>
              <a:gd name="connsiteY1" fmla="*/ 2038953 h 3087979"/>
              <a:gd name="connsiteX2" fmla="*/ 6814946 w 13588329"/>
              <a:gd name="connsiteY2" fmla="*/ 538144 h 3087979"/>
              <a:gd name="connsiteX3" fmla="*/ 9627720 w 13588329"/>
              <a:gd name="connsiteY3" fmla="*/ 41187 h 3087979"/>
              <a:gd name="connsiteX4" fmla="*/ 12559763 w 13588329"/>
              <a:gd name="connsiteY4" fmla="*/ 359240 h 3087979"/>
              <a:gd name="connsiteX5" fmla="*/ 12569702 w 13588329"/>
              <a:gd name="connsiteY5" fmla="*/ 2963292 h 3087979"/>
              <a:gd name="connsiteX6" fmla="*/ 344572 w 13588329"/>
              <a:gd name="connsiteY6" fmla="*/ 2605483 h 3087979"/>
              <a:gd name="connsiteX0" fmla="*/ 344572 w 12569702"/>
              <a:gd name="connsiteY0" fmla="*/ 2605483 h 3087979"/>
              <a:gd name="connsiteX1" fmla="*/ 3664242 w 12569702"/>
              <a:gd name="connsiteY1" fmla="*/ 2038953 h 3087979"/>
              <a:gd name="connsiteX2" fmla="*/ 6814946 w 12569702"/>
              <a:gd name="connsiteY2" fmla="*/ 538144 h 3087979"/>
              <a:gd name="connsiteX3" fmla="*/ 9627720 w 12569702"/>
              <a:gd name="connsiteY3" fmla="*/ 41187 h 3087979"/>
              <a:gd name="connsiteX4" fmla="*/ 12559763 w 12569702"/>
              <a:gd name="connsiteY4" fmla="*/ 359240 h 3087979"/>
              <a:gd name="connsiteX5" fmla="*/ 12569702 w 12569702"/>
              <a:gd name="connsiteY5" fmla="*/ 2963292 h 3087979"/>
              <a:gd name="connsiteX6" fmla="*/ 344572 w 12569702"/>
              <a:gd name="connsiteY6" fmla="*/ 2605483 h 3087979"/>
              <a:gd name="connsiteX0" fmla="*/ 344572 w 12569702"/>
              <a:gd name="connsiteY0" fmla="*/ 2605483 h 2963292"/>
              <a:gd name="connsiteX1" fmla="*/ 3664242 w 12569702"/>
              <a:gd name="connsiteY1" fmla="*/ 2038953 h 2963292"/>
              <a:gd name="connsiteX2" fmla="*/ 6814946 w 12569702"/>
              <a:gd name="connsiteY2" fmla="*/ 538144 h 2963292"/>
              <a:gd name="connsiteX3" fmla="*/ 9627720 w 12569702"/>
              <a:gd name="connsiteY3" fmla="*/ 41187 h 2963292"/>
              <a:gd name="connsiteX4" fmla="*/ 12559763 w 12569702"/>
              <a:gd name="connsiteY4" fmla="*/ 359240 h 2963292"/>
              <a:gd name="connsiteX5" fmla="*/ 12569702 w 12569702"/>
              <a:gd name="connsiteY5" fmla="*/ 2963292 h 2963292"/>
              <a:gd name="connsiteX6" fmla="*/ 344572 w 12569702"/>
              <a:gd name="connsiteY6" fmla="*/ 2605483 h 2963292"/>
              <a:gd name="connsiteX0" fmla="*/ 0 w 12225130"/>
              <a:gd name="connsiteY0" fmla="*/ 2605483 h 2963292"/>
              <a:gd name="connsiteX1" fmla="*/ 3319670 w 12225130"/>
              <a:gd name="connsiteY1" fmla="*/ 2038953 h 2963292"/>
              <a:gd name="connsiteX2" fmla="*/ 6470374 w 12225130"/>
              <a:gd name="connsiteY2" fmla="*/ 538144 h 2963292"/>
              <a:gd name="connsiteX3" fmla="*/ 9283148 w 12225130"/>
              <a:gd name="connsiteY3" fmla="*/ 41187 h 2963292"/>
              <a:gd name="connsiteX4" fmla="*/ 12215191 w 12225130"/>
              <a:gd name="connsiteY4" fmla="*/ 359240 h 2963292"/>
              <a:gd name="connsiteX5" fmla="*/ 12225130 w 12225130"/>
              <a:gd name="connsiteY5" fmla="*/ 2963292 h 2963292"/>
              <a:gd name="connsiteX6" fmla="*/ 0 w 12225130"/>
              <a:gd name="connsiteY6" fmla="*/ 2605483 h 296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25130" h="2963292">
                <a:moveTo>
                  <a:pt x="0" y="2605483"/>
                </a:moveTo>
                <a:cubicBezTo>
                  <a:pt x="1659835" y="2322218"/>
                  <a:pt x="2241274" y="2383509"/>
                  <a:pt x="3319670" y="2038953"/>
                </a:cubicBezTo>
                <a:cubicBezTo>
                  <a:pt x="4398066" y="1694397"/>
                  <a:pt x="5476461" y="871105"/>
                  <a:pt x="6470374" y="538144"/>
                </a:cubicBezTo>
                <a:cubicBezTo>
                  <a:pt x="7464287" y="205183"/>
                  <a:pt x="8325679" y="71004"/>
                  <a:pt x="9283148" y="41187"/>
                </a:cubicBezTo>
                <a:cubicBezTo>
                  <a:pt x="10240617" y="11370"/>
                  <a:pt x="11724861" y="-127777"/>
                  <a:pt x="12215191" y="359240"/>
                </a:cubicBezTo>
                <a:lnTo>
                  <a:pt x="12225130" y="2963292"/>
                </a:lnTo>
                <a:lnTo>
                  <a:pt x="0" y="2605483"/>
                </a:lnTo>
                <a:close/>
              </a:path>
            </a:pathLst>
          </a:custGeom>
          <a:solidFill>
            <a:srgbClr val="7E9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33764F4-2001-B12E-A3D8-D158C23E1AFE}"/>
              </a:ext>
            </a:extLst>
          </p:cNvPr>
          <p:cNvSpPr/>
          <p:nvPr/>
        </p:nvSpPr>
        <p:spPr>
          <a:xfrm>
            <a:off x="-9727" y="2110423"/>
            <a:ext cx="12228302" cy="4757305"/>
          </a:xfrm>
          <a:custGeom>
            <a:avLst/>
            <a:gdLst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4183838"/>
              <a:gd name="connsiteY0" fmla="*/ 349302 h 5471371"/>
              <a:gd name="connsiteX1" fmla="*/ 3289709 w 14183838"/>
              <a:gd name="connsiteY1" fmla="*/ 475762 h 5471371"/>
              <a:gd name="connsiteX2" fmla="*/ 7219683 w 14183838"/>
              <a:gd name="connsiteY2" fmla="*/ 1613898 h 5471371"/>
              <a:gd name="connsiteX3" fmla="*/ 11324756 w 14183838"/>
              <a:gd name="connsiteY3" fmla="*/ 2392111 h 5471371"/>
              <a:gd name="connsiteX4" fmla="*/ 13192466 w 14183838"/>
              <a:gd name="connsiteY4" fmla="*/ 2168375 h 5471371"/>
              <a:gd name="connsiteX5" fmla="*/ 13211922 w 14183838"/>
              <a:gd name="connsiteY5" fmla="*/ 4999124 h 5471371"/>
              <a:gd name="connsiteX6" fmla="*/ 993981 w 14183838"/>
              <a:gd name="connsiteY6" fmla="*/ 4999124 h 5471371"/>
              <a:gd name="connsiteX7" fmla="*/ 1003709 w 14183838"/>
              <a:gd name="connsiteY7" fmla="*/ 349302 h 5471371"/>
              <a:gd name="connsiteX0" fmla="*/ 1003709 w 13211922"/>
              <a:gd name="connsiteY0" fmla="*/ 349302 h 5471371"/>
              <a:gd name="connsiteX1" fmla="*/ 3289709 w 13211922"/>
              <a:gd name="connsiteY1" fmla="*/ 475762 h 5471371"/>
              <a:gd name="connsiteX2" fmla="*/ 7219683 w 13211922"/>
              <a:gd name="connsiteY2" fmla="*/ 1613898 h 5471371"/>
              <a:gd name="connsiteX3" fmla="*/ 11324756 w 13211922"/>
              <a:gd name="connsiteY3" fmla="*/ 2392111 h 5471371"/>
              <a:gd name="connsiteX4" fmla="*/ 13192466 w 13211922"/>
              <a:gd name="connsiteY4" fmla="*/ 2168375 h 5471371"/>
              <a:gd name="connsiteX5" fmla="*/ 13211922 w 13211922"/>
              <a:gd name="connsiteY5" fmla="*/ 4999124 h 5471371"/>
              <a:gd name="connsiteX6" fmla="*/ 993981 w 13211922"/>
              <a:gd name="connsiteY6" fmla="*/ 4999124 h 5471371"/>
              <a:gd name="connsiteX7" fmla="*/ 1003709 w 13211922"/>
              <a:gd name="connsiteY7" fmla="*/ 349302 h 5471371"/>
              <a:gd name="connsiteX0" fmla="*/ 1003709 w 13211922"/>
              <a:gd name="connsiteY0" fmla="*/ 349302 h 5208809"/>
              <a:gd name="connsiteX1" fmla="*/ 3289709 w 13211922"/>
              <a:gd name="connsiteY1" fmla="*/ 475762 h 5208809"/>
              <a:gd name="connsiteX2" fmla="*/ 7219683 w 13211922"/>
              <a:gd name="connsiteY2" fmla="*/ 1613898 h 5208809"/>
              <a:gd name="connsiteX3" fmla="*/ 11324756 w 13211922"/>
              <a:gd name="connsiteY3" fmla="*/ 2392111 h 5208809"/>
              <a:gd name="connsiteX4" fmla="*/ 13192466 w 13211922"/>
              <a:gd name="connsiteY4" fmla="*/ 2168375 h 5208809"/>
              <a:gd name="connsiteX5" fmla="*/ 13211922 w 13211922"/>
              <a:gd name="connsiteY5" fmla="*/ 4999124 h 5208809"/>
              <a:gd name="connsiteX6" fmla="*/ 993981 w 13211922"/>
              <a:gd name="connsiteY6" fmla="*/ 4999124 h 5208809"/>
              <a:gd name="connsiteX7" fmla="*/ 1003709 w 13211922"/>
              <a:gd name="connsiteY7" fmla="*/ 349302 h 5208809"/>
              <a:gd name="connsiteX0" fmla="*/ 1003709 w 13211922"/>
              <a:gd name="connsiteY0" fmla="*/ 349302 h 4999124"/>
              <a:gd name="connsiteX1" fmla="*/ 3289709 w 13211922"/>
              <a:gd name="connsiteY1" fmla="*/ 475762 h 4999124"/>
              <a:gd name="connsiteX2" fmla="*/ 7219683 w 13211922"/>
              <a:gd name="connsiteY2" fmla="*/ 1613898 h 4999124"/>
              <a:gd name="connsiteX3" fmla="*/ 11324756 w 13211922"/>
              <a:gd name="connsiteY3" fmla="*/ 2392111 h 4999124"/>
              <a:gd name="connsiteX4" fmla="*/ 13192466 w 13211922"/>
              <a:gd name="connsiteY4" fmla="*/ 2168375 h 4999124"/>
              <a:gd name="connsiteX5" fmla="*/ 13211922 w 13211922"/>
              <a:gd name="connsiteY5" fmla="*/ 4999124 h 4999124"/>
              <a:gd name="connsiteX6" fmla="*/ 993981 w 13211922"/>
              <a:gd name="connsiteY6" fmla="*/ 4999124 h 4999124"/>
              <a:gd name="connsiteX7" fmla="*/ 1003709 w 13211922"/>
              <a:gd name="connsiteY7" fmla="*/ 349302 h 4999124"/>
              <a:gd name="connsiteX0" fmla="*/ 9728 w 12217941"/>
              <a:gd name="connsiteY0" fmla="*/ 349302 h 4999124"/>
              <a:gd name="connsiteX1" fmla="*/ 2295728 w 12217941"/>
              <a:gd name="connsiteY1" fmla="*/ 475762 h 4999124"/>
              <a:gd name="connsiteX2" fmla="*/ 6225702 w 12217941"/>
              <a:gd name="connsiteY2" fmla="*/ 1613898 h 4999124"/>
              <a:gd name="connsiteX3" fmla="*/ 10330775 w 12217941"/>
              <a:gd name="connsiteY3" fmla="*/ 2392111 h 4999124"/>
              <a:gd name="connsiteX4" fmla="*/ 12198485 w 12217941"/>
              <a:gd name="connsiteY4" fmla="*/ 2168375 h 4999124"/>
              <a:gd name="connsiteX5" fmla="*/ 12217941 w 12217941"/>
              <a:gd name="connsiteY5" fmla="*/ 4999124 h 4999124"/>
              <a:gd name="connsiteX6" fmla="*/ 0 w 12217941"/>
              <a:gd name="connsiteY6" fmla="*/ 4999124 h 4999124"/>
              <a:gd name="connsiteX7" fmla="*/ 9728 w 12217941"/>
              <a:gd name="connsiteY7" fmla="*/ 349302 h 4999124"/>
              <a:gd name="connsiteX0" fmla="*/ 9728 w 12217941"/>
              <a:gd name="connsiteY0" fmla="*/ 150762 h 4800584"/>
              <a:gd name="connsiteX1" fmla="*/ 2295728 w 12217941"/>
              <a:gd name="connsiteY1" fmla="*/ 277222 h 4800584"/>
              <a:gd name="connsiteX2" fmla="*/ 6225702 w 12217941"/>
              <a:gd name="connsiteY2" fmla="*/ 1415358 h 4800584"/>
              <a:gd name="connsiteX3" fmla="*/ 10330775 w 12217941"/>
              <a:gd name="connsiteY3" fmla="*/ 2193571 h 4800584"/>
              <a:gd name="connsiteX4" fmla="*/ 12198485 w 12217941"/>
              <a:gd name="connsiteY4" fmla="*/ 1969835 h 4800584"/>
              <a:gd name="connsiteX5" fmla="*/ 12217941 w 12217941"/>
              <a:gd name="connsiteY5" fmla="*/ 4800584 h 4800584"/>
              <a:gd name="connsiteX6" fmla="*/ 0 w 12217941"/>
              <a:gd name="connsiteY6" fmla="*/ 4800584 h 4800584"/>
              <a:gd name="connsiteX7" fmla="*/ 9728 w 12217941"/>
              <a:gd name="connsiteY7" fmla="*/ 150762 h 4800584"/>
              <a:gd name="connsiteX0" fmla="*/ 9728 w 12217941"/>
              <a:gd name="connsiteY0" fmla="*/ 103663 h 4753485"/>
              <a:gd name="connsiteX1" fmla="*/ 2395119 w 12217941"/>
              <a:gd name="connsiteY1" fmla="*/ 458723 h 4753485"/>
              <a:gd name="connsiteX2" fmla="*/ 6225702 w 12217941"/>
              <a:gd name="connsiteY2" fmla="*/ 1368259 h 4753485"/>
              <a:gd name="connsiteX3" fmla="*/ 10330775 w 12217941"/>
              <a:gd name="connsiteY3" fmla="*/ 2146472 h 4753485"/>
              <a:gd name="connsiteX4" fmla="*/ 12198485 w 12217941"/>
              <a:gd name="connsiteY4" fmla="*/ 1922736 h 4753485"/>
              <a:gd name="connsiteX5" fmla="*/ 12217941 w 12217941"/>
              <a:gd name="connsiteY5" fmla="*/ 4753485 h 4753485"/>
              <a:gd name="connsiteX6" fmla="*/ 0 w 12217941"/>
              <a:gd name="connsiteY6" fmla="*/ 4753485 h 4753485"/>
              <a:gd name="connsiteX7" fmla="*/ 9728 w 12217941"/>
              <a:gd name="connsiteY7" fmla="*/ 103663 h 4753485"/>
              <a:gd name="connsiteX0" fmla="*/ 9728 w 12217941"/>
              <a:gd name="connsiteY0" fmla="*/ 104985 h 4754807"/>
              <a:gd name="connsiteX1" fmla="*/ 2395119 w 12217941"/>
              <a:gd name="connsiteY1" fmla="*/ 460045 h 4754807"/>
              <a:gd name="connsiteX2" fmla="*/ 6225702 w 12217941"/>
              <a:gd name="connsiteY2" fmla="*/ 1369581 h 4754807"/>
              <a:gd name="connsiteX3" fmla="*/ 10330775 w 12217941"/>
              <a:gd name="connsiteY3" fmla="*/ 2147794 h 4754807"/>
              <a:gd name="connsiteX4" fmla="*/ 12198485 w 12217941"/>
              <a:gd name="connsiteY4" fmla="*/ 1924058 h 4754807"/>
              <a:gd name="connsiteX5" fmla="*/ 12217941 w 12217941"/>
              <a:gd name="connsiteY5" fmla="*/ 4754807 h 4754807"/>
              <a:gd name="connsiteX6" fmla="*/ 0 w 12217941"/>
              <a:gd name="connsiteY6" fmla="*/ 4754807 h 4754807"/>
              <a:gd name="connsiteX7" fmla="*/ 9728 w 12217941"/>
              <a:gd name="connsiteY7" fmla="*/ 104985 h 4754807"/>
              <a:gd name="connsiteX0" fmla="*/ 9728 w 12217941"/>
              <a:gd name="connsiteY0" fmla="*/ 107483 h 4757305"/>
              <a:gd name="connsiteX1" fmla="*/ 2395119 w 12217941"/>
              <a:gd name="connsiteY1" fmla="*/ 462543 h 4757305"/>
              <a:gd name="connsiteX2" fmla="*/ 6205824 w 12217941"/>
              <a:gd name="connsiteY2" fmla="*/ 1541044 h 4757305"/>
              <a:gd name="connsiteX3" fmla="*/ 10330775 w 12217941"/>
              <a:gd name="connsiteY3" fmla="*/ 2150292 h 4757305"/>
              <a:gd name="connsiteX4" fmla="*/ 12198485 w 12217941"/>
              <a:gd name="connsiteY4" fmla="*/ 1926556 h 4757305"/>
              <a:gd name="connsiteX5" fmla="*/ 12217941 w 12217941"/>
              <a:gd name="connsiteY5" fmla="*/ 4757305 h 4757305"/>
              <a:gd name="connsiteX6" fmla="*/ 0 w 12217941"/>
              <a:gd name="connsiteY6" fmla="*/ 4757305 h 4757305"/>
              <a:gd name="connsiteX7" fmla="*/ 9728 w 12217941"/>
              <a:gd name="connsiteY7" fmla="*/ 107483 h 4757305"/>
              <a:gd name="connsiteX0" fmla="*/ 9728 w 12217941"/>
              <a:gd name="connsiteY0" fmla="*/ 107483 h 4757305"/>
              <a:gd name="connsiteX1" fmla="*/ 2395119 w 12217941"/>
              <a:gd name="connsiteY1" fmla="*/ 462543 h 4757305"/>
              <a:gd name="connsiteX2" fmla="*/ 6205824 w 12217941"/>
              <a:gd name="connsiteY2" fmla="*/ 1541044 h 4757305"/>
              <a:gd name="connsiteX3" fmla="*/ 10330775 w 12217941"/>
              <a:gd name="connsiteY3" fmla="*/ 2150292 h 4757305"/>
              <a:gd name="connsiteX4" fmla="*/ 12198485 w 12217941"/>
              <a:gd name="connsiteY4" fmla="*/ 1926556 h 4757305"/>
              <a:gd name="connsiteX5" fmla="*/ 12217941 w 12217941"/>
              <a:gd name="connsiteY5" fmla="*/ 4757305 h 4757305"/>
              <a:gd name="connsiteX6" fmla="*/ 0 w 12217941"/>
              <a:gd name="connsiteY6" fmla="*/ 4757305 h 4757305"/>
              <a:gd name="connsiteX7" fmla="*/ 9728 w 12217941"/>
              <a:gd name="connsiteY7" fmla="*/ 107483 h 4757305"/>
              <a:gd name="connsiteX0" fmla="*/ 9728 w 12228302"/>
              <a:gd name="connsiteY0" fmla="*/ 107483 h 4757305"/>
              <a:gd name="connsiteX1" fmla="*/ 2395119 w 12228302"/>
              <a:gd name="connsiteY1" fmla="*/ 462543 h 4757305"/>
              <a:gd name="connsiteX2" fmla="*/ 6205824 w 12228302"/>
              <a:gd name="connsiteY2" fmla="*/ 1541044 h 4757305"/>
              <a:gd name="connsiteX3" fmla="*/ 10330775 w 12228302"/>
              <a:gd name="connsiteY3" fmla="*/ 2150292 h 4757305"/>
              <a:gd name="connsiteX4" fmla="*/ 12228302 w 12228302"/>
              <a:gd name="connsiteY4" fmla="*/ 1906678 h 4757305"/>
              <a:gd name="connsiteX5" fmla="*/ 12217941 w 12228302"/>
              <a:gd name="connsiteY5" fmla="*/ 4757305 h 4757305"/>
              <a:gd name="connsiteX6" fmla="*/ 0 w 12228302"/>
              <a:gd name="connsiteY6" fmla="*/ 4757305 h 4757305"/>
              <a:gd name="connsiteX7" fmla="*/ 9728 w 12228302"/>
              <a:gd name="connsiteY7" fmla="*/ 107483 h 475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28302" h="4757305">
                <a:moveTo>
                  <a:pt x="9728" y="107483"/>
                </a:moveTo>
                <a:cubicBezTo>
                  <a:pt x="640827" y="-199150"/>
                  <a:pt x="1362436" y="223616"/>
                  <a:pt x="2395119" y="462543"/>
                </a:cubicBezTo>
                <a:cubicBezTo>
                  <a:pt x="3427802" y="701470"/>
                  <a:pt x="4883215" y="1259753"/>
                  <a:pt x="6205824" y="1541044"/>
                </a:cubicBezTo>
                <a:cubicBezTo>
                  <a:pt x="7528433" y="1822335"/>
                  <a:pt x="9327029" y="2089353"/>
                  <a:pt x="10330775" y="2150292"/>
                </a:cubicBezTo>
                <a:cubicBezTo>
                  <a:pt x="11334521" y="2211231"/>
                  <a:pt x="11645417" y="2078463"/>
                  <a:pt x="12228302" y="1906678"/>
                </a:cubicBezTo>
                <a:cubicBezTo>
                  <a:pt x="12224848" y="2856887"/>
                  <a:pt x="12221395" y="3807096"/>
                  <a:pt x="12217941" y="4757305"/>
                </a:cubicBezTo>
                <a:lnTo>
                  <a:pt x="0" y="4757305"/>
                </a:lnTo>
                <a:cubicBezTo>
                  <a:pt x="3243" y="3207364"/>
                  <a:pt x="6485" y="1657424"/>
                  <a:pt x="9728" y="107483"/>
                </a:cubicBezTo>
                <a:close/>
              </a:path>
            </a:pathLst>
          </a:custGeom>
          <a:solidFill>
            <a:srgbClr val="678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967FBFA-F983-F512-66CD-31260E4B672A}"/>
              </a:ext>
            </a:extLst>
          </p:cNvPr>
          <p:cNvSpPr/>
          <p:nvPr/>
        </p:nvSpPr>
        <p:spPr>
          <a:xfrm>
            <a:off x="5786024" y="4770453"/>
            <a:ext cx="2453304" cy="785453"/>
          </a:xfrm>
          <a:prstGeom prst="ellipse">
            <a:avLst/>
          </a:prstGeom>
          <a:solidFill>
            <a:srgbClr val="495C32">
              <a:alpha val="28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097505-46B1-CF28-3FA8-20CDB41C8000}"/>
              </a:ext>
            </a:extLst>
          </p:cNvPr>
          <p:cNvGrpSpPr/>
          <p:nvPr/>
        </p:nvGrpSpPr>
        <p:grpSpPr>
          <a:xfrm>
            <a:off x="5226234" y="2830746"/>
            <a:ext cx="3061732" cy="2448261"/>
            <a:chOff x="8416907" y="6293793"/>
            <a:chExt cx="2479941" cy="198304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46622DC-10EA-A5EA-CB84-9CEBF90B281B}"/>
                </a:ext>
              </a:extLst>
            </p:cNvPr>
            <p:cNvGrpSpPr/>
            <p:nvPr/>
          </p:nvGrpSpPr>
          <p:grpSpPr>
            <a:xfrm>
              <a:off x="10324094" y="7445075"/>
              <a:ext cx="309523" cy="757265"/>
              <a:chOff x="10324094" y="7445075"/>
              <a:chExt cx="309523" cy="757265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8C3A841-2086-851D-2325-B81769B9CA57}"/>
                  </a:ext>
                </a:extLst>
              </p:cNvPr>
              <p:cNvSpPr/>
              <p:nvPr/>
            </p:nvSpPr>
            <p:spPr>
              <a:xfrm rot="785294">
                <a:off x="10324094" y="7445075"/>
                <a:ext cx="309523" cy="707838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6D8D1FB3-C7C7-9C27-24C7-2DB30BCC4E70}"/>
                  </a:ext>
                </a:extLst>
              </p:cNvPr>
              <p:cNvSpPr/>
              <p:nvPr/>
            </p:nvSpPr>
            <p:spPr>
              <a:xfrm>
                <a:off x="10363704" y="8051172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A5B7E9F-D9BA-5AFF-3488-0C8E1F670500}"/>
                </a:ext>
              </a:extLst>
            </p:cNvPr>
            <p:cNvGrpSpPr/>
            <p:nvPr/>
          </p:nvGrpSpPr>
          <p:grpSpPr>
            <a:xfrm>
              <a:off x="10080472" y="7339548"/>
              <a:ext cx="309523" cy="782764"/>
              <a:chOff x="10080472" y="7339548"/>
              <a:chExt cx="309523" cy="782764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48FCF2A2-FC96-5240-D4DC-911097ECE2A8}"/>
                  </a:ext>
                </a:extLst>
              </p:cNvPr>
              <p:cNvSpPr/>
              <p:nvPr/>
            </p:nvSpPr>
            <p:spPr>
              <a:xfrm rot="785294">
                <a:off x="10080472" y="7339548"/>
                <a:ext cx="309523" cy="707838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9C07704-BA65-8DB6-6FD8-32BCD10F5EF4}"/>
                  </a:ext>
                </a:extLst>
              </p:cNvPr>
              <p:cNvSpPr/>
              <p:nvPr/>
            </p:nvSpPr>
            <p:spPr>
              <a:xfrm>
                <a:off x="10111287" y="7971144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6C65360-A1E9-EE01-A521-C2AC7801787F}"/>
                </a:ext>
              </a:extLst>
            </p:cNvPr>
            <p:cNvGrpSpPr/>
            <p:nvPr/>
          </p:nvGrpSpPr>
          <p:grpSpPr>
            <a:xfrm>
              <a:off x="9282587" y="7493156"/>
              <a:ext cx="223268" cy="743395"/>
              <a:chOff x="9282587" y="7493156"/>
              <a:chExt cx="223268" cy="743395"/>
            </a:xfrm>
          </p:grpSpPr>
          <p:sp>
            <p:nvSpPr>
              <p:cNvPr id="77" name="Rectangle: Rounded Corners 13">
                <a:extLst>
                  <a:ext uri="{FF2B5EF4-FFF2-40B4-BE49-F238E27FC236}">
                    <a16:creationId xmlns:a16="http://schemas.microsoft.com/office/drawing/2014/main" id="{B886A9D4-D4D6-0DA5-144F-9589C10BE964}"/>
                  </a:ext>
                </a:extLst>
              </p:cNvPr>
              <p:cNvSpPr/>
              <p:nvPr/>
            </p:nvSpPr>
            <p:spPr>
              <a:xfrm>
                <a:off x="9363459" y="7493156"/>
                <a:ext cx="142396" cy="685609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D5FC9184-CF5E-8A18-8FCD-EC72D6F1D06E}"/>
                  </a:ext>
                </a:extLst>
              </p:cNvPr>
              <p:cNvSpPr/>
              <p:nvPr/>
            </p:nvSpPr>
            <p:spPr>
              <a:xfrm>
                <a:off x="9282587" y="8085383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7F852E3-41DF-E145-B1D2-2DD8B93CCFE4}"/>
                </a:ext>
              </a:extLst>
            </p:cNvPr>
            <p:cNvGrpSpPr/>
            <p:nvPr/>
          </p:nvGrpSpPr>
          <p:grpSpPr>
            <a:xfrm>
              <a:off x="9412724" y="7550941"/>
              <a:ext cx="207500" cy="725894"/>
              <a:chOff x="9412724" y="7550941"/>
              <a:chExt cx="207500" cy="725894"/>
            </a:xfrm>
          </p:grpSpPr>
          <p:sp>
            <p:nvSpPr>
              <p:cNvPr id="79" name="Rectangle: Rounded Corners 13">
                <a:extLst>
                  <a:ext uri="{FF2B5EF4-FFF2-40B4-BE49-F238E27FC236}">
                    <a16:creationId xmlns:a16="http://schemas.microsoft.com/office/drawing/2014/main" id="{F611731A-3428-933F-675F-011646A43A7F}"/>
                  </a:ext>
                </a:extLst>
              </p:cNvPr>
              <p:cNvSpPr/>
              <p:nvPr/>
            </p:nvSpPr>
            <p:spPr>
              <a:xfrm>
                <a:off x="9477828" y="7550941"/>
                <a:ext cx="142396" cy="685609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33E2C1D-FD29-9964-C5F8-1A7C84278368}"/>
                  </a:ext>
                </a:extLst>
              </p:cNvPr>
              <p:cNvSpPr/>
              <p:nvPr/>
            </p:nvSpPr>
            <p:spPr>
              <a:xfrm>
                <a:off x="9412724" y="8125667"/>
                <a:ext cx="204836" cy="151168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0" name="Cloud 3">
              <a:extLst>
                <a:ext uri="{FF2B5EF4-FFF2-40B4-BE49-F238E27FC236}">
                  <a16:creationId xmlns:a16="http://schemas.microsoft.com/office/drawing/2014/main" id="{8C617864-CB4C-22D1-36A1-3E8A42DC65AF}"/>
                </a:ext>
              </a:extLst>
            </p:cNvPr>
            <p:cNvSpPr/>
            <p:nvPr/>
          </p:nvSpPr>
          <p:spPr>
            <a:xfrm rot="11403055">
              <a:off x="9004064" y="6293793"/>
              <a:ext cx="1892784" cy="1408756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30116 w 44810"/>
                <a:gd name="connsiteY4" fmla="*/ 36782 h 43219"/>
                <a:gd name="connsiteX5" fmla="*/ 30150 w 44810"/>
                <a:gd name="connsiteY5" fmla="*/ 36519 h 43219"/>
                <a:gd name="connsiteX6" fmla="*/ 38914 w 44810"/>
                <a:gd name="connsiteY6" fmla="*/ 29938 h 43219"/>
                <a:gd name="connsiteX7" fmla="*/ 38970 w 44810"/>
                <a:gd name="connsiteY7" fmla="*/ 29949 h 43219"/>
                <a:gd name="connsiteX8" fmla="*/ 43388 w 44810"/>
                <a:gd name="connsiteY8" fmla="*/ 15213 h 43219"/>
                <a:gd name="connsiteX9" fmla="*/ 42494 w 44810"/>
                <a:gd name="connsiteY9" fmla="*/ 16323 h 43219"/>
                <a:gd name="connsiteX10" fmla="*/ 39914 w 44810"/>
                <a:gd name="connsiteY10" fmla="*/ 5285 h 43219"/>
                <a:gd name="connsiteX11" fmla="*/ 39639 w 44810"/>
                <a:gd name="connsiteY11" fmla="*/ 5855 h 43219"/>
                <a:gd name="connsiteX12" fmla="*/ 31018 w 44810"/>
                <a:gd name="connsiteY12" fmla="*/ 2624 h 43219"/>
                <a:gd name="connsiteX13" fmla="*/ 31410 w 44810"/>
                <a:gd name="connsiteY13" fmla="*/ 2199 h 43219"/>
                <a:gd name="connsiteX14" fmla="*/ 24208 w 44810"/>
                <a:gd name="connsiteY14" fmla="*/ 3695 h 43219"/>
                <a:gd name="connsiteX15" fmla="*/ 24090 w 44810"/>
                <a:gd name="connsiteY15" fmla="*/ 3189 h 43219"/>
                <a:gd name="connsiteX16" fmla="*/ 15590 w 44810"/>
                <a:gd name="connsiteY16" fmla="*/ 5051 h 43219"/>
                <a:gd name="connsiteX17" fmla="*/ 15915 w 44810"/>
                <a:gd name="connsiteY17" fmla="*/ 5516 h 43219"/>
                <a:gd name="connsiteX18" fmla="*/ 5682 w 44810"/>
                <a:gd name="connsiteY18" fmla="*/ 14770 h 43219"/>
                <a:gd name="connsiteX19" fmla="*/ 5490 w 44810"/>
                <a:gd name="connsiteY19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30116 w 44810"/>
                <a:gd name="connsiteY2" fmla="*/ 36782 h 43219"/>
                <a:gd name="connsiteX3" fmla="*/ 30150 w 44810"/>
                <a:gd name="connsiteY3" fmla="*/ 36519 h 43219"/>
                <a:gd name="connsiteX4" fmla="*/ 38914 w 44810"/>
                <a:gd name="connsiteY4" fmla="*/ 29938 h 43219"/>
                <a:gd name="connsiteX5" fmla="*/ 38970 w 44810"/>
                <a:gd name="connsiteY5" fmla="*/ 29949 h 43219"/>
                <a:gd name="connsiteX6" fmla="*/ 43388 w 44810"/>
                <a:gd name="connsiteY6" fmla="*/ 15213 h 43219"/>
                <a:gd name="connsiteX7" fmla="*/ 42494 w 44810"/>
                <a:gd name="connsiteY7" fmla="*/ 16323 h 43219"/>
                <a:gd name="connsiteX8" fmla="*/ 39914 w 44810"/>
                <a:gd name="connsiteY8" fmla="*/ 5285 h 43219"/>
                <a:gd name="connsiteX9" fmla="*/ 39639 w 44810"/>
                <a:gd name="connsiteY9" fmla="*/ 5855 h 43219"/>
                <a:gd name="connsiteX10" fmla="*/ 31018 w 44810"/>
                <a:gd name="connsiteY10" fmla="*/ 2624 h 43219"/>
                <a:gd name="connsiteX11" fmla="*/ 31410 w 44810"/>
                <a:gd name="connsiteY11" fmla="*/ 2199 h 43219"/>
                <a:gd name="connsiteX12" fmla="*/ 24208 w 44810"/>
                <a:gd name="connsiteY12" fmla="*/ 3695 h 43219"/>
                <a:gd name="connsiteX13" fmla="*/ 24090 w 44810"/>
                <a:gd name="connsiteY13" fmla="*/ 3189 h 43219"/>
                <a:gd name="connsiteX14" fmla="*/ 15590 w 44810"/>
                <a:gd name="connsiteY14" fmla="*/ 5051 h 43219"/>
                <a:gd name="connsiteX15" fmla="*/ 15915 w 44810"/>
                <a:gd name="connsiteY15" fmla="*/ 5516 h 43219"/>
                <a:gd name="connsiteX16" fmla="*/ 5682 w 44810"/>
                <a:gd name="connsiteY16" fmla="*/ 14770 h 43219"/>
                <a:gd name="connsiteX17" fmla="*/ 5490 w 44810"/>
                <a:gd name="connsiteY17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14" fmla="*/ 5682 w 44810"/>
                <a:gd name="connsiteY14" fmla="*/ 14770 h 43219"/>
                <a:gd name="connsiteX15" fmla="*/ 5490 w 44810"/>
                <a:gd name="connsiteY15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810" h="43219">
                  <a:moveTo>
                    <a:pt x="5490" y="14229"/>
                  </a:moveTo>
                  <a:cubicBezTo>
                    <a:pt x="5219" y="11516"/>
                    <a:pt x="5851" y="8780"/>
                    <a:pt x="7213" y="6766"/>
                  </a:cubicBezTo>
                  <a:cubicBezTo>
                    <a:pt x="9365" y="3585"/>
                    <a:pt x="12854" y="2876"/>
                    <a:pt x="15595" y="5061"/>
                  </a:cubicBezTo>
                  <a:cubicBezTo>
                    <a:pt x="17268" y="768"/>
                    <a:pt x="21504" y="-119"/>
                    <a:pt x="24046" y="3291"/>
                  </a:cubicBezTo>
                  <a:cubicBezTo>
                    <a:pt x="24687" y="1542"/>
                    <a:pt x="25918" y="333"/>
                    <a:pt x="27339" y="59"/>
                  </a:cubicBezTo>
                  <a:cubicBezTo>
                    <a:pt x="28903" y="-243"/>
                    <a:pt x="30465" y="629"/>
                    <a:pt x="31423" y="2340"/>
                  </a:cubicBezTo>
                  <a:cubicBezTo>
                    <a:pt x="32805" y="126"/>
                    <a:pt x="35091" y="-601"/>
                    <a:pt x="37053" y="549"/>
                  </a:cubicBezTo>
                  <a:cubicBezTo>
                    <a:pt x="38548" y="1425"/>
                    <a:pt x="39620" y="3259"/>
                    <a:pt x="39908" y="5435"/>
                  </a:cubicBezTo>
                  <a:cubicBezTo>
                    <a:pt x="41636" y="6077"/>
                    <a:pt x="43012" y="7857"/>
                    <a:pt x="43572" y="10177"/>
                  </a:cubicBezTo>
                  <a:cubicBezTo>
                    <a:pt x="43979" y="11861"/>
                    <a:pt x="43921" y="13690"/>
                    <a:pt x="43408" y="15319"/>
                  </a:cubicBezTo>
                  <a:cubicBezTo>
                    <a:pt x="44669" y="17553"/>
                    <a:pt x="45110" y="20449"/>
                    <a:pt x="44606" y="23181"/>
                  </a:cubicBezTo>
                  <a:cubicBezTo>
                    <a:pt x="43936" y="26813"/>
                    <a:pt x="41718" y="29533"/>
                    <a:pt x="38994" y="30063"/>
                  </a:cubicBezTo>
                  <a:cubicBezTo>
                    <a:pt x="38981" y="32330"/>
                    <a:pt x="38248" y="34480"/>
                    <a:pt x="36985" y="35960"/>
                  </a:cubicBezTo>
                  <a:cubicBezTo>
                    <a:pt x="35066" y="38209"/>
                    <a:pt x="32294" y="38498"/>
                    <a:pt x="30145" y="36674"/>
                  </a:cubicBezTo>
                  <a:cubicBezTo>
                    <a:pt x="29450" y="39807"/>
                    <a:pt x="27589" y="42202"/>
                    <a:pt x="25257" y="42965"/>
                  </a:cubicBezTo>
                  <a:cubicBezTo>
                    <a:pt x="22509" y="43864"/>
                    <a:pt x="19641" y="42332"/>
                    <a:pt x="18070" y="39125"/>
                  </a:cubicBezTo>
                  <a:cubicBezTo>
                    <a:pt x="14362" y="42169"/>
                    <a:pt x="9546" y="40458"/>
                    <a:pt x="7394" y="35331"/>
                  </a:cubicBezTo>
                  <a:cubicBezTo>
                    <a:pt x="5280" y="35668"/>
                    <a:pt x="636" y="29430"/>
                    <a:pt x="41" y="26656"/>
                  </a:cubicBezTo>
                  <a:cubicBezTo>
                    <a:pt x="-390" y="24649"/>
                    <a:pt x="2650" y="26936"/>
                    <a:pt x="3703" y="25410"/>
                  </a:cubicBezTo>
                  <a:cubicBezTo>
                    <a:pt x="2209" y="24213"/>
                    <a:pt x="1377" y="21916"/>
                    <a:pt x="1585" y="19563"/>
                  </a:cubicBezTo>
                  <a:cubicBezTo>
                    <a:pt x="1829" y="16808"/>
                    <a:pt x="3435" y="14650"/>
                    <a:pt x="5453" y="14366"/>
                  </a:cubicBezTo>
                  <a:cubicBezTo>
                    <a:pt x="5465" y="14320"/>
                    <a:pt x="5478" y="14275"/>
                    <a:pt x="5490" y="14229"/>
                  </a:cubicBezTo>
                  <a:close/>
                </a:path>
                <a:path w="44810" h="43219" fill="none" extrusionOk="0">
                  <a:moveTo>
                    <a:pt x="30116" y="36782"/>
                  </a:moveTo>
                  <a:cubicBezTo>
                    <a:pt x="30077" y="37429"/>
                    <a:pt x="30288" y="35897"/>
                    <a:pt x="30150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EC8AAF-B1B1-48C2-EFBA-83755B5A6950}"/>
                </a:ext>
              </a:extLst>
            </p:cNvPr>
            <p:cNvGrpSpPr/>
            <p:nvPr/>
          </p:nvGrpSpPr>
          <p:grpSpPr>
            <a:xfrm rot="21195210">
              <a:off x="8416907" y="6480130"/>
              <a:ext cx="798387" cy="958342"/>
              <a:chOff x="8446091" y="6295303"/>
              <a:chExt cx="798387" cy="95834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325C5705-1ABF-AD5E-9B94-3718BE78C349}"/>
                  </a:ext>
                </a:extLst>
              </p:cNvPr>
              <p:cNvSpPr/>
              <p:nvPr/>
            </p:nvSpPr>
            <p:spPr>
              <a:xfrm>
                <a:off x="8446091" y="6499608"/>
                <a:ext cx="696727" cy="754037"/>
              </a:xfrm>
              <a:custGeom>
                <a:avLst/>
                <a:gdLst>
                  <a:gd name="connsiteX0" fmla="*/ 410095 w 1329798"/>
                  <a:gd name="connsiteY0" fmla="*/ 4928 h 1424977"/>
                  <a:gd name="connsiteX1" fmla="*/ 71958 w 1329798"/>
                  <a:gd name="connsiteY1" fmla="*/ 390691 h 1424977"/>
                  <a:gd name="connsiteX2" fmla="*/ 14808 w 1329798"/>
                  <a:gd name="connsiteY2" fmla="*/ 952666 h 1424977"/>
                  <a:gd name="connsiteX3" fmla="*/ 271983 w 1329798"/>
                  <a:gd name="connsiteY3" fmla="*/ 1414628 h 1424977"/>
                  <a:gd name="connsiteX4" fmla="*/ 1033983 w 1329798"/>
                  <a:gd name="connsiteY4" fmla="*/ 1224128 h 1424977"/>
                  <a:gd name="connsiteX5" fmla="*/ 1305445 w 1329798"/>
                  <a:gd name="connsiteY5" fmla="*/ 662153 h 1424977"/>
                  <a:gd name="connsiteX6" fmla="*/ 1219720 w 1329798"/>
                  <a:gd name="connsiteY6" fmla="*/ 204953 h 1424977"/>
                  <a:gd name="connsiteX7" fmla="*/ 410095 w 1329798"/>
                  <a:gd name="connsiteY7" fmla="*/ 4928 h 1424977"/>
                  <a:gd name="connsiteX0" fmla="*/ 410095 w 1314831"/>
                  <a:gd name="connsiteY0" fmla="*/ 5601 h 1425650"/>
                  <a:gd name="connsiteX1" fmla="*/ 71958 w 1314831"/>
                  <a:gd name="connsiteY1" fmla="*/ 391364 h 1425650"/>
                  <a:gd name="connsiteX2" fmla="*/ 14808 w 1314831"/>
                  <a:gd name="connsiteY2" fmla="*/ 953339 h 1425650"/>
                  <a:gd name="connsiteX3" fmla="*/ 271983 w 1314831"/>
                  <a:gd name="connsiteY3" fmla="*/ 1415301 h 1425650"/>
                  <a:gd name="connsiteX4" fmla="*/ 1033983 w 1314831"/>
                  <a:gd name="connsiteY4" fmla="*/ 1224801 h 1425650"/>
                  <a:gd name="connsiteX5" fmla="*/ 1305445 w 1314831"/>
                  <a:gd name="connsiteY5" fmla="*/ 662826 h 1425650"/>
                  <a:gd name="connsiteX6" fmla="*/ 1219720 w 1314831"/>
                  <a:gd name="connsiteY6" fmla="*/ 205626 h 1425650"/>
                  <a:gd name="connsiteX7" fmla="*/ 410095 w 1314831"/>
                  <a:gd name="connsiteY7" fmla="*/ 5601 h 1425650"/>
                  <a:gd name="connsiteX0" fmla="*/ 410095 w 1305445"/>
                  <a:gd name="connsiteY0" fmla="*/ 5601 h 1425650"/>
                  <a:gd name="connsiteX1" fmla="*/ 71958 w 1305445"/>
                  <a:gd name="connsiteY1" fmla="*/ 391364 h 1425650"/>
                  <a:gd name="connsiteX2" fmla="*/ 14808 w 1305445"/>
                  <a:gd name="connsiteY2" fmla="*/ 953339 h 1425650"/>
                  <a:gd name="connsiteX3" fmla="*/ 271983 w 1305445"/>
                  <a:gd name="connsiteY3" fmla="*/ 1415301 h 1425650"/>
                  <a:gd name="connsiteX4" fmla="*/ 1033983 w 1305445"/>
                  <a:gd name="connsiteY4" fmla="*/ 1224801 h 1425650"/>
                  <a:gd name="connsiteX5" fmla="*/ 1305445 w 1305445"/>
                  <a:gd name="connsiteY5" fmla="*/ 662826 h 1425650"/>
                  <a:gd name="connsiteX6" fmla="*/ 1219720 w 1305445"/>
                  <a:gd name="connsiteY6" fmla="*/ 205626 h 1425650"/>
                  <a:gd name="connsiteX7" fmla="*/ 410095 w 1305445"/>
                  <a:gd name="connsiteY7" fmla="*/ 5601 h 1425650"/>
                  <a:gd name="connsiteX0" fmla="*/ 410095 w 1305445"/>
                  <a:gd name="connsiteY0" fmla="*/ 6003 h 1426052"/>
                  <a:gd name="connsiteX1" fmla="*/ 71958 w 1305445"/>
                  <a:gd name="connsiteY1" fmla="*/ 391766 h 1426052"/>
                  <a:gd name="connsiteX2" fmla="*/ 14808 w 1305445"/>
                  <a:gd name="connsiteY2" fmla="*/ 953741 h 1426052"/>
                  <a:gd name="connsiteX3" fmla="*/ 271983 w 1305445"/>
                  <a:gd name="connsiteY3" fmla="*/ 1415703 h 1426052"/>
                  <a:gd name="connsiteX4" fmla="*/ 1033983 w 1305445"/>
                  <a:gd name="connsiteY4" fmla="*/ 1225203 h 1426052"/>
                  <a:gd name="connsiteX5" fmla="*/ 1305445 w 1305445"/>
                  <a:gd name="connsiteY5" fmla="*/ 663228 h 1426052"/>
                  <a:gd name="connsiteX6" fmla="*/ 1219720 w 1305445"/>
                  <a:gd name="connsiteY6" fmla="*/ 206028 h 1426052"/>
                  <a:gd name="connsiteX7" fmla="*/ 410095 w 1305445"/>
                  <a:gd name="connsiteY7" fmla="*/ 6003 h 1426052"/>
                  <a:gd name="connsiteX0" fmla="*/ 410095 w 1309300"/>
                  <a:gd name="connsiteY0" fmla="*/ 6003 h 1426052"/>
                  <a:gd name="connsiteX1" fmla="*/ 71958 w 1309300"/>
                  <a:gd name="connsiteY1" fmla="*/ 391766 h 1426052"/>
                  <a:gd name="connsiteX2" fmla="*/ 14808 w 1309300"/>
                  <a:gd name="connsiteY2" fmla="*/ 953741 h 1426052"/>
                  <a:gd name="connsiteX3" fmla="*/ 271983 w 1309300"/>
                  <a:gd name="connsiteY3" fmla="*/ 1415703 h 1426052"/>
                  <a:gd name="connsiteX4" fmla="*/ 1033983 w 1309300"/>
                  <a:gd name="connsiteY4" fmla="*/ 1225203 h 1426052"/>
                  <a:gd name="connsiteX5" fmla="*/ 1305445 w 1309300"/>
                  <a:gd name="connsiteY5" fmla="*/ 663228 h 1426052"/>
                  <a:gd name="connsiteX6" fmla="*/ 1219720 w 1309300"/>
                  <a:gd name="connsiteY6" fmla="*/ 206028 h 1426052"/>
                  <a:gd name="connsiteX7" fmla="*/ 410095 w 1309300"/>
                  <a:gd name="connsiteY7" fmla="*/ 6003 h 1426052"/>
                  <a:gd name="connsiteX0" fmla="*/ 410095 w 1305476"/>
                  <a:gd name="connsiteY0" fmla="*/ 6003 h 1426052"/>
                  <a:gd name="connsiteX1" fmla="*/ 71958 w 1305476"/>
                  <a:gd name="connsiteY1" fmla="*/ 391766 h 1426052"/>
                  <a:gd name="connsiteX2" fmla="*/ 14808 w 1305476"/>
                  <a:gd name="connsiteY2" fmla="*/ 953741 h 1426052"/>
                  <a:gd name="connsiteX3" fmla="*/ 271983 w 1305476"/>
                  <a:gd name="connsiteY3" fmla="*/ 1415703 h 1426052"/>
                  <a:gd name="connsiteX4" fmla="*/ 1033983 w 1305476"/>
                  <a:gd name="connsiteY4" fmla="*/ 1225203 h 1426052"/>
                  <a:gd name="connsiteX5" fmla="*/ 1305445 w 1305476"/>
                  <a:gd name="connsiteY5" fmla="*/ 663228 h 1426052"/>
                  <a:gd name="connsiteX6" fmla="*/ 1219720 w 1305476"/>
                  <a:gd name="connsiteY6" fmla="*/ 206028 h 1426052"/>
                  <a:gd name="connsiteX7" fmla="*/ 410095 w 1305476"/>
                  <a:gd name="connsiteY7" fmla="*/ 6003 h 1426052"/>
                  <a:gd name="connsiteX0" fmla="*/ 550339 w 1315803"/>
                  <a:gd name="connsiteY0" fmla="*/ 7055 h 1371445"/>
                  <a:gd name="connsiteX1" fmla="*/ 77030 w 1315803"/>
                  <a:gd name="connsiteY1" fmla="*/ 337159 h 1371445"/>
                  <a:gd name="connsiteX2" fmla="*/ 19880 w 1315803"/>
                  <a:gd name="connsiteY2" fmla="*/ 899134 h 1371445"/>
                  <a:gd name="connsiteX3" fmla="*/ 277055 w 1315803"/>
                  <a:gd name="connsiteY3" fmla="*/ 1361096 h 1371445"/>
                  <a:gd name="connsiteX4" fmla="*/ 1039055 w 1315803"/>
                  <a:gd name="connsiteY4" fmla="*/ 1170596 h 1371445"/>
                  <a:gd name="connsiteX5" fmla="*/ 1310517 w 1315803"/>
                  <a:gd name="connsiteY5" fmla="*/ 608621 h 1371445"/>
                  <a:gd name="connsiteX6" fmla="*/ 1224792 w 1315803"/>
                  <a:gd name="connsiteY6" fmla="*/ 151421 h 1371445"/>
                  <a:gd name="connsiteX7" fmla="*/ 550339 w 1315803"/>
                  <a:gd name="connsiteY7" fmla="*/ 7055 h 1371445"/>
                  <a:gd name="connsiteX0" fmla="*/ 536604 w 1302068"/>
                  <a:gd name="connsiteY0" fmla="*/ 7497 h 1371887"/>
                  <a:gd name="connsiteX1" fmla="*/ 118954 w 1302068"/>
                  <a:gd name="connsiteY1" fmla="*/ 345552 h 1371887"/>
                  <a:gd name="connsiteX2" fmla="*/ 6145 w 1302068"/>
                  <a:gd name="connsiteY2" fmla="*/ 899576 h 1371887"/>
                  <a:gd name="connsiteX3" fmla="*/ 263320 w 1302068"/>
                  <a:gd name="connsiteY3" fmla="*/ 1361538 h 1371887"/>
                  <a:gd name="connsiteX4" fmla="*/ 1025320 w 1302068"/>
                  <a:gd name="connsiteY4" fmla="*/ 1171038 h 1371887"/>
                  <a:gd name="connsiteX5" fmla="*/ 1296782 w 1302068"/>
                  <a:gd name="connsiteY5" fmla="*/ 609063 h 1371887"/>
                  <a:gd name="connsiteX6" fmla="*/ 1211057 w 1302068"/>
                  <a:gd name="connsiteY6" fmla="*/ 151863 h 1371887"/>
                  <a:gd name="connsiteX7" fmla="*/ 536604 w 1302068"/>
                  <a:gd name="connsiteY7" fmla="*/ 7497 h 1371887"/>
                  <a:gd name="connsiteX0" fmla="*/ 534782 w 1300246"/>
                  <a:gd name="connsiteY0" fmla="*/ 7497 h 1371887"/>
                  <a:gd name="connsiteX1" fmla="*/ 117132 w 1300246"/>
                  <a:gd name="connsiteY1" fmla="*/ 345552 h 1371887"/>
                  <a:gd name="connsiteX2" fmla="*/ 4323 w 1300246"/>
                  <a:gd name="connsiteY2" fmla="*/ 899576 h 1371887"/>
                  <a:gd name="connsiteX3" fmla="*/ 229693 w 1300246"/>
                  <a:gd name="connsiteY3" fmla="*/ 1361538 h 1371887"/>
                  <a:gd name="connsiteX4" fmla="*/ 1023498 w 1300246"/>
                  <a:gd name="connsiteY4" fmla="*/ 1171038 h 1371887"/>
                  <a:gd name="connsiteX5" fmla="*/ 1294960 w 1300246"/>
                  <a:gd name="connsiteY5" fmla="*/ 609063 h 1371887"/>
                  <a:gd name="connsiteX6" fmla="*/ 1209235 w 1300246"/>
                  <a:gd name="connsiteY6" fmla="*/ 151863 h 1371887"/>
                  <a:gd name="connsiteX7" fmla="*/ 534782 w 1300246"/>
                  <a:gd name="connsiteY7" fmla="*/ 7497 h 1371887"/>
                  <a:gd name="connsiteX0" fmla="*/ 485926 w 1251390"/>
                  <a:gd name="connsiteY0" fmla="*/ 7497 h 1371446"/>
                  <a:gd name="connsiteX1" fmla="*/ 68276 w 1251390"/>
                  <a:gd name="connsiteY1" fmla="*/ 345552 h 1371446"/>
                  <a:gd name="connsiteX2" fmla="*/ 11126 w 1251390"/>
                  <a:gd name="connsiteY2" fmla="*/ 907527 h 1371446"/>
                  <a:gd name="connsiteX3" fmla="*/ 180837 w 1251390"/>
                  <a:gd name="connsiteY3" fmla="*/ 1361538 h 1371446"/>
                  <a:gd name="connsiteX4" fmla="*/ 974642 w 1251390"/>
                  <a:gd name="connsiteY4" fmla="*/ 1171038 h 1371446"/>
                  <a:gd name="connsiteX5" fmla="*/ 1246104 w 1251390"/>
                  <a:gd name="connsiteY5" fmla="*/ 609063 h 1371446"/>
                  <a:gd name="connsiteX6" fmla="*/ 1160379 w 1251390"/>
                  <a:gd name="connsiteY6" fmla="*/ 151863 h 1371446"/>
                  <a:gd name="connsiteX7" fmla="*/ 485926 w 1251390"/>
                  <a:gd name="connsiteY7" fmla="*/ 7497 h 1371446"/>
                  <a:gd name="connsiteX0" fmla="*/ 480707 w 1246171"/>
                  <a:gd name="connsiteY0" fmla="*/ 7497 h 1371446"/>
                  <a:gd name="connsiteX1" fmla="*/ 63057 w 1246171"/>
                  <a:gd name="connsiteY1" fmla="*/ 345552 h 1371446"/>
                  <a:gd name="connsiteX2" fmla="*/ 5907 w 1246171"/>
                  <a:gd name="connsiteY2" fmla="*/ 907527 h 1371446"/>
                  <a:gd name="connsiteX3" fmla="*/ 175618 w 1246171"/>
                  <a:gd name="connsiteY3" fmla="*/ 1361538 h 1371446"/>
                  <a:gd name="connsiteX4" fmla="*/ 969423 w 1246171"/>
                  <a:gd name="connsiteY4" fmla="*/ 1171038 h 1371446"/>
                  <a:gd name="connsiteX5" fmla="*/ 1240885 w 1246171"/>
                  <a:gd name="connsiteY5" fmla="*/ 609063 h 1371446"/>
                  <a:gd name="connsiteX6" fmla="*/ 1155160 w 1246171"/>
                  <a:gd name="connsiteY6" fmla="*/ 151863 h 1371446"/>
                  <a:gd name="connsiteX7" fmla="*/ 480707 w 1246171"/>
                  <a:gd name="connsiteY7" fmla="*/ 7497 h 1371446"/>
                  <a:gd name="connsiteX0" fmla="*/ 481680 w 1247144"/>
                  <a:gd name="connsiteY0" fmla="*/ 12670 h 1376619"/>
                  <a:gd name="connsiteX1" fmla="*/ 318472 w 1247144"/>
                  <a:gd name="connsiteY1" fmla="*/ 438190 h 1376619"/>
                  <a:gd name="connsiteX2" fmla="*/ 6880 w 1247144"/>
                  <a:gd name="connsiteY2" fmla="*/ 912700 h 1376619"/>
                  <a:gd name="connsiteX3" fmla="*/ 176591 w 1247144"/>
                  <a:gd name="connsiteY3" fmla="*/ 1366711 h 1376619"/>
                  <a:gd name="connsiteX4" fmla="*/ 970396 w 1247144"/>
                  <a:gd name="connsiteY4" fmla="*/ 1176211 h 1376619"/>
                  <a:gd name="connsiteX5" fmla="*/ 1241858 w 1247144"/>
                  <a:gd name="connsiteY5" fmla="*/ 614236 h 1376619"/>
                  <a:gd name="connsiteX6" fmla="*/ 1156133 w 1247144"/>
                  <a:gd name="connsiteY6" fmla="*/ 157036 h 1376619"/>
                  <a:gd name="connsiteX7" fmla="*/ 481680 w 1247144"/>
                  <a:gd name="connsiteY7" fmla="*/ 12670 h 1376619"/>
                  <a:gd name="connsiteX0" fmla="*/ 418070 w 1250351"/>
                  <a:gd name="connsiteY0" fmla="*/ 12670 h 1376619"/>
                  <a:gd name="connsiteX1" fmla="*/ 318472 w 1250351"/>
                  <a:gd name="connsiteY1" fmla="*/ 438190 h 1376619"/>
                  <a:gd name="connsiteX2" fmla="*/ 6880 w 1250351"/>
                  <a:gd name="connsiteY2" fmla="*/ 912700 h 1376619"/>
                  <a:gd name="connsiteX3" fmla="*/ 176591 w 1250351"/>
                  <a:gd name="connsiteY3" fmla="*/ 1366711 h 1376619"/>
                  <a:gd name="connsiteX4" fmla="*/ 970396 w 1250351"/>
                  <a:gd name="connsiteY4" fmla="*/ 1176211 h 1376619"/>
                  <a:gd name="connsiteX5" fmla="*/ 1241858 w 1250351"/>
                  <a:gd name="connsiteY5" fmla="*/ 614236 h 1376619"/>
                  <a:gd name="connsiteX6" fmla="*/ 1156133 w 1250351"/>
                  <a:gd name="connsiteY6" fmla="*/ 157036 h 1376619"/>
                  <a:gd name="connsiteX7" fmla="*/ 418070 w 1250351"/>
                  <a:gd name="connsiteY7" fmla="*/ 12670 h 1376619"/>
                  <a:gd name="connsiteX0" fmla="*/ 521437 w 1245354"/>
                  <a:gd name="connsiteY0" fmla="*/ 15650 h 1347793"/>
                  <a:gd name="connsiteX1" fmla="*/ 318472 w 1245354"/>
                  <a:gd name="connsiteY1" fmla="*/ 409364 h 1347793"/>
                  <a:gd name="connsiteX2" fmla="*/ 6880 w 1245354"/>
                  <a:gd name="connsiteY2" fmla="*/ 883874 h 1347793"/>
                  <a:gd name="connsiteX3" fmla="*/ 176591 w 1245354"/>
                  <a:gd name="connsiteY3" fmla="*/ 1337885 h 1347793"/>
                  <a:gd name="connsiteX4" fmla="*/ 970396 w 1245354"/>
                  <a:gd name="connsiteY4" fmla="*/ 1147385 h 1347793"/>
                  <a:gd name="connsiteX5" fmla="*/ 1241858 w 1245354"/>
                  <a:gd name="connsiteY5" fmla="*/ 585410 h 1347793"/>
                  <a:gd name="connsiteX6" fmla="*/ 1156133 w 1245354"/>
                  <a:gd name="connsiteY6" fmla="*/ 128210 h 1347793"/>
                  <a:gd name="connsiteX7" fmla="*/ 521437 w 1245354"/>
                  <a:gd name="connsiteY7" fmla="*/ 15650 h 134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45354" h="1347793">
                    <a:moveTo>
                      <a:pt x="521437" y="15650"/>
                    </a:moveTo>
                    <a:cubicBezTo>
                      <a:pt x="381827" y="62509"/>
                      <a:pt x="404231" y="264660"/>
                      <a:pt x="318472" y="409364"/>
                    </a:cubicBezTo>
                    <a:cubicBezTo>
                      <a:pt x="232713" y="554068"/>
                      <a:pt x="30527" y="729121"/>
                      <a:pt x="6880" y="883874"/>
                    </a:cubicBezTo>
                    <a:cubicBezTo>
                      <a:pt x="-16767" y="1038628"/>
                      <a:pt x="16005" y="1293967"/>
                      <a:pt x="176591" y="1337885"/>
                    </a:cubicBezTo>
                    <a:cubicBezTo>
                      <a:pt x="337177" y="1381803"/>
                      <a:pt x="792852" y="1272797"/>
                      <a:pt x="970396" y="1147385"/>
                    </a:cubicBezTo>
                    <a:cubicBezTo>
                      <a:pt x="1147940" y="1021973"/>
                      <a:pt x="1243930" y="758058"/>
                      <a:pt x="1241858" y="585410"/>
                    </a:cubicBezTo>
                    <a:cubicBezTo>
                      <a:pt x="1239477" y="386973"/>
                      <a:pt x="1276203" y="223170"/>
                      <a:pt x="1156133" y="128210"/>
                    </a:cubicBezTo>
                    <a:cubicBezTo>
                      <a:pt x="1036063" y="33250"/>
                      <a:pt x="661047" y="-31209"/>
                      <a:pt x="521437" y="1565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" name="Cloud 5">
                <a:extLst>
                  <a:ext uri="{FF2B5EF4-FFF2-40B4-BE49-F238E27FC236}">
                    <a16:creationId xmlns:a16="http://schemas.microsoft.com/office/drawing/2014/main" id="{6535320A-DCE7-D56D-CEA4-3DA1CB47D985}"/>
                  </a:ext>
                </a:extLst>
              </p:cNvPr>
              <p:cNvSpPr/>
              <p:nvPr/>
            </p:nvSpPr>
            <p:spPr>
              <a:xfrm rot="11403055">
                <a:off x="8587901" y="6295303"/>
                <a:ext cx="647159" cy="380007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6493 w 43256"/>
                  <a:gd name="connsiteY8" fmla="*/ 27804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6493 w 43256"/>
                  <a:gd name="connsiteY8" fmla="*/ 27804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547 w 43256"/>
                  <a:gd name="connsiteY14" fmla="*/ 2757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2692 w 43256"/>
                  <a:gd name="connsiteY0" fmla="*/ 25573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6264 w 43256"/>
                  <a:gd name="connsiteY5" fmla="*/ 38622 h 43219"/>
                  <a:gd name="connsiteX6" fmla="*/ 28652 w 43256"/>
                  <a:gd name="connsiteY6" fmla="*/ 36059 h 43219"/>
                  <a:gd name="connsiteX7" fmla="*/ 28596 w 43256"/>
                  <a:gd name="connsiteY7" fmla="*/ 36519 h 43219"/>
                  <a:gd name="connsiteX8" fmla="*/ 37252 w 43256"/>
                  <a:gd name="connsiteY8" fmla="*/ 2988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1963 w 43256"/>
                  <a:gd name="connsiteY11" fmla="*/ 14797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547 w 43256"/>
                  <a:gd name="connsiteY14" fmla="*/ 2757 h 43219"/>
                  <a:gd name="connsiteX15" fmla="*/ 29856 w 43256"/>
                  <a:gd name="connsiteY15" fmla="*/ 2199 h 43219"/>
                  <a:gd name="connsiteX16" fmla="*/ 22522 w 43256"/>
                  <a:gd name="connsiteY16" fmla="*/ 3552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4263 w 43256"/>
                  <a:gd name="connsiteY19" fmla="*/ 5646 h 43219"/>
                  <a:gd name="connsiteX20" fmla="*/ 4054 w 43256"/>
                  <a:gd name="connsiteY20" fmla="*/ 14604 h 43219"/>
                  <a:gd name="connsiteX21" fmla="*/ 3936 w 43256"/>
                  <a:gd name="connsiteY21" fmla="*/ 14229 h 43219"/>
                  <a:gd name="connsiteX0" fmla="*/ 3928 w 43248"/>
                  <a:gd name="connsiteY0" fmla="*/ 14229 h 43219"/>
                  <a:gd name="connsiteX1" fmla="*/ 5651 w 43248"/>
                  <a:gd name="connsiteY1" fmla="*/ 6766 h 43219"/>
                  <a:gd name="connsiteX2" fmla="*/ 14033 w 43248"/>
                  <a:gd name="connsiteY2" fmla="*/ 5061 h 43219"/>
                  <a:gd name="connsiteX3" fmla="*/ 22484 w 43248"/>
                  <a:gd name="connsiteY3" fmla="*/ 3291 h 43219"/>
                  <a:gd name="connsiteX4" fmla="*/ 25777 w 43248"/>
                  <a:gd name="connsiteY4" fmla="*/ 59 h 43219"/>
                  <a:gd name="connsiteX5" fmla="*/ 29861 w 43248"/>
                  <a:gd name="connsiteY5" fmla="*/ 2340 h 43219"/>
                  <a:gd name="connsiteX6" fmla="*/ 35491 w 43248"/>
                  <a:gd name="connsiteY6" fmla="*/ 549 h 43219"/>
                  <a:gd name="connsiteX7" fmla="*/ 38346 w 43248"/>
                  <a:gd name="connsiteY7" fmla="*/ 5435 h 43219"/>
                  <a:gd name="connsiteX8" fmla="*/ 42010 w 43248"/>
                  <a:gd name="connsiteY8" fmla="*/ 10177 h 43219"/>
                  <a:gd name="connsiteX9" fmla="*/ 41846 w 43248"/>
                  <a:gd name="connsiteY9" fmla="*/ 15319 h 43219"/>
                  <a:gd name="connsiteX10" fmla="*/ 43044 w 43248"/>
                  <a:gd name="connsiteY10" fmla="*/ 23181 h 43219"/>
                  <a:gd name="connsiteX11" fmla="*/ 37432 w 43248"/>
                  <a:gd name="connsiteY11" fmla="*/ 30063 h 43219"/>
                  <a:gd name="connsiteX12" fmla="*/ 35423 w 43248"/>
                  <a:gd name="connsiteY12" fmla="*/ 35960 h 43219"/>
                  <a:gd name="connsiteX13" fmla="*/ 28583 w 43248"/>
                  <a:gd name="connsiteY13" fmla="*/ 36674 h 43219"/>
                  <a:gd name="connsiteX14" fmla="*/ 23695 w 43248"/>
                  <a:gd name="connsiteY14" fmla="*/ 42965 h 43219"/>
                  <a:gd name="connsiteX15" fmla="*/ 16508 w 43248"/>
                  <a:gd name="connsiteY15" fmla="*/ 39125 h 43219"/>
                  <a:gd name="connsiteX16" fmla="*/ 5832 w 43248"/>
                  <a:gd name="connsiteY16" fmla="*/ 35331 h 43219"/>
                  <a:gd name="connsiteX17" fmla="*/ 1138 w 43248"/>
                  <a:gd name="connsiteY17" fmla="*/ 31109 h 43219"/>
                  <a:gd name="connsiteX18" fmla="*/ 2579 w 43248"/>
                  <a:gd name="connsiteY18" fmla="*/ 25278 h 43219"/>
                  <a:gd name="connsiteX19" fmla="*/ 23 w 43248"/>
                  <a:gd name="connsiteY19" fmla="*/ 19563 h 43219"/>
                  <a:gd name="connsiteX20" fmla="*/ 3891 w 43248"/>
                  <a:gd name="connsiteY20" fmla="*/ 14366 h 43219"/>
                  <a:gd name="connsiteX21" fmla="*/ 3928 w 43248"/>
                  <a:gd name="connsiteY21" fmla="*/ 14229 h 43219"/>
                  <a:gd name="connsiteX0" fmla="*/ 2684 w 43248"/>
                  <a:gd name="connsiteY0" fmla="*/ 25573 h 43219"/>
                  <a:gd name="connsiteX1" fmla="*/ 2188 w 43248"/>
                  <a:gd name="connsiteY1" fmla="*/ 25239 h 43219"/>
                  <a:gd name="connsiteX2" fmla="*/ 6956 w 43248"/>
                  <a:gd name="connsiteY2" fmla="*/ 34758 h 43219"/>
                  <a:gd name="connsiteX3" fmla="*/ 5848 w 43248"/>
                  <a:gd name="connsiteY3" fmla="*/ 35139 h 43219"/>
                  <a:gd name="connsiteX4" fmla="*/ 16506 w 43248"/>
                  <a:gd name="connsiteY4" fmla="*/ 38949 h 43219"/>
                  <a:gd name="connsiteX5" fmla="*/ 16256 w 43248"/>
                  <a:gd name="connsiteY5" fmla="*/ 38622 h 43219"/>
                  <a:gd name="connsiteX6" fmla="*/ 28644 w 43248"/>
                  <a:gd name="connsiteY6" fmla="*/ 36059 h 43219"/>
                  <a:gd name="connsiteX7" fmla="*/ 28588 w 43248"/>
                  <a:gd name="connsiteY7" fmla="*/ 36519 h 43219"/>
                  <a:gd name="connsiteX8" fmla="*/ 37244 w 43248"/>
                  <a:gd name="connsiteY8" fmla="*/ 29883 h 43219"/>
                  <a:gd name="connsiteX9" fmla="*/ 37408 w 43248"/>
                  <a:gd name="connsiteY9" fmla="*/ 29949 h 43219"/>
                  <a:gd name="connsiteX10" fmla="*/ 41826 w 43248"/>
                  <a:gd name="connsiteY10" fmla="*/ 15213 h 43219"/>
                  <a:gd name="connsiteX11" fmla="*/ 41955 w 43248"/>
                  <a:gd name="connsiteY11" fmla="*/ 14797 h 43219"/>
                  <a:gd name="connsiteX12" fmla="*/ 38352 w 43248"/>
                  <a:gd name="connsiteY12" fmla="*/ 5285 h 43219"/>
                  <a:gd name="connsiteX13" fmla="*/ 38428 w 43248"/>
                  <a:gd name="connsiteY13" fmla="*/ 6549 h 43219"/>
                  <a:gd name="connsiteX14" fmla="*/ 29539 w 43248"/>
                  <a:gd name="connsiteY14" fmla="*/ 2757 h 43219"/>
                  <a:gd name="connsiteX15" fmla="*/ 29848 w 43248"/>
                  <a:gd name="connsiteY15" fmla="*/ 2199 h 43219"/>
                  <a:gd name="connsiteX16" fmla="*/ 22514 w 43248"/>
                  <a:gd name="connsiteY16" fmla="*/ 3552 h 43219"/>
                  <a:gd name="connsiteX17" fmla="*/ 22528 w 43248"/>
                  <a:gd name="connsiteY17" fmla="*/ 3189 h 43219"/>
                  <a:gd name="connsiteX18" fmla="*/ 14028 w 43248"/>
                  <a:gd name="connsiteY18" fmla="*/ 5051 h 43219"/>
                  <a:gd name="connsiteX19" fmla="*/ 14255 w 43248"/>
                  <a:gd name="connsiteY19" fmla="*/ 5646 h 43219"/>
                  <a:gd name="connsiteX20" fmla="*/ 4046 w 43248"/>
                  <a:gd name="connsiteY20" fmla="*/ 14604 h 43219"/>
                  <a:gd name="connsiteX21" fmla="*/ 3928 w 43248"/>
                  <a:gd name="connsiteY21" fmla="*/ 14229 h 43219"/>
                  <a:gd name="connsiteX0" fmla="*/ 3928 w 43248"/>
                  <a:gd name="connsiteY0" fmla="*/ 14229 h 43219"/>
                  <a:gd name="connsiteX1" fmla="*/ 5651 w 43248"/>
                  <a:gd name="connsiteY1" fmla="*/ 6766 h 43219"/>
                  <a:gd name="connsiteX2" fmla="*/ 14033 w 43248"/>
                  <a:gd name="connsiteY2" fmla="*/ 5061 h 43219"/>
                  <a:gd name="connsiteX3" fmla="*/ 22484 w 43248"/>
                  <a:gd name="connsiteY3" fmla="*/ 3291 h 43219"/>
                  <a:gd name="connsiteX4" fmla="*/ 25777 w 43248"/>
                  <a:gd name="connsiteY4" fmla="*/ 59 h 43219"/>
                  <a:gd name="connsiteX5" fmla="*/ 29861 w 43248"/>
                  <a:gd name="connsiteY5" fmla="*/ 2340 h 43219"/>
                  <a:gd name="connsiteX6" fmla="*/ 35491 w 43248"/>
                  <a:gd name="connsiteY6" fmla="*/ 549 h 43219"/>
                  <a:gd name="connsiteX7" fmla="*/ 38346 w 43248"/>
                  <a:gd name="connsiteY7" fmla="*/ 5435 h 43219"/>
                  <a:gd name="connsiteX8" fmla="*/ 42010 w 43248"/>
                  <a:gd name="connsiteY8" fmla="*/ 10177 h 43219"/>
                  <a:gd name="connsiteX9" fmla="*/ 41846 w 43248"/>
                  <a:gd name="connsiteY9" fmla="*/ 15319 h 43219"/>
                  <a:gd name="connsiteX10" fmla="*/ 43044 w 43248"/>
                  <a:gd name="connsiteY10" fmla="*/ 23181 h 43219"/>
                  <a:gd name="connsiteX11" fmla="*/ 37432 w 43248"/>
                  <a:gd name="connsiteY11" fmla="*/ 30063 h 43219"/>
                  <a:gd name="connsiteX12" fmla="*/ 35423 w 43248"/>
                  <a:gd name="connsiteY12" fmla="*/ 35960 h 43219"/>
                  <a:gd name="connsiteX13" fmla="*/ 28583 w 43248"/>
                  <a:gd name="connsiteY13" fmla="*/ 36674 h 43219"/>
                  <a:gd name="connsiteX14" fmla="*/ 23695 w 43248"/>
                  <a:gd name="connsiteY14" fmla="*/ 42965 h 43219"/>
                  <a:gd name="connsiteX15" fmla="*/ 16508 w 43248"/>
                  <a:gd name="connsiteY15" fmla="*/ 39125 h 43219"/>
                  <a:gd name="connsiteX16" fmla="*/ 5832 w 43248"/>
                  <a:gd name="connsiteY16" fmla="*/ 35331 h 43219"/>
                  <a:gd name="connsiteX17" fmla="*/ 1138 w 43248"/>
                  <a:gd name="connsiteY17" fmla="*/ 31109 h 43219"/>
                  <a:gd name="connsiteX18" fmla="*/ 2579 w 43248"/>
                  <a:gd name="connsiteY18" fmla="*/ 25278 h 43219"/>
                  <a:gd name="connsiteX19" fmla="*/ 23 w 43248"/>
                  <a:gd name="connsiteY19" fmla="*/ 19563 h 43219"/>
                  <a:gd name="connsiteX20" fmla="*/ 3891 w 43248"/>
                  <a:gd name="connsiteY20" fmla="*/ 14366 h 43219"/>
                  <a:gd name="connsiteX21" fmla="*/ 3928 w 43248"/>
                  <a:gd name="connsiteY21" fmla="*/ 14229 h 43219"/>
                  <a:gd name="connsiteX0" fmla="*/ 2684 w 43248"/>
                  <a:gd name="connsiteY0" fmla="*/ 25573 h 43219"/>
                  <a:gd name="connsiteX1" fmla="*/ 2188 w 43248"/>
                  <a:gd name="connsiteY1" fmla="*/ 25239 h 43219"/>
                  <a:gd name="connsiteX2" fmla="*/ 6270 w 43248"/>
                  <a:gd name="connsiteY2" fmla="*/ 35119 h 43219"/>
                  <a:gd name="connsiteX3" fmla="*/ 5848 w 43248"/>
                  <a:gd name="connsiteY3" fmla="*/ 35139 h 43219"/>
                  <a:gd name="connsiteX4" fmla="*/ 16506 w 43248"/>
                  <a:gd name="connsiteY4" fmla="*/ 38949 h 43219"/>
                  <a:gd name="connsiteX5" fmla="*/ 16256 w 43248"/>
                  <a:gd name="connsiteY5" fmla="*/ 38622 h 43219"/>
                  <a:gd name="connsiteX6" fmla="*/ 28644 w 43248"/>
                  <a:gd name="connsiteY6" fmla="*/ 36059 h 43219"/>
                  <a:gd name="connsiteX7" fmla="*/ 28588 w 43248"/>
                  <a:gd name="connsiteY7" fmla="*/ 36519 h 43219"/>
                  <a:gd name="connsiteX8" fmla="*/ 37244 w 43248"/>
                  <a:gd name="connsiteY8" fmla="*/ 29883 h 43219"/>
                  <a:gd name="connsiteX9" fmla="*/ 37408 w 43248"/>
                  <a:gd name="connsiteY9" fmla="*/ 29949 h 43219"/>
                  <a:gd name="connsiteX10" fmla="*/ 41826 w 43248"/>
                  <a:gd name="connsiteY10" fmla="*/ 15213 h 43219"/>
                  <a:gd name="connsiteX11" fmla="*/ 41955 w 43248"/>
                  <a:gd name="connsiteY11" fmla="*/ 14797 h 43219"/>
                  <a:gd name="connsiteX12" fmla="*/ 38352 w 43248"/>
                  <a:gd name="connsiteY12" fmla="*/ 5285 h 43219"/>
                  <a:gd name="connsiteX13" fmla="*/ 38428 w 43248"/>
                  <a:gd name="connsiteY13" fmla="*/ 6549 h 43219"/>
                  <a:gd name="connsiteX14" fmla="*/ 29539 w 43248"/>
                  <a:gd name="connsiteY14" fmla="*/ 2757 h 43219"/>
                  <a:gd name="connsiteX15" fmla="*/ 29848 w 43248"/>
                  <a:gd name="connsiteY15" fmla="*/ 2199 h 43219"/>
                  <a:gd name="connsiteX16" fmla="*/ 22514 w 43248"/>
                  <a:gd name="connsiteY16" fmla="*/ 3552 h 43219"/>
                  <a:gd name="connsiteX17" fmla="*/ 22528 w 43248"/>
                  <a:gd name="connsiteY17" fmla="*/ 3189 h 43219"/>
                  <a:gd name="connsiteX18" fmla="*/ 14028 w 43248"/>
                  <a:gd name="connsiteY18" fmla="*/ 5051 h 43219"/>
                  <a:gd name="connsiteX19" fmla="*/ 14255 w 43248"/>
                  <a:gd name="connsiteY19" fmla="*/ 5646 h 43219"/>
                  <a:gd name="connsiteX20" fmla="*/ 4046 w 43248"/>
                  <a:gd name="connsiteY20" fmla="*/ 14604 h 43219"/>
                  <a:gd name="connsiteX21" fmla="*/ 3928 w 43248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48" h="43219">
                    <a:moveTo>
                      <a:pt x="3928" y="14229"/>
                    </a:moveTo>
                    <a:cubicBezTo>
                      <a:pt x="3657" y="11516"/>
                      <a:pt x="4289" y="8780"/>
                      <a:pt x="5651" y="6766"/>
                    </a:cubicBezTo>
                    <a:cubicBezTo>
                      <a:pt x="7803" y="3585"/>
                      <a:pt x="11292" y="2876"/>
                      <a:pt x="14033" y="5061"/>
                    </a:cubicBezTo>
                    <a:cubicBezTo>
                      <a:pt x="15706" y="768"/>
                      <a:pt x="19942" y="-119"/>
                      <a:pt x="22484" y="3291"/>
                    </a:cubicBezTo>
                    <a:cubicBezTo>
                      <a:pt x="23125" y="1542"/>
                      <a:pt x="24356" y="333"/>
                      <a:pt x="25777" y="59"/>
                    </a:cubicBezTo>
                    <a:cubicBezTo>
                      <a:pt x="27341" y="-243"/>
                      <a:pt x="28903" y="629"/>
                      <a:pt x="29861" y="2340"/>
                    </a:cubicBezTo>
                    <a:cubicBezTo>
                      <a:pt x="31243" y="126"/>
                      <a:pt x="33529" y="-601"/>
                      <a:pt x="35491" y="549"/>
                    </a:cubicBezTo>
                    <a:cubicBezTo>
                      <a:pt x="36986" y="1425"/>
                      <a:pt x="38058" y="3259"/>
                      <a:pt x="38346" y="5435"/>
                    </a:cubicBezTo>
                    <a:cubicBezTo>
                      <a:pt x="40074" y="6077"/>
                      <a:pt x="41450" y="7857"/>
                      <a:pt x="42010" y="10177"/>
                    </a:cubicBezTo>
                    <a:cubicBezTo>
                      <a:pt x="42417" y="11861"/>
                      <a:pt x="42359" y="13690"/>
                      <a:pt x="41846" y="15319"/>
                    </a:cubicBezTo>
                    <a:cubicBezTo>
                      <a:pt x="43107" y="17553"/>
                      <a:pt x="43548" y="20449"/>
                      <a:pt x="43044" y="23181"/>
                    </a:cubicBezTo>
                    <a:cubicBezTo>
                      <a:pt x="42374" y="26813"/>
                      <a:pt x="40156" y="29533"/>
                      <a:pt x="37432" y="30063"/>
                    </a:cubicBezTo>
                    <a:cubicBezTo>
                      <a:pt x="37419" y="32330"/>
                      <a:pt x="36686" y="34480"/>
                      <a:pt x="35423" y="35960"/>
                    </a:cubicBezTo>
                    <a:cubicBezTo>
                      <a:pt x="33504" y="38209"/>
                      <a:pt x="30732" y="38498"/>
                      <a:pt x="28583" y="36674"/>
                    </a:cubicBezTo>
                    <a:cubicBezTo>
                      <a:pt x="27888" y="39807"/>
                      <a:pt x="26027" y="42202"/>
                      <a:pt x="23695" y="42965"/>
                    </a:cubicBezTo>
                    <a:cubicBezTo>
                      <a:pt x="20947" y="43864"/>
                      <a:pt x="18079" y="42332"/>
                      <a:pt x="16508" y="39125"/>
                    </a:cubicBezTo>
                    <a:cubicBezTo>
                      <a:pt x="12800" y="42169"/>
                      <a:pt x="7984" y="40458"/>
                      <a:pt x="5832" y="35331"/>
                    </a:cubicBezTo>
                    <a:cubicBezTo>
                      <a:pt x="3718" y="35668"/>
                      <a:pt x="1680" y="32785"/>
                      <a:pt x="1138" y="31109"/>
                    </a:cubicBezTo>
                    <a:cubicBezTo>
                      <a:pt x="596" y="29434"/>
                      <a:pt x="1526" y="26804"/>
                      <a:pt x="2579" y="25278"/>
                    </a:cubicBezTo>
                    <a:cubicBezTo>
                      <a:pt x="1085" y="24081"/>
                      <a:pt x="-185" y="21916"/>
                      <a:pt x="23" y="19563"/>
                    </a:cubicBezTo>
                    <a:cubicBezTo>
                      <a:pt x="267" y="16808"/>
                      <a:pt x="1873" y="14650"/>
                      <a:pt x="3891" y="14366"/>
                    </a:cubicBezTo>
                    <a:cubicBezTo>
                      <a:pt x="3903" y="14320"/>
                      <a:pt x="3916" y="14275"/>
                      <a:pt x="3928" y="14229"/>
                    </a:cubicBezTo>
                    <a:close/>
                  </a:path>
                  <a:path w="43248" h="43219" fill="none" extrusionOk="0">
                    <a:moveTo>
                      <a:pt x="2684" y="25573"/>
                    </a:moveTo>
                    <a:cubicBezTo>
                      <a:pt x="1800" y="25667"/>
                      <a:pt x="2953" y="25852"/>
                      <a:pt x="2188" y="25239"/>
                    </a:cubicBezTo>
                    <a:moveTo>
                      <a:pt x="6270" y="35119"/>
                    </a:moveTo>
                    <a:cubicBezTo>
                      <a:pt x="5915" y="35312"/>
                      <a:pt x="6228" y="35079"/>
                      <a:pt x="5848" y="35139"/>
                    </a:cubicBezTo>
                    <a:moveTo>
                      <a:pt x="16506" y="38949"/>
                    </a:moveTo>
                    <a:cubicBezTo>
                      <a:pt x="16239" y="38403"/>
                      <a:pt x="16433" y="39233"/>
                      <a:pt x="16256" y="38622"/>
                    </a:cubicBezTo>
                    <a:moveTo>
                      <a:pt x="28644" y="36059"/>
                    </a:moveTo>
                    <a:cubicBezTo>
                      <a:pt x="28605" y="36706"/>
                      <a:pt x="28726" y="35897"/>
                      <a:pt x="28588" y="36519"/>
                    </a:cubicBezTo>
                    <a:moveTo>
                      <a:pt x="37244" y="29883"/>
                    </a:moveTo>
                    <a:cubicBezTo>
                      <a:pt x="37396" y="29923"/>
                      <a:pt x="37426" y="26917"/>
                      <a:pt x="37408" y="29949"/>
                    </a:cubicBezTo>
                    <a:moveTo>
                      <a:pt x="41826" y="15213"/>
                    </a:moveTo>
                    <a:cubicBezTo>
                      <a:pt x="41501" y="16245"/>
                      <a:pt x="42583" y="14069"/>
                      <a:pt x="41955" y="14797"/>
                    </a:cubicBezTo>
                    <a:moveTo>
                      <a:pt x="38352" y="5285"/>
                    </a:moveTo>
                    <a:cubicBezTo>
                      <a:pt x="38407" y="5702"/>
                      <a:pt x="38433" y="6125"/>
                      <a:pt x="38428" y="6549"/>
                    </a:cubicBezTo>
                    <a:moveTo>
                      <a:pt x="29539" y="2757"/>
                    </a:moveTo>
                    <a:cubicBezTo>
                      <a:pt x="29728" y="2174"/>
                      <a:pt x="29544" y="2685"/>
                      <a:pt x="29848" y="2199"/>
                    </a:cubicBezTo>
                    <a:moveTo>
                      <a:pt x="22514" y="3552"/>
                    </a:moveTo>
                    <a:cubicBezTo>
                      <a:pt x="22591" y="3070"/>
                      <a:pt x="22367" y="3630"/>
                      <a:pt x="22528" y="3189"/>
                    </a:cubicBezTo>
                    <a:moveTo>
                      <a:pt x="14028" y="5051"/>
                    </a:moveTo>
                    <a:cubicBezTo>
                      <a:pt x="14500" y="5427"/>
                      <a:pt x="13863" y="5127"/>
                      <a:pt x="14255" y="5646"/>
                    </a:cubicBezTo>
                    <a:moveTo>
                      <a:pt x="4046" y="14604"/>
                    </a:moveTo>
                    <a:cubicBezTo>
                      <a:pt x="3943" y="14140"/>
                      <a:pt x="3976" y="14710"/>
                      <a:pt x="3928" y="14229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0B4C6312-A563-F05A-CC69-1F51480F6CD9}"/>
                  </a:ext>
                </a:extLst>
              </p:cNvPr>
              <p:cNvSpPr/>
              <p:nvPr/>
            </p:nvSpPr>
            <p:spPr>
              <a:xfrm>
                <a:off x="8911481" y="6580111"/>
                <a:ext cx="332997" cy="142820"/>
              </a:xfrm>
              <a:custGeom>
                <a:avLst/>
                <a:gdLst>
                  <a:gd name="connsiteX0" fmla="*/ 39190 w 595211"/>
                  <a:gd name="connsiteY0" fmla="*/ 149308 h 255284"/>
                  <a:gd name="connsiteX1" fmla="*/ 404950 w 595211"/>
                  <a:gd name="connsiteY1" fmla="*/ 14135 h 255284"/>
                  <a:gd name="connsiteX2" fmla="*/ 579878 w 595211"/>
                  <a:gd name="connsiteY2" fmla="*/ 22087 h 255284"/>
                  <a:gd name="connsiteX3" fmla="*/ 571927 w 595211"/>
                  <a:gd name="connsiteY3" fmla="*/ 173161 h 255284"/>
                  <a:gd name="connsiteX4" fmla="*/ 452657 w 595211"/>
                  <a:gd name="connsiteY4" fmla="*/ 252675 h 255284"/>
                  <a:gd name="connsiteX5" fmla="*/ 55092 w 595211"/>
                  <a:gd name="connsiteY5" fmla="*/ 228821 h 255284"/>
                  <a:gd name="connsiteX6" fmla="*/ 39190 w 595211"/>
                  <a:gd name="connsiteY6" fmla="*/ 149308 h 2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5211" h="255284">
                    <a:moveTo>
                      <a:pt x="39190" y="149308"/>
                    </a:moveTo>
                    <a:cubicBezTo>
                      <a:pt x="97500" y="113527"/>
                      <a:pt x="314835" y="35338"/>
                      <a:pt x="404950" y="14135"/>
                    </a:cubicBezTo>
                    <a:cubicBezTo>
                      <a:pt x="495065" y="-7068"/>
                      <a:pt x="552049" y="-4417"/>
                      <a:pt x="579878" y="22087"/>
                    </a:cubicBezTo>
                    <a:cubicBezTo>
                      <a:pt x="607707" y="48591"/>
                      <a:pt x="593130" y="134730"/>
                      <a:pt x="571927" y="173161"/>
                    </a:cubicBezTo>
                    <a:cubicBezTo>
                      <a:pt x="550724" y="211592"/>
                      <a:pt x="538796" y="243398"/>
                      <a:pt x="452657" y="252675"/>
                    </a:cubicBezTo>
                    <a:cubicBezTo>
                      <a:pt x="366518" y="261952"/>
                      <a:pt x="121353" y="244724"/>
                      <a:pt x="55092" y="228821"/>
                    </a:cubicBezTo>
                    <a:cubicBezTo>
                      <a:pt x="-11169" y="212918"/>
                      <a:pt x="-19120" y="185089"/>
                      <a:pt x="39190" y="149308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35B5E2C0-C0DC-67B2-52C3-818A7F4C15F0}"/>
                  </a:ext>
                </a:extLst>
              </p:cNvPr>
              <p:cNvSpPr/>
              <p:nvPr/>
            </p:nvSpPr>
            <p:spPr>
              <a:xfrm>
                <a:off x="8705881" y="6694803"/>
                <a:ext cx="162530" cy="1625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9B451D2D-DB17-8B85-1002-8117D0ED0F1C}"/>
                  </a:ext>
                </a:extLst>
              </p:cNvPr>
              <p:cNvSpPr/>
              <p:nvPr/>
            </p:nvSpPr>
            <p:spPr>
              <a:xfrm>
                <a:off x="8714528" y="6742049"/>
                <a:ext cx="86180" cy="8618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46F5CE13-0C00-668A-CD40-E4E5DC483230}"/>
                  </a:ext>
                </a:extLst>
              </p:cNvPr>
              <p:cNvSpPr/>
              <p:nvPr/>
            </p:nvSpPr>
            <p:spPr>
              <a:xfrm rot="5400000">
                <a:off x="8476241" y="6973272"/>
                <a:ext cx="51958" cy="107748"/>
              </a:xfrm>
              <a:prstGeom prst="triangle">
                <a:avLst>
                  <a:gd name="adj" fmla="val 7833"/>
                </a:avLst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DEABC64-0EDC-ABBB-0E3D-9EDA5607CB3D}"/>
                  </a:ext>
                </a:extLst>
              </p:cNvPr>
              <p:cNvSpPr/>
              <p:nvPr/>
            </p:nvSpPr>
            <p:spPr>
              <a:xfrm>
                <a:off x="8480083" y="7152539"/>
                <a:ext cx="199662" cy="38723"/>
              </a:xfrm>
              <a:custGeom>
                <a:avLst/>
                <a:gdLst>
                  <a:gd name="connsiteX0" fmla="*/ 0 w 266700"/>
                  <a:gd name="connsiteY0" fmla="*/ 114300 h 114300"/>
                  <a:gd name="connsiteX1" fmla="*/ 222250 w 266700"/>
                  <a:gd name="connsiteY1" fmla="*/ 73025 h 114300"/>
                  <a:gd name="connsiteX2" fmla="*/ 266700 w 266700"/>
                  <a:gd name="connsiteY2" fmla="*/ 0 h 114300"/>
                  <a:gd name="connsiteX0" fmla="*/ 0 w 321150"/>
                  <a:gd name="connsiteY0" fmla="*/ 53044 h 53044"/>
                  <a:gd name="connsiteX1" fmla="*/ 222250 w 321150"/>
                  <a:gd name="connsiteY1" fmla="*/ 11769 h 53044"/>
                  <a:gd name="connsiteX2" fmla="*/ 321150 w 321150"/>
                  <a:gd name="connsiteY2" fmla="*/ 0 h 53044"/>
                  <a:gd name="connsiteX0" fmla="*/ 0 w 321150"/>
                  <a:gd name="connsiteY0" fmla="*/ 70618 h 70618"/>
                  <a:gd name="connsiteX1" fmla="*/ 217147 w 321150"/>
                  <a:gd name="connsiteY1" fmla="*/ 3820 h 70618"/>
                  <a:gd name="connsiteX2" fmla="*/ 321150 w 321150"/>
                  <a:gd name="connsiteY2" fmla="*/ 17574 h 70618"/>
                  <a:gd name="connsiteX0" fmla="*/ 0 w 356883"/>
                  <a:gd name="connsiteY0" fmla="*/ 69216 h 69216"/>
                  <a:gd name="connsiteX1" fmla="*/ 217147 w 356883"/>
                  <a:gd name="connsiteY1" fmla="*/ 2418 h 69216"/>
                  <a:gd name="connsiteX2" fmla="*/ 356883 w 356883"/>
                  <a:gd name="connsiteY2" fmla="*/ 57010 h 69216"/>
                  <a:gd name="connsiteX0" fmla="*/ 0 w 356883"/>
                  <a:gd name="connsiteY0" fmla="*/ 69216 h 69216"/>
                  <a:gd name="connsiteX1" fmla="*/ 217147 w 356883"/>
                  <a:gd name="connsiteY1" fmla="*/ 2418 h 69216"/>
                  <a:gd name="connsiteX2" fmla="*/ 356883 w 356883"/>
                  <a:gd name="connsiteY2" fmla="*/ 57010 h 69216"/>
                  <a:gd name="connsiteX0" fmla="*/ 0 w 356883"/>
                  <a:gd name="connsiteY0" fmla="*/ 69216 h 69216"/>
                  <a:gd name="connsiteX1" fmla="*/ 217147 w 356883"/>
                  <a:gd name="connsiteY1" fmla="*/ 2418 h 69216"/>
                  <a:gd name="connsiteX2" fmla="*/ 356883 w 356883"/>
                  <a:gd name="connsiteY2" fmla="*/ 57010 h 6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6883" h="69216">
                    <a:moveTo>
                      <a:pt x="0" y="69216"/>
                    </a:moveTo>
                    <a:cubicBezTo>
                      <a:pt x="74993" y="30741"/>
                      <a:pt x="153562" y="2059"/>
                      <a:pt x="217147" y="2418"/>
                    </a:cubicBezTo>
                    <a:cubicBezTo>
                      <a:pt x="261597" y="-16632"/>
                      <a:pt x="356883" y="83997"/>
                      <a:pt x="356883" y="57010"/>
                    </a:cubicBezTo>
                  </a:path>
                </a:pathLst>
              </a:custGeom>
              <a:no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BD64AC-6E2C-A8AE-808A-FE9077765322}"/>
              </a:ext>
            </a:extLst>
          </p:cNvPr>
          <p:cNvCxnSpPr>
            <a:cxnSpLocks/>
          </p:cNvCxnSpPr>
          <p:nvPr/>
        </p:nvCxnSpPr>
        <p:spPr>
          <a:xfrm>
            <a:off x="-13166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0A16552-97D2-A954-0AF0-5AB73E5EF212}"/>
              </a:ext>
            </a:extLst>
          </p:cNvPr>
          <p:cNvCxnSpPr>
            <a:cxnSpLocks/>
          </p:cNvCxnSpPr>
          <p:nvPr/>
        </p:nvCxnSpPr>
        <p:spPr>
          <a:xfrm>
            <a:off x="19794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CD8B3F-5F7F-9061-980E-DF0BA9ADF32D}"/>
              </a:ext>
            </a:extLst>
          </p:cNvPr>
          <p:cNvCxnSpPr>
            <a:cxnSpLocks/>
          </p:cNvCxnSpPr>
          <p:nvPr/>
        </p:nvCxnSpPr>
        <p:spPr>
          <a:xfrm>
            <a:off x="54882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3C9D582-AEFB-A285-C560-6C9407C0D165}"/>
              </a:ext>
            </a:extLst>
          </p:cNvPr>
          <p:cNvCxnSpPr>
            <a:cxnSpLocks/>
          </p:cNvCxnSpPr>
          <p:nvPr/>
        </p:nvCxnSpPr>
        <p:spPr>
          <a:xfrm>
            <a:off x="86779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7A6A224-2EF7-72F3-6EAF-DBA31D0536E6}"/>
              </a:ext>
            </a:extLst>
          </p:cNvPr>
          <p:cNvCxnSpPr>
            <a:cxnSpLocks/>
          </p:cNvCxnSpPr>
          <p:nvPr/>
        </p:nvCxnSpPr>
        <p:spPr>
          <a:xfrm>
            <a:off x="119740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9DC449E-46F8-CF37-9E9D-5ADB55D6A3D7}"/>
              </a:ext>
            </a:extLst>
          </p:cNvPr>
          <p:cNvCxnSpPr>
            <a:cxnSpLocks/>
          </p:cNvCxnSpPr>
          <p:nvPr/>
        </p:nvCxnSpPr>
        <p:spPr>
          <a:xfrm>
            <a:off x="139942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5D81D64-01CB-DA32-1B9E-C6EA5C8214D1}"/>
              </a:ext>
            </a:extLst>
          </p:cNvPr>
          <p:cNvCxnSpPr>
            <a:cxnSpLocks/>
          </p:cNvCxnSpPr>
          <p:nvPr/>
        </p:nvCxnSpPr>
        <p:spPr>
          <a:xfrm>
            <a:off x="180346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9484C2E-A04C-B46D-9193-90815FFB48B1}"/>
              </a:ext>
            </a:extLst>
          </p:cNvPr>
          <p:cNvCxnSpPr>
            <a:cxnSpLocks/>
          </p:cNvCxnSpPr>
          <p:nvPr/>
        </p:nvCxnSpPr>
        <p:spPr>
          <a:xfrm>
            <a:off x="209054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B4D4504-EB5B-A708-0BDF-DD3268D58C16}"/>
              </a:ext>
            </a:extLst>
          </p:cNvPr>
          <p:cNvCxnSpPr>
            <a:cxnSpLocks/>
          </p:cNvCxnSpPr>
          <p:nvPr/>
        </p:nvCxnSpPr>
        <p:spPr>
          <a:xfrm>
            <a:off x="2366990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FFCAE63-6549-FF6C-6920-9632307F5755}"/>
              </a:ext>
            </a:extLst>
          </p:cNvPr>
          <p:cNvCxnSpPr>
            <a:cxnSpLocks/>
          </p:cNvCxnSpPr>
          <p:nvPr/>
        </p:nvCxnSpPr>
        <p:spPr>
          <a:xfrm>
            <a:off x="266470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449B0AF-849B-1FEC-9D81-A34E8CA83B24}"/>
              </a:ext>
            </a:extLst>
          </p:cNvPr>
          <p:cNvCxnSpPr>
            <a:cxnSpLocks/>
          </p:cNvCxnSpPr>
          <p:nvPr/>
        </p:nvCxnSpPr>
        <p:spPr>
          <a:xfrm>
            <a:off x="289861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75EA3CA-85D3-FA3A-0421-4426FD517483}"/>
              </a:ext>
            </a:extLst>
          </p:cNvPr>
          <p:cNvCxnSpPr>
            <a:cxnSpLocks/>
          </p:cNvCxnSpPr>
          <p:nvPr/>
        </p:nvCxnSpPr>
        <p:spPr>
          <a:xfrm>
            <a:off x="3238860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A7AD440-614E-5AE3-2B3B-59034192C8EB}"/>
              </a:ext>
            </a:extLst>
          </p:cNvPr>
          <p:cNvCxnSpPr>
            <a:cxnSpLocks/>
          </p:cNvCxnSpPr>
          <p:nvPr/>
        </p:nvCxnSpPr>
        <p:spPr>
          <a:xfrm>
            <a:off x="344087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329E7A1-BE8B-6EED-ED2E-3F0588040288}"/>
              </a:ext>
            </a:extLst>
          </p:cNvPr>
          <p:cNvCxnSpPr>
            <a:cxnSpLocks/>
          </p:cNvCxnSpPr>
          <p:nvPr/>
        </p:nvCxnSpPr>
        <p:spPr>
          <a:xfrm>
            <a:off x="378112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B8CC674-52AE-F0C8-DF56-E313D9C9293F}"/>
              </a:ext>
            </a:extLst>
          </p:cNvPr>
          <p:cNvCxnSpPr>
            <a:cxnSpLocks/>
          </p:cNvCxnSpPr>
          <p:nvPr/>
        </p:nvCxnSpPr>
        <p:spPr>
          <a:xfrm>
            <a:off x="3993772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E553A50-58E5-280B-5472-C7ECE5AEFDA0}"/>
              </a:ext>
            </a:extLst>
          </p:cNvPr>
          <p:cNvCxnSpPr>
            <a:cxnSpLocks/>
          </p:cNvCxnSpPr>
          <p:nvPr/>
        </p:nvCxnSpPr>
        <p:spPr>
          <a:xfrm>
            <a:off x="435527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BE63F3-2CAA-1221-A8B1-4E88E58E8321}"/>
              </a:ext>
            </a:extLst>
          </p:cNvPr>
          <p:cNvCxnSpPr>
            <a:cxnSpLocks/>
          </p:cNvCxnSpPr>
          <p:nvPr/>
        </p:nvCxnSpPr>
        <p:spPr>
          <a:xfrm>
            <a:off x="462109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E8D711A-B996-B9D4-008E-1DA9E09B442C}"/>
              </a:ext>
            </a:extLst>
          </p:cNvPr>
          <p:cNvCxnSpPr>
            <a:cxnSpLocks/>
          </p:cNvCxnSpPr>
          <p:nvPr/>
        </p:nvCxnSpPr>
        <p:spPr>
          <a:xfrm>
            <a:off x="484437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46C5A2C-692B-61D3-C15B-C53BDB80147C}"/>
              </a:ext>
            </a:extLst>
          </p:cNvPr>
          <p:cNvCxnSpPr>
            <a:cxnSpLocks/>
          </p:cNvCxnSpPr>
          <p:nvPr/>
        </p:nvCxnSpPr>
        <p:spPr>
          <a:xfrm>
            <a:off x="518461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FE70FFC-4756-66A7-EC46-99CD4FF2766F}"/>
              </a:ext>
            </a:extLst>
          </p:cNvPr>
          <p:cNvCxnSpPr>
            <a:cxnSpLocks/>
          </p:cNvCxnSpPr>
          <p:nvPr/>
        </p:nvCxnSpPr>
        <p:spPr>
          <a:xfrm>
            <a:off x="568434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E85F8016-9AAC-D1DB-D424-F2AA38B2817E}"/>
              </a:ext>
            </a:extLst>
          </p:cNvPr>
          <p:cNvCxnSpPr>
            <a:cxnSpLocks/>
          </p:cNvCxnSpPr>
          <p:nvPr/>
        </p:nvCxnSpPr>
        <p:spPr>
          <a:xfrm>
            <a:off x="608838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F08F15B2-114E-8DB2-AECC-07E05AC79EFA}"/>
              </a:ext>
            </a:extLst>
          </p:cNvPr>
          <p:cNvCxnSpPr>
            <a:cxnSpLocks/>
          </p:cNvCxnSpPr>
          <p:nvPr/>
        </p:nvCxnSpPr>
        <p:spPr>
          <a:xfrm>
            <a:off x="641799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C1AEEA9C-77AE-C2B3-0E21-6163FFE44179}"/>
              </a:ext>
            </a:extLst>
          </p:cNvPr>
          <p:cNvCxnSpPr>
            <a:cxnSpLocks/>
          </p:cNvCxnSpPr>
          <p:nvPr/>
        </p:nvCxnSpPr>
        <p:spPr>
          <a:xfrm>
            <a:off x="676886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828E2EED-2512-4479-732B-C7E4E66E6A4E}"/>
              </a:ext>
            </a:extLst>
          </p:cNvPr>
          <p:cNvCxnSpPr>
            <a:cxnSpLocks/>
          </p:cNvCxnSpPr>
          <p:nvPr/>
        </p:nvCxnSpPr>
        <p:spPr>
          <a:xfrm>
            <a:off x="708784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1C92D4B-64FD-4BBF-A779-FF97CEF90CD7}"/>
              </a:ext>
            </a:extLst>
          </p:cNvPr>
          <p:cNvCxnSpPr>
            <a:cxnSpLocks/>
          </p:cNvCxnSpPr>
          <p:nvPr/>
        </p:nvCxnSpPr>
        <p:spPr>
          <a:xfrm>
            <a:off x="741745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8170DDFE-3BE0-6E90-E1E4-C61978A908BF}"/>
              </a:ext>
            </a:extLst>
          </p:cNvPr>
          <p:cNvCxnSpPr>
            <a:cxnSpLocks/>
          </p:cNvCxnSpPr>
          <p:nvPr/>
        </p:nvCxnSpPr>
        <p:spPr>
          <a:xfrm>
            <a:off x="761947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7AE7C592-9D38-2B75-D485-66D28751AC1C}"/>
              </a:ext>
            </a:extLst>
          </p:cNvPr>
          <p:cNvCxnSpPr>
            <a:cxnSpLocks/>
          </p:cNvCxnSpPr>
          <p:nvPr/>
        </p:nvCxnSpPr>
        <p:spPr>
          <a:xfrm>
            <a:off x="8023510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A0C220AD-0F72-BE9D-4795-CDC7D2E8C857}"/>
              </a:ext>
            </a:extLst>
          </p:cNvPr>
          <p:cNvCxnSpPr>
            <a:cxnSpLocks/>
          </p:cNvCxnSpPr>
          <p:nvPr/>
        </p:nvCxnSpPr>
        <p:spPr>
          <a:xfrm>
            <a:off x="831058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47277B08-1B5B-8334-37F5-7D43CA066B6D}"/>
              </a:ext>
            </a:extLst>
          </p:cNvPr>
          <p:cNvCxnSpPr>
            <a:cxnSpLocks/>
          </p:cNvCxnSpPr>
          <p:nvPr/>
        </p:nvCxnSpPr>
        <p:spPr>
          <a:xfrm>
            <a:off x="8587036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58822929-F137-3A2C-1E4D-05C43035FED1}"/>
              </a:ext>
            </a:extLst>
          </p:cNvPr>
          <p:cNvCxnSpPr>
            <a:cxnSpLocks/>
          </p:cNvCxnSpPr>
          <p:nvPr/>
        </p:nvCxnSpPr>
        <p:spPr>
          <a:xfrm>
            <a:off x="888474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4933396-A6C4-20A5-F051-9108D199AA79}"/>
              </a:ext>
            </a:extLst>
          </p:cNvPr>
          <p:cNvCxnSpPr>
            <a:cxnSpLocks/>
          </p:cNvCxnSpPr>
          <p:nvPr/>
        </p:nvCxnSpPr>
        <p:spPr>
          <a:xfrm>
            <a:off x="911866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11E7C486-F3C7-0344-ECE4-4D1E7D6CC82C}"/>
              </a:ext>
            </a:extLst>
          </p:cNvPr>
          <p:cNvCxnSpPr>
            <a:cxnSpLocks/>
          </p:cNvCxnSpPr>
          <p:nvPr/>
        </p:nvCxnSpPr>
        <p:spPr>
          <a:xfrm>
            <a:off x="9458906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A6EA5C6-B518-A83B-C02C-C9DC35155B73}"/>
              </a:ext>
            </a:extLst>
          </p:cNvPr>
          <p:cNvCxnSpPr>
            <a:cxnSpLocks/>
          </p:cNvCxnSpPr>
          <p:nvPr/>
        </p:nvCxnSpPr>
        <p:spPr>
          <a:xfrm>
            <a:off x="966092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3A798B62-891C-3C69-8D0B-8D9B14D5BDEE}"/>
              </a:ext>
            </a:extLst>
          </p:cNvPr>
          <p:cNvCxnSpPr>
            <a:cxnSpLocks/>
          </p:cNvCxnSpPr>
          <p:nvPr/>
        </p:nvCxnSpPr>
        <p:spPr>
          <a:xfrm>
            <a:off x="1000116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DA28035A-8466-387A-8BC9-023F32E489E7}"/>
              </a:ext>
            </a:extLst>
          </p:cNvPr>
          <p:cNvCxnSpPr>
            <a:cxnSpLocks/>
          </p:cNvCxnSpPr>
          <p:nvPr/>
        </p:nvCxnSpPr>
        <p:spPr>
          <a:xfrm>
            <a:off x="10213818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4667633-68CC-9553-7326-0211EB399BAD}"/>
              </a:ext>
            </a:extLst>
          </p:cNvPr>
          <p:cNvCxnSpPr>
            <a:cxnSpLocks/>
          </p:cNvCxnSpPr>
          <p:nvPr/>
        </p:nvCxnSpPr>
        <p:spPr>
          <a:xfrm>
            <a:off x="10575325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4766A9F2-B05F-4FF0-725C-CF9707930D49}"/>
              </a:ext>
            </a:extLst>
          </p:cNvPr>
          <p:cNvCxnSpPr>
            <a:cxnSpLocks/>
          </p:cNvCxnSpPr>
          <p:nvPr/>
        </p:nvCxnSpPr>
        <p:spPr>
          <a:xfrm>
            <a:off x="10841139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E456C715-5DCD-574C-F952-A498C11CABDB}"/>
              </a:ext>
            </a:extLst>
          </p:cNvPr>
          <p:cNvCxnSpPr>
            <a:cxnSpLocks/>
          </p:cNvCxnSpPr>
          <p:nvPr/>
        </p:nvCxnSpPr>
        <p:spPr>
          <a:xfrm>
            <a:off x="1106442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25460DA2-08DD-79BC-F0FE-BFC528E3F6EA}"/>
              </a:ext>
            </a:extLst>
          </p:cNvPr>
          <p:cNvCxnSpPr>
            <a:cxnSpLocks/>
          </p:cNvCxnSpPr>
          <p:nvPr/>
        </p:nvCxnSpPr>
        <p:spPr>
          <a:xfrm>
            <a:off x="1140466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8E3CC530-B775-6DB4-D81E-406B0C60A0D7}"/>
              </a:ext>
            </a:extLst>
          </p:cNvPr>
          <p:cNvCxnSpPr>
            <a:cxnSpLocks/>
          </p:cNvCxnSpPr>
          <p:nvPr/>
        </p:nvCxnSpPr>
        <p:spPr>
          <a:xfrm>
            <a:off x="11904394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3228B66F-796A-456A-B8F2-823AF3AC1242}"/>
              </a:ext>
            </a:extLst>
          </p:cNvPr>
          <p:cNvCxnSpPr>
            <a:cxnSpLocks/>
          </p:cNvCxnSpPr>
          <p:nvPr/>
        </p:nvCxnSpPr>
        <p:spPr>
          <a:xfrm>
            <a:off x="-1194917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427EC761-5E85-54CF-CCB7-58117E8AB7F8}"/>
              </a:ext>
            </a:extLst>
          </p:cNvPr>
          <p:cNvCxnSpPr>
            <a:cxnSpLocks/>
          </p:cNvCxnSpPr>
          <p:nvPr/>
        </p:nvCxnSpPr>
        <p:spPr>
          <a:xfrm>
            <a:off x="-875941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13E18091-861D-1D16-5C4E-87790EDBB97D}"/>
              </a:ext>
            </a:extLst>
          </p:cNvPr>
          <p:cNvCxnSpPr>
            <a:cxnSpLocks/>
          </p:cNvCxnSpPr>
          <p:nvPr/>
        </p:nvCxnSpPr>
        <p:spPr>
          <a:xfrm>
            <a:off x="-546332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42B30519-40F1-DED1-BD5E-B4485DA33383}"/>
              </a:ext>
            </a:extLst>
          </p:cNvPr>
          <p:cNvCxnSpPr>
            <a:cxnSpLocks/>
          </p:cNvCxnSpPr>
          <p:nvPr/>
        </p:nvCxnSpPr>
        <p:spPr>
          <a:xfrm>
            <a:off x="-344313" y="-925259"/>
            <a:ext cx="131661" cy="818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5F2E898-3F9A-B599-2EFC-A11013A2CE0C}"/>
              </a:ext>
            </a:extLst>
          </p:cNvPr>
          <p:cNvGrpSpPr/>
          <p:nvPr/>
        </p:nvGrpSpPr>
        <p:grpSpPr>
          <a:xfrm>
            <a:off x="232229" y="-65314"/>
            <a:ext cx="2720110" cy="2441368"/>
            <a:chOff x="232229" y="-65314"/>
            <a:chExt cx="2720110" cy="2441368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A167E10-039E-B333-0C77-1CA7C99BE136}"/>
                </a:ext>
              </a:extLst>
            </p:cNvPr>
            <p:cNvCxnSpPr>
              <a:cxnSpLocks/>
            </p:cNvCxnSpPr>
            <p:nvPr/>
          </p:nvCxnSpPr>
          <p:spPr>
            <a:xfrm>
              <a:off x="232229" y="-65314"/>
              <a:ext cx="1291771" cy="841828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ECC2464D-856B-151E-1AAE-F14D869844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58685" y="0"/>
              <a:ext cx="391886" cy="1052285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7BB9F221-F780-6798-28CB-300B87A6ED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63634" y="1059873"/>
              <a:ext cx="1025566" cy="529441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C16ED290-2760-BEB4-92B8-104E51F671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90850" y="1594262"/>
              <a:ext cx="461489" cy="781792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9FEB473-3A9D-BCA3-76AF-F5A0C5A296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0971" y="541977"/>
              <a:ext cx="262908" cy="1018309"/>
            </a:xfrm>
            <a:prstGeom prst="line">
              <a:avLst/>
            </a:prstGeom>
            <a:ln w="76200" cap="rnd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63500">
                <a:schemeClr val="accent4">
                  <a:lumMod val="20000"/>
                  <a:lumOff val="8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4" name="5s">
            <a:hlinkClick r:id="" action="ppaction://media"/>
            <a:extLst>
              <a:ext uri="{FF2B5EF4-FFF2-40B4-BE49-F238E27FC236}">
                <a16:creationId xmlns:a16="http://schemas.microsoft.com/office/drawing/2014/main" id="{85838D80-971F-9370-74F7-F0E5E516B50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506.873"/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102" name="Speech Bubble: Oval 101">
            <a:extLst>
              <a:ext uri="{FF2B5EF4-FFF2-40B4-BE49-F238E27FC236}">
                <a16:creationId xmlns:a16="http://schemas.microsoft.com/office/drawing/2014/main" id="{25A73B4B-0DB1-9BD6-D059-7F8E52128BA8}"/>
              </a:ext>
            </a:extLst>
          </p:cNvPr>
          <p:cNvSpPr/>
          <p:nvPr/>
        </p:nvSpPr>
        <p:spPr>
          <a:xfrm>
            <a:off x="2177679" y="2120365"/>
            <a:ext cx="2490281" cy="1624519"/>
          </a:xfrm>
          <a:prstGeom prst="wedgeEllipseCallout">
            <a:avLst>
              <a:gd name="adj1" fmla="val 21344"/>
              <a:gd name="adj2" fmla="val 63261"/>
            </a:avLst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FB59801-6E43-F27E-5B9E-1E79470B4875}"/>
              </a:ext>
            </a:extLst>
          </p:cNvPr>
          <p:cNvSpPr txBox="1"/>
          <p:nvPr/>
        </p:nvSpPr>
        <p:spPr>
          <a:xfrm>
            <a:off x="2330726" y="2508839"/>
            <a:ext cx="21418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Auntie Humbug! You should come and join us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3935515-715B-9BBF-AB2F-543D8F961BE6}"/>
              </a:ext>
            </a:extLst>
          </p:cNvPr>
          <p:cNvSpPr/>
          <p:nvPr/>
        </p:nvSpPr>
        <p:spPr>
          <a:xfrm>
            <a:off x="2436105" y="5048548"/>
            <a:ext cx="1431899" cy="458439"/>
          </a:xfrm>
          <a:prstGeom prst="ellipse">
            <a:avLst/>
          </a:prstGeom>
          <a:solidFill>
            <a:srgbClr val="495C32">
              <a:alpha val="65882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Far fore">
            <a:extLst>
              <a:ext uri="{FF2B5EF4-FFF2-40B4-BE49-F238E27FC236}">
                <a16:creationId xmlns:a16="http://schemas.microsoft.com/office/drawing/2014/main" id="{35F1627E-FE05-0C0C-5EE1-6BA360E19C68}"/>
              </a:ext>
            </a:extLst>
          </p:cNvPr>
          <p:cNvGrpSpPr/>
          <p:nvPr/>
        </p:nvGrpSpPr>
        <p:grpSpPr>
          <a:xfrm>
            <a:off x="3574163" y="4085426"/>
            <a:ext cx="157423" cy="1265418"/>
            <a:chOff x="4213269" y="4244443"/>
            <a:chExt cx="157423" cy="126541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D9E9FB7-B736-2599-DFED-9AA618610D8F}"/>
                </a:ext>
              </a:extLst>
            </p:cNvPr>
            <p:cNvGrpSpPr/>
            <p:nvPr/>
          </p:nvGrpSpPr>
          <p:grpSpPr>
            <a:xfrm>
              <a:off x="4213269" y="4876268"/>
              <a:ext cx="154248" cy="633593"/>
              <a:chOff x="4213269" y="4876268"/>
              <a:chExt cx="154248" cy="633593"/>
            </a:xfrm>
          </p:grpSpPr>
          <p:sp>
            <p:nvSpPr>
              <p:cNvPr id="16" name="Rectangle: Rounded Corners 13">
                <a:extLst>
                  <a:ext uri="{FF2B5EF4-FFF2-40B4-BE49-F238E27FC236}">
                    <a16:creationId xmlns:a16="http://schemas.microsoft.com/office/drawing/2014/main" id="{BAB63AFA-B17A-EACD-1232-FA24DE10A4DA}"/>
                  </a:ext>
                </a:extLst>
              </p:cNvPr>
              <p:cNvSpPr/>
              <p:nvPr/>
            </p:nvSpPr>
            <p:spPr>
              <a:xfrm flipH="1">
                <a:off x="4213269" y="4876268"/>
                <a:ext cx="98376" cy="59367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18FF36D-F8D8-4847-2D20-5C5BCB3F394F}"/>
                  </a:ext>
                </a:extLst>
              </p:cNvPr>
              <p:cNvSpPr/>
              <p:nvPr/>
            </p:nvSpPr>
            <p:spPr>
              <a:xfrm flipH="1">
                <a:off x="4226003" y="5405424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11EA67F-C540-D2F1-BA62-C95C8F383896}"/>
                </a:ext>
              </a:extLst>
            </p:cNvPr>
            <p:cNvGrpSpPr/>
            <p:nvPr/>
          </p:nvGrpSpPr>
          <p:grpSpPr>
            <a:xfrm flipV="1">
              <a:off x="4216444" y="4244443"/>
              <a:ext cx="154248" cy="633593"/>
              <a:chOff x="4213269" y="4876268"/>
              <a:chExt cx="154248" cy="633593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F997820-8AB0-D989-B6BE-9953A35D2A9A}"/>
                  </a:ext>
                </a:extLst>
              </p:cNvPr>
              <p:cNvSpPr/>
              <p:nvPr/>
            </p:nvSpPr>
            <p:spPr>
              <a:xfrm flipH="1">
                <a:off x="4213269" y="4876268"/>
                <a:ext cx="98376" cy="593672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7CE509E-DDAB-16B2-D452-450B9CFD7568}"/>
                  </a:ext>
                </a:extLst>
              </p:cNvPr>
              <p:cNvSpPr/>
              <p:nvPr/>
            </p:nvSpPr>
            <p:spPr>
              <a:xfrm flipH="1">
                <a:off x="4226003" y="5405424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0" name="Near fore">
            <a:extLst>
              <a:ext uri="{FF2B5EF4-FFF2-40B4-BE49-F238E27FC236}">
                <a16:creationId xmlns:a16="http://schemas.microsoft.com/office/drawing/2014/main" id="{51201193-9D20-5646-92F0-78F1FF81A106}"/>
              </a:ext>
            </a:extLst>
          </p:cNvPr>
          <p:cNvGrpSpPr/>
          <p:nvPr/>
        </p:nvGrpSpPr>
        <p:grpSpPr>
          <a:xfrm>
            <a:off x="3495149" y="4049701"/>
            <a:ext cx="146529" cy="1328973"/>
            <a:chOff x="4134255" y="4208718"/>
            <a:chExt cx="146529" cy="132897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2BEF6DD-DF6C-5806-C531-006241A3D5DE}"/>
                </a:ext>
              </a:extLst>
            </p:cNvPr>
            <p:cNvGrpSpPr/>
            <p:nvPr/>
          </p:nvGrpSpPr>
          <p:grpSpPr>
            <a:xfrm>
              <a:off x="4134255" y="4872293"/>
              <a:ext cx="143354" cy="665398"/>
              <a:chOff x="4134255" y="4872293"/>
              <a:chExt cx="143354" cy="665398"/>
            </a:xfrm>
          </p:grpSpPr>
          <p:sp>
            <p:nvSpPr>
              <p:cNvPr id="41" name="Rectangle: Rounded Corners 13">
                <a:extLst>
                  <a:ext uri="{FF2B5EF4-FFF2-40B4-BE49-F238E27FC236}">
                    <a16:creationId xmlns:a16="http://schemas.microsoft.com/office/drawing/2014/main" id="{D9E6AFEE-98DB-81CC-F1D0-8FB53074B74E}"/>
                  </a:ext>
                </a:extLst>
              </p:cNvPr>
              <p:cNvSpPr/>
              <p:nvPr/>
            </p:nvSpPr>
            <p:spPr>
              <a:xfrm flipH="1">
                <a:off x="4134255" y="4872293"/>
                <a:ext cx="98376" cy="637568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ED6190B-22AA-AF64-11B3-382A86EBC77A}"/>
                  </a:ext>
                </a:extLst>
              </p:cNvPr>
              <p:cNvSpPr/>
              <p:nvPr/>
            </p:nvSpPr>
            <p:spPr>
              <a:xfrm flipH="1">
                <a:off x="4136095" y="5433254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D38F030-5CAD-0565-D686-095543B9FF7C}"/>
                </a:ext>
              </a:extLst>
            </p:cNvPr>
            <p:cNvGrpSpPr/>
            <p:nvPr/>
          </p:nvGrpSpPr>
          <p:grpSpPr>
            <a:xfrm flipV="1">
              <a:off x="4137430" y="4208718"/>
              <a:ext cx="143354" cy="665398"/>
              <a:chOff x="4134255" y="4872293"/>
              <a:chExt cx="143354" cy="665398"/>
            </a:xfrm>
          </p:grpSpPr>
          <p:sp>
            <p:nvSpPr>
              <p:cNvPr id="39" name="Rectangle: Rounded Corners 13">
                <a:extLst>
                  <a:ext uri="{FF2B5EF4-FFF2-40B4-BE49-F238E27FC236}">
                    <a16:creationId xmlns:a16="http://schemas.microsoft.com/office/drawing/2014/main" id="{D8E15841-73C2-84B8-ACE8-3F4437403F78}"/>
                  </a:ext>
                </a:extLst>
              </p:cNvPr>
              <p:cNvSpPr/>
              <p:nvPr/>
            </p:nvSpPr>
            <p:spPr>
              <a:xfrm flipH="1">
                <a:off x="4134255" y="4872293"/>
                <a:ext cx="98376" cy="637568"/>
              </a:xfrm>
              <a:custGeom>
                <a:avLst/>
                <a:gdLst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0 w 254524"/>
                  <a:gd name="connsiteY8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54524 w 254524"/>
                  <a:gd name="connsiteY4" fmla="*/ 1135436 h 1225484"/>
                  <a:gd name="connsiteX5" fmla="*/ 164476 w 254524"/>
                  <a:gd name="connsiteY5" fmla="*/ 1225484 h 1225484"/>
                  <a:gd name="connsiteX6" fmla="*/ 90048 w 254524"/>
                  <a:gd name="connsiteY6" fmla="*/ 1225484 h 1225484"/>
                  <a:gd name="connsiteX7" fmla="*/ 0 w 254524"/>
                  <a:gd name="connsiteY7" fmla="*/ 1135436 h 1225484"/>
                  <a:gd name="connsiteX8" fmla="*/ 48288 w 254524"/>
                  <a:gd name="connsiteY8" fmla="*/ 658551 h 1225484"/>
                  <a:gd name="connsiteX9" fmla="*/ 0 w 254524"/>
                  <a:gd name="connsiteY9" fmla="*/ 90048 h 1225484"/>
                  <a:gd name="connsiteX0" fmla="*/ 0 w 254524"/>
                  <a:gd name="connsiteY0" fmla="*/ 90048 h 1225484"/>
                  <a:gd name="connsiteX1" fmla="*/ 90048 w 254524"/>
                  <a:gd name="connsiteY1" fmla="*/ 0 h 1225484"/>
                  <a:gd name="connsiteX2" fmla="*/ 164476 w 254524"/>
                  <a:gd name="connsiteY2" fmla="*/ 0 h 1225484"/>
                  <a:gd name="connsiteX3" fmla="*/ 254524 w 254524"/>
                  <a:gd name="connsiteY3" fmla="*/ 90048 h 1225484"/>
                  <a:gd name="connsiteX4" fmla="*/ 205450 w 254524"/>
                  <a:gd name="connsiteY4" fmla="*/ 658551 h 1225484"/>
                  <a:gd name="connsiteX5" fmla="*/ 254524 w 254524"/>
                  <a:gd name="connsiteY5" fmla="*/ 1135436 h 1225484"/>
                  <a:gd name="connsiteX6" fmla="*/ 164476 w 254524"/>
                  <a:gd name="connsiteY6" fmla="*/ 1225484 h 1225484"/>
                  <a:gd name="connsiteX7" fmla="*/ 90048 w 254524"/>
                  <a:gd name="connsiteY7" fmla="*/ 1225484 h 1225484"/>
                  <a:gd name="connsiteX8" fmla="*/ 0 w 254524"/>
                  <a:gd name="connsiteY8" fmla="*/ 1135436 h 1225484"/>
                  <a:gd name="connsiteX9" fmla="*/ 48288 w 254524"/>
                  <a:gd name="connsiteY9" fmla="*/ 658551 h 1225484"/>
                  <a:gd name="connsiteX10" fmla="*/ 0 w 254524"/>
                  <a:gd name="connsiteY10" fmla="*/ 90048 h 122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524" h="1225484">
                    <a:moveTo>
                      <a:pt x="0" y="90048"/>
                    </a:moveTo>
                    <a:cubicBezTo>
                      <a:pt x="0" y="40316"/>
                      <a:pt x="40316" y="0"/>
                      <a:pt x="90048" y="0"/>
                    </a:cubicBezTo>
                    <a:lnTo>
                      <a:pt x="164476" y="0"/>
                    </a:lnTo>
                    <a:cubicBezTo>
                      <a:pt x="214208" y="0"/>
                      <a:pt x="254524" y="40316"/>
                      <a:pt x="254524" y="90048"/>
                    </a:cubicBezTo>
                    <a:cubicBezTo>
                      <a:pt x="254041" y="278755"/>
                      <a:pt x="205933" y="469844"/>
                      <a:pt x="205450" y="658551"/>
                    </a:cubicBezTo>
                    <a:lnTo>
                      <a:pt x="254524" y="1135436"/>
                    </a:lnTo>
                    <a:cubicBezTo>
                      <a:pt x="254524" y="1185168"/>
                      <a:pt x="214208" y="1225484"/>
                      <a:pt x="164476" y="1225484"/>
                    </a:cubicBezTo>
                    <a:lnTo>
                      <a:pt x="90048" y="1225484"/>
                    </a:lnTo>
                    <a:cubicBezTo>
                      <a:pt x="40316" y="1225484"/>
                      <a:pt x="0" y="1185168"/>
                      <a:pt x="0" y="1135436"/>
                    </a:cubicBezTo>
                    <a:cubicBezTo>
                      <a:pt x="221" y="976474"/>
                      <a:pt x="48067" y="817513"/>
                      <a:pt x="48288" y="658551"/>
                    </a:cubicBezTo>
                    <a:cubicBezTo>
                      <a:pt x="48067" y="469050"/>
                      <a:pt x="221" y="279549"/>
                      <a:pt x="0" y="9004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964B7FB-C87B-EB30-F9A2-A0CA8B5AE6F8}"/>
                  </a:ext>
                </a:extLst>
              </p:cNvPr>
              <p:cNvSpPr/>
              <p:nvPr/>
            </p:nvSpPr>
            <p:spPr>
              <a:xfrm flipH="1">
                <a:off x="4136095" y="5433254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3" name="Far hind">
            <a:extLst>
              <a:ext uri="{FF2B5EF4-FFF2-40B4-BE49-F238E27FC236}">
                <a16:creationId xmlns:a16="http://schemas.microsoft.com/office/drawing/2014/main" id="{F7BC46EB-2423-62E3-18D6-FC6E4E8912F6}"/>
              </a:ext>
            </a:extLst>
          </p:cNvPr>
          <p:cNvGrpSpPr/>
          <p:nvPr/>
        </p:nvGrpSpPr>
        <p:grpSpPr>
          <a:xfrm>
            <a:off x="2960373" y="4140093"/>
            <a:ext cx="217013" cy="1131828"/>
            <a:chOff x="3599479" y="4299110"/>
            <a:chExt cx="217013" cy="113182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8B71869-5A98-DAF0-0618-892FD657E204}"/>
                </a:ext>
              </a:extLst>
            </p:cNvPr>
            <p:cNvGrpSpPr/>
            <p:nvPr/>
          </p:nvGrpSpPr>
          <p:grpSpPr>
            <a:xfrm>
              <a:off x="3599479" y="4864260"/>
              <a:ext cx="213838" cy="566678"/>
              <a:chOff x="3599479" y="4864260"/>
              <a:chExt cx="213838" cy="566678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08E50801-6000-DA5C-3D5F-F309CA32FD35}"/>
                  </a:ext>
                </a:extLst>
              </p:cNvPr>
              <p:cNvSpPr/>
              <p:nvPr/>
            </p:nvSpPr>
            <p:spPr>
              <a:xfrm rot="20814706" flipH="1">
                <a:off x="3599479" y="4864260"/>
                <a:ext cx="213838" cy="515255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981F6C6F-80F4-3E68-BEB6-569A09F017B6}"/>
                  </a:ext>
                </a:extLst>
              </p:cNvPr>
              <p:cNvSpPr/>
              <p:nvPr/>
            </p:nvSpPr>
            <p:spPr>
              <a:xfrm flipH="1">
                <a:off x="3653484" y="5326501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E51A6C8-0CF0-881D-E478-CB12E6C28641}"/>
                </a:ext>
              </a:extLst>
            </p:cNvPr>
            <p:cNvGrpSpPr/>
            <p:nvPr/>
          </p:nvGrpSpPr>
          <p:grpSpPr>
            <a:xfrm flipV="1">
              <a:off x="3602654" y="4299110"/>
              <a:ext cx="213838" cy="566678"/>
              <a:chOff x="3599479" y="4864260"/>
              <a:chExt cx="213838" cy="566678"/>
            </a:xfrm>
          </p:grpSpPr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CDC3BC90-C163-6A6A-42BA-03115F71E278}"/>
                  </a:ext>
                </a:extLst>
              </p:cNvPr>
              <p:cNvSpPr/>
              <p:nvPr/>
            </p:nvSpPr>
            <p:spPr>
              <a:xfrm rot="20814706" flipH="1">
                <a:off x="3599479" y="4864260"/>
                <a:ext cx="213838" cy="515255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D3C5679C-5915-5CA9-D31F-02DF6AFEE880}"/>
                  </a:ext>
                </a:extLst>
              </p:cNvPr>
              <p:cNvSpPr/>
              <p:nvPr/>
            </p:nvSpPr>
            <p:spPr>
              <a:xfrm flipH="1">
                <a:off x="3653484" y="5326501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08" name="Near hind">
            <a:extLst>
              <a:ext uri="{FF2B5EF4-FFF2-40B4-BE49-F238E27FC236}">
                <a16:creationId xmlns:a16="http://schemas.microsoft.com/office/drawing/2014/main" id="{FF058559-3BCA-BBE9-EFC6-B961138904B0}"/>
              </a:ext>
            </a:extLst>
          </p:cNvPr>
          <p:cNvGrpSpPr/>
          <p:nvPr/>
        </p:nvGrpSpPr>
        <p:grpSpPr>
          <a:xfrm>
            <a:off x="2789675" y="4185827"/>
            <a:ext cx="217013" cy="1141385"/>
            <a:chOff x="3428781" y="4344844"/>
            <a:chExt cx="217013" cy="1141385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78A888DF-783C-2E89-C174-7088125DBD32}"/>
                </a:ext>
              </a:extLst>
            </p:cNvPr>
            <p:cNvGrpSpPr/>
            <p:nvPr/>
          </p:nvGrpSpPr>
          <p:grpSpPr>
            <a:xfrm>
              <a:off x="3428781" y="4916344"/>
              <a:ext cx="213838" cy="569885"/>
              <a:chOff x="3428781" y="4916344"/>
              <a:chExt cx="213838" cy="569885"/>
            </a:xfrm>
          </p:grpSpPr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389DE41A-2B5D-8ED6-2AEA-1DB3B7A7B9A8}"/>
                  </a:ext>
                </a:extLst>
              </p:cNvPr>
              <p:cNvSpPr/>
              <p:nvPr/>
            </p:nvSpPr>
            <p:spPr>
              <a:xfrm rot="20814706" flipH="1">
                <a:off x="3428781" y="4916344"/>
                <a:ext cx="213838" cy="536349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FCE36E7E-2A43-1B5F-05D8-B8263F8D04D0}"/>
                  </a:ext>
                </a:extLst>
              </p:cNvPr>
              <p:cNvSpPr/>
              <p:nvPr/>
            </p:nvSpPr>
            <p:spPr>
              <a:xfrm flipH="1">
                <a:off x="3479100" y="5381792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6646B96-FC6D-ECDD-A677-1D13766FE418}"/>
                </a:ext>
              </a:extLst>
            </p:cNvPr>
            <p:cNvGrpSpPr/>
            <p:nvPr/>
          </p:nvGrpSpPr>
          <p:grpSpPr>
            <a:xfrm flipV="1">
              <a:off x="3431956" y="4344844"/>
              <a:ext cx="213838" cy="569885"/>
              <a:chOff x="3428781" y="4916344"/>
              <a:chExt cx="213838" cy="569885"/>
            </a:xfrm>
          </p:grpSpPr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666C994A-4C6E-04D8-08C2-A6ED266FCA67}"/>
                  </a:ext>
                </a:extLst>
              </p:cNvPr>
              <p:cNvSpPr/>
              <p:nvPr/>
            </p:nvSpPr>
            <p:spPr>
              <a:xfrm rot="20814706" flipH="1">
                <a:off x="3428781" y="4916344"/>
                <a:ext cx="213838" cy="536349"/>
              </a:xfrm>
              <a:custGeom>
                <a:avLst/>
                <a:gdLst>
                  <a:gd name="connsiteX0" fmla="*/ 154635 w 553253"/>
                  <a:gd name="connsiteY0" fmla="*/ 3487 h 1265217"/>
                  <a:gd name="connsiteX1" fmla="*/ 227441 w 553253"/>
                  <a:gd name="connsiteY1" fmla="*/ 21739 h 1265217"/>
                  <a:gd name="connsiteX2" fmla="*/ 370886 w 553253"/>
                  <a:gd name="connsiteY2" fmla="*/ 345223 h 1265217"/>
                  <a:gd name="connsiteX3" fmla="*/ 485738 w 553253"/>
                  <a:gd name="connsiteY3" fmla="*/ 510871 h 1265217"/>
                  <a:gd name="connsiteX4" fmla="*/ 498256 w 553253"/>
                  <a:gd name="connsiteY4" fmla="*/ 512433 h 1265217"/>
                  <a:gd name="connsiteX5" fmla="*/ 553253 w 553253"/>
                  <a:gd name="connsiteY5" fmla="*/ 563696 h 1265217"/>
                  <a:gd name="connsiteX6" fmla="*/ 504179 w 553253"/>
                  <a:gd name="connsiteY6" fmla="*/ 914942 h 1265217"/>
                  <a:gd name="connsiteX7" fmla="*/ 553253 w 553253"/>
                  <a:gd name="connsiteY7" fmla="*/ 1209581 h 1265217"/>
                  <a:gd name="connsiteX8" fmla="*/ 463205 w 553253"/>
                  <a:gd name="connsiteY8" fmla="*/ 1265217 h 1265217"/>
                  <a:gd name="connsiteX9" fmla="*/ 388777 w 553253"/>
                  <a:gd name="connsiteY9" fmla="*/ 1265217 h 1265217"/>
                  <a:gd name="connsiteX10" fmla="*/ 298729 w 553253"/>
                  <a:gd name="connsiteY10" fmla="*/ 1209582 h 1265217"/>
                  <a:gd name="connsiteX11" fmla="*/ 347017 w 553253"/>
                  <a:gd name="connsiteY11" fmla="*/ 914942 h 1265217"/>
                  <a:gd name="connsiteX12" fmla="*/ 322873 w 553253"/>
                  <a:gd name="connsiteY12" fmla="*/ 739319 h 1265217"/>
                  <a:gd name="connsiteX13" fmla="*/ 317558 w 553253"/>
                  <a:gd name="connsiteY13" fmla="*/ 711097 h 1265217"/>
                  <a:gd name="connsiteX14" fmla="*/ 314559 w 553253"/>
                  <a:gd name="connsiteY14" fmla="*/ 708297 h 1265217"/>
                  <a:gd name="connsiteX15" fmla="*/ 155184 w 553253"/>
                  <a:gd name="connsiteY15" fmla="*/ 463645 h 1265217"/>
                  <a:gd name="connsiteX16" fmla="*/ 4422 w 553253"/>
                  <a:gd name="connsiteY16" fmla="*/ 144397 h 1265217"/>
                  <a:gd name="connsiteX17" fmla="*/ 56608 w 553253"/>
                  <a:gd name="connsiteY17" fmla="*/ 52428 h 1265217"/>
                  <a:gd name="connsiteX18" fmla="*/ 121824 w 553253"/>
                  <a:gd name="connsiteY18" fmla="*/ 16561 h 1265217"/>
                  <a:gd name="connsiteX19" fmla="*/ 154635 w 553253"/>
                  <a:gd name="connsiteY19" fmla="*/ 3487 h 126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3253" h="1265217">
                    <a:moveTo>
                      <a:pt x="154635" y="3487"/>
                    </a:moveTo>
                    <a:cubicBezTo>
                      <a:pt x="187010" y="-4714"/>
                      <a:pt x="216375" y="1620"/>
                      <a:pt x="227441" y="21739"/>
                    </a:cubicBezTo>
                    <a:cubicBezTo>
                      <a:pt x="283002" y="123764"/>
                      <a:pt x="315325" y="243199"/>
                      <a:pt x="370886" y="345223"/>
                    </a:cubicBezTo>
                    <a:lnTo>
                      <a:pt x="485738" y="510871"/>
                    </a:lnTo>
                    <a:lnTo>
                      <a:pt x="498256" y="512433"/>
                    </a:lnTo>
                    <a:cubicBezTo>
                      <a:pt x="530575" y="520879"/>
                      <a:pt x="553253" y="540652"/>
                      <a:pt x="553253" y="563696"/>
                    </a:cubicBezTo>
                    <a:cubicBezTo>
                      <a:pt x="552770" y="680288"/>
                      <a:pt x="504662" y="798350"/>
                      <a:pt x="504179" y="914942"/>
                    </a:cubicBezTo>
                    <a:lnTo>
                      <a:pt x="553253" y="1209581"/>
                    </a:lnTo>
                    <a:cubicBezTo>
                      <a:pt x="553253" y="1240308"/>
                      <a:pt x="512937" y="1265217"/>
                      <a:pt x="463205" y="1265217"/>
                    </a:cubicBezTo>
                    <a:lnTo>
                      <a:pt x="388777" y="1265217"/>
                    </a:lnTo>
                    <a:cubicBezTo>
                      <a:pt x="339045" y="1265217"/>
                      <a:pt x="298729" y="1240308"/>
                      <a:pt x="298729" y="1209582"/>
                    </a:cubicBezTo>
                    <a:cubicBezTo>
                      <a:pt x="298950" y="1111368"/>
                      <a:pt x="346796" y="1013155"/>
                      <a:pt x="347017" y="914942"/>
                    </a:cubicBezTo>
                    <a:cubicBezTo>
                      <a:pt x="346907" y="856401"/>
                      <a:pt x="334890" y="797860"/>
                      <a:pt x="322873" y="739319"/>
                    </a:cubicBezTo>
                    <a:lnTo>
                      <a:pt x="317558" y="711097"/>
                    </a:lnTo>
                    <a:lnTo>
                      <a:pt x="314559" y="708297"/>
                    </a:lnTo>
                    <a:cubicBezTo>
                      <a:pt x="267593" y="622444"/>
                      <a:pt x="202151" y="549499"/>
                      <a:pt x="155184" y="463645"/>
                    </a:cubicBezTo>
                    <a:cubicBezTo>
                      <a:pt x="98771" y="361532"/>
                      <a:pt x="60835" y="246510"/>
                      <a:pt x="4422" y="144397"/>
                    </a:cubicBezTo>
                    <a:cubicBezTo>
                      <a:pt x="-10333" y="117571"/>
                      <a:pt x="13032" y="76395"/>
                      <a:pt x="56608" y="52428"/>
                    </a:cubicBezTo>
                    <a:lnTo>
                      <a:pt x="121824" y="16561"/>
                    </a:lnTo>
                    <a:cubicBezTo>
                      <a:pt x="132718" y="10569"/>
                      <a:pt x="143844" y="6221"/>
                      <a:pt x="154635" y="3487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A7B58346-ECC4-5AF9-7BE7-2CE44B4A7BFE}"/>
                  </a:ext>
                </a:extLst>
              </p:cNvPr>
              <p:cNvSpPr/>
              <p:nvPr/>
            </p:nvSpPr>
            <p:spPr>
              <a:xfrm flipH="1">
                <a:off x="3479100" y="5381792"/>
                <a:ext cx="141514" cy="104437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40" name="Tim body">
            <a:extLst>
              <a:ext uri="{FF2B5EF4-FFF2-40B4-BE49-F238E27FC236}">
                <a16:creationId xmlns:a16="http://schemas.microsoft.com/office/drawing/2014/main" id="{63A4A397-F822-D641-0084-13448A0DCD73}"/>
              </a:ext>
            </a:extLst>
          </p:cNvPr>
          <p:cNvGrpSpPr/>
          <p:nvPr/>
        </p:nvGrpSpPr>
        <p:grpSpPr>
          <a:xfrm>
            <a:off x="2532372" y="4067226"/>
            <a:ext cx="1771404" cy="785727"/>
            <a:chOff x="667038" y="5079683"/>
            <a:chExt cx="1771404" cy="785727"/>
          </a:xfrm>
        </p:grpSpPr>
        <p:sp>
          <p:nvSpPr>
            <p:cNvPr id="142" name="Cloud 3">
              <a:extLst>
                <a:ext uri="{FF2B5EF4-FFF2-40B4-BE49-F238E27FC236}">
                  <a16:creationId xmlns:a16="http://schemas.microsoft.com/office/drawing/2014/main" id="{DCE6BCFF-6860-2DAF-3AA7-AABF70149844}"/>
                </a:ext>
              </a:extLst>
            </p:cNvPr>
            <p:cNvSpPr/>
            <p:nvPr/>
          </p:nvSpPr>
          <p:spPr>
            <a:xfrm rot="10196945" flipH="1">
              <a:off x="667038" y="5079683"/>
              <a:ext cx="1379124" cy="78572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4807 w 45867"/>
                <a:gd name="connsiteY1" fmla="*/ 2523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126 w 45867"/>
                <a:gd name="connsiteY1" fmla="*/ 2010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5666 w 46176"/>
                <a:gd name="connsiteY0" fmla="*/ 25274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1231 w 46176"/>
                <a:gd name="connsiteY0" fmla="*/ 17920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607 w 45927"/>
                <a:gd name="connsiteY0" fmla="*/ 14229 h 43219"/>
                <a:gd name="connsiteX1" fmla="*/ 8330 w 45927"/>
                <a:gd name="connsiteY1" fmla="*/ 6766 h 43219"/>
                <a:gd name="connsiteX2" fmla="*/ 16712 w 45927"/>
                <a:gd name="connsiteY2" fmla="*/ 5061 h 43219"/>
                <a:gd name="connsiteX3" fmla="*/ 25163 w 45927"/>
                <a:gd name="connsiteY3" fmla="*/ 3291 h 43219"/>
                <a:gd name="connsiteX4" fmla="*/ 28456 w 45927"/>
                <a:gd name="connsiteY4" fmla="*/ 59 h 43219"/>
                <a:gd name="connsiteX5" fmla="*/ 32540 w 45927"/>
                <a:gd name="connsiteY5" fmla="*/ 2340 h 43219"/>
                <a:gd name="connsiteX6" fmla="*/ 38170 w 45927"/>
                <a:gd name="connsiteY6" fmla="*/ 549 h 43219"/>
                <a:gd name="connsiteX7" fmla="*/ 41025 w 45927"/>
                <a:gd name="connsiteY7" fmla="*/ 5435 h 43219"/>
                <a:gd name="connsiteX8" fmla="*/ 44689 w 45927"/>
                <a:gd name="connsiteY8" fmla="*/ 10177 h 43219"/>
                <a:gd name="connsiteX9" fmla="*/ 44525 w 45927"/>
                <a:gd name="connsiteY9" fmla="*/ 15319 h 43219"/>
                <a:gd name="connsiteX10" fmla="*/ 45723 w 45927"/>
                <a:gd name="connsiteY10" fmla="*/ 23181 h 43219"/>
                <a:gd name="connsiteX11" fmla="*/ 40111 w 45927"/>
                <a:gd name="connsiteY11" fmla="*/ 30063 h 43219"/>
                <a:gd name="connsiteX12" fmla="*/ 38102 w 45927"/>
                <a:gd name="connsiteY12" fmla="*/ 35960 h 43219"/>
                <a:gd name="connsiteX13" fmla="*/ 31262 w 45927"/>
                <a:gd name="connsiteY13" fmla="*/ 36674 h 43219"/>
                <a:gd name="connsiteX14" fmla="*/ 26374 w 45927"/>
                <a:gd name="connsiteY14" fmla="*/ 42965 h 43219"/>
                <a:gd name="connsiteX15" fmla="*/ 19187 w 45927"/>
                <a:gd name="connsiteY15" fmla="*/ 39125 h 43219"/>
                <a:gd name="connsiteX16" fmla="*/ 8511 w 45927"/>
                <a:gd name="connsiteY16" fmla="*/ 35331 h 43219"/>
                <a:gd name="connsiteX17" fmla="*/ 91 w 45927"/>
                <a:gd name="connsiteY17" fmla="*/ 25093 h 43219"/>
                <a:gd name="connsiteX18" fmla="*/ 4192 w 45927"/>
                <a:gd name="connsiteY18" fmla="*/ 24583 h 43219"/>
                <a:gd name="connsiteX19" fmla="*/ 2702 w 45927"/>
                <a:gd name="connsiteY19" fmla="*/ 19563 h 43219"/>
                <a:gd name="connsiteX20" fmla="*/ 6570 w 45927"/>
                <a:gd name="connsiteY20" fmla="*/ 14366 h 43219"/>
                <a:gd name="connsiteX21" fmla="*/ 6607 w 45927"/>
                <a:gd name="connsiteY21" fmla="*/ 14229 h 43219"/>
                <a:gd name="connsiteX0" fmla="*/ 982 w 45927"/>
                <a:gd name="connsiteY0" fmla="*/ 17920 h 43219"/>
                <a:gd name="connsiteX1" fmla="*/ 186 w 45927"/>
                <a:gd name="connsiteY1" fmla="*/ 20109 h 43219"/>
                <a:gd name="connsiteX2" fmla="*/ 8807 w 45927"/>
                <a:gd name="connsiteY2" fmla="*/ 34948 h 43219"/>
                <a:gd name="connsiteX3" fmla="*/ 8527 w 45927"/>
                <a:gd name="connsiteY3" fmla="*/ 35139 h 43219"/>
                <a:gd name="connsiteX4" fmla="*/ 19185 w 45927"/>
                <a:gd name="connsiteY4" fmla="*/ 38949 h 43219"/>
                <a:gd name="connsiteX5" fmla="*/ 18820 w 45927"/>
                <a:gd name="connsiteY5" fmla="*/ 38800 h 43219"/>
                <a:gd name="connsiteX6" fmla="*/ 31233 w 45927"/>
                <a:gd name="connsiteY6" fmla="*/ 36782 h 43219"/>
                <a:gd name="connsiteX7" fmla="*/ 31267 w 45927"/>
                <a:gd name="connsiteY7" fmla="*/ 36519 h 43219"/>
                <a:gd name="connsiteX8" fmla="*/ 40031 w 45927"/>
                <a:gd name="connsiteY8" fmla="*/ 29938 h 43219"/>
                <a:gd name="connsiteX9" fmla="*/ 40087 w 45927"/>
                <a:gd name="connsiteY9" fmla="*/ 29949 h 43219"/>
                <a:gd name="connsiteX10" fmla="*/ 44505 w 45927"/>
                <a:gd name="connsiteY10" fmla="*/ 15213 h 43219"/>
                <a:gd name="connsiteX11" fmla="*/ 43611 w 45927"/>
                <a:gd name="connsiteY11" fmla="*/ 16323 h 43219"/>
                <a:gd name="connsiteX12" fmla="*/ 41031 w 45927"/>
                <a:gd name="connsiteY12" fmla="*/ 5285 h 43219"/>
                <a:gd name="connsiteX13" fmla="*/ 40756 w 45927"/>
                <a:gd name="connsiteY13" fmla="*/ 5855 h 43219"/>
                <a:gd name="connsiteX14" fmla="*/ 32135 w 45927"/>
                <a:gd name="connsiteY14" fmla="*/ 2624 h 43219"/>
                <a:gd name="connsiteX15" fmla="*/ 32527 w 45927"/>
                <a:gd name="connsiteY15" fmla="*/ 2199 h 43219"/>
                <a:gd name="connsiteX16" fmla="*/ 25325 w 45927"/>
                <a:gd name="connsiteY16" fmla="*/ 3695 h 43219"/>
                <a:gd name="connsiteX17" fmla="*/ 25207 w 45927"/>
                <a:gd name="connsiteY17" fmla="*/ 3189 h 43219"/>
                <a:gd name="connsiteX18" fmla="*/ 16707 w 45927"/>
                <a:gd name="connsiteY18" fmla="*/ 5051 h 43219"/>
                <a:gd name="connsiteX19" fmla="*/ 17032 w 45927"/>
                <a:gd name="connsiteY19" fmla="*/ 5516 h 43219"/>
                <a:gd name="connsiteX20" fmla="*/ 6799 w 45927"/>
                <a:gd name="connsiteY20" fmla="*/ 14770 h 43219"/>
                <a:gd name="connsiteX21" fmla="*/ 6607 w 45927"/>
                <a:gd name="connsiteY21" fmla="*/ 14229 h 43219"/>
                <a:gd name="connsiteX0" fmla="*/ 7026 w 46346"/>
                <a:gd name="connsiteY0" fmla="*/ 14229 h 43219"/>
                <a:gd name="connsiteX1" fmla="*/ 8749 w 46346"/>
                <a:gd name="connsiteY1" fmla="*/ 6766 h 43219"/>
                <a:gd name="connsiteX2" fmla="*/ 17131 w 46346"/>
                <a:gd name="connsiteY2" fmla="*/ 5061 h 43219"/>
                <a:gd name="connsiteX3" fmla="*/ 25582 w 46346"/>
                <a:gd name="connsiteY3" fmla="*/ 3291 h 43219"/>
                <a:gd name="connsiteX4" fmla="*/ 28875 w 46346"/>
                <a:gd name="connsiteY4" fmla="*/ 59 h 43219"/>
                <a:gd name="connsiteX5" fmla="*/ 32959 w 46346"/>
                <a:gd name="connsiteY5" fmla="*/ 2340 h 43219"/>
                <a:gd name="connsiteX6" fmla="*/ 38589 w 46346"/>
                <a:gd name="connsiteY6" fmla="*/ 549 h 43219"/>
                <a:gd name="connsiteX7" fmla="*/ 41444 w 46346"/>
                <a:gd name="connsiteY7" fmla="*/ 5435 h 43219"/>
                <a:gd name="connsiteX8" fmla="*/ 45108 w 46346"/>
                <a:gd name="connsiteY8" fmla="*/ 10177 h 43219"/>
                <a:gd name="connsiteX9" fmla="*/ 44944 w 46346"/>
                <a:gd name="connsiteY9" fmla="*/ 15319 h 43219"/>
                <a:gd name="connsiteX10" fmla="*/ 46142 w 46346"/>
                <a:gd name="connsiteY10" fmla="*/ 23181 h 43219"/>
                <a:gd name="connsiteX11" fmla="*/ 40530 w 46346"/>
                <a:gd name="connsiteY11" fmla="*/ 30063 h 43219"/>
                <a:gd name="connsiteX12" fmla="*/ 38521 w 46346"/>
                <a:gd name="connsiteY12" fmla="*/ 35960 h 43219"/>
                <a:gd name="connsiteX13" fmla="*/ 31681 w 46346"/>
                <a:gd name="connsiteY13" fmla="*/ 36674 h 43219"/>
                <a:gd name="connsiteX14" fmla="*/ 26793 w 46346"/>
                <a:gd name="connsiteY14" fmla="*/ 42965 h 43219"/>
                <a:gd name="connsiteX15" fmla="*/ 19606 w 46346"/>
                <a:gd name="connsiteY15" fmla="*/ 39125 h 43219"/>
                <a:gd name="connsiteX16" fmla="*/ 8930 w 46346"/>
                <a:gd name="connsiteY16" fmla="*/ 35331 h 43219"/>
                <a:gd name="connsiteX17" fmla="*/ 510 w 46346"/>
                <a:gd name="connsiteY17" fmla="*/ 25093 h 43219"/>
                <a:gd name="connsiteX18" fmla="*/ 1331 w 46346"/>
                <a:gd name="connsiteY18" fmla="*/ 23005 h 43219"/>
                <a:gd name="connsiteX19" fmla="*/ 4611 w 46346"/>
                <a:gd name="connsiteY19" fmla="*/ 24583 h 43219"/>
                <a:gd name="connsiteX20" fmla="*/ 3121 w 46346"/>
                <a:gd name="connsiteY20" fmla="*/ 19563 h 43219"/>
                <a:gd name="connsiteX21" fmla="*/ 6989 w 46346"/>
                <a:gd name="connsiteY21" fmla="*/ 14366 h 43219"/>
                <a:gd name="connsiteX22" fmla="*/ 7026 w 46346"/>
                <a:gd name="connsiteY22" fmla="*/ 14229 h 43219"/>
                <a:gd name="connsiteX0" fmla="*/ 1401 w 46346"/>
                <a:gd name="connsiteY0" fmla="*/ 17920 h 43219"/>
                <a:gd name="connsiteX1" fmla="*/ 605 w 46346"/>
                <a:gd name="connsiteY1" fmla="*/ 20109 h 43219"/>
                <a:gd name="connsiteX2" fmla="*/ 9226 w 46346"/>
                <a:gd name="connsiteY2" fmla="*/ 34948 h 43219"/>
                <a:gd name="connsiteX3" fmla="*/ 8946 w 46346"/>
                <a:gd name="connsiteY3" fmla="*/ 35139 h 43219"/>
                <a:gd name="connsiteX4" fmla="*/ 19604 w 46346"/>
                <a:gd name="connsiteY4" fmla="*/ 38949 h 43219"/>
                <a:gd name="connsiteX5" fmla="*/ 19239 w 46346"/>
                <a:gd name="connsiteY5" fmla="*/ 38800 h 43219"/>
                <a:gd name="connsiteX6" fmla="*/ 31652 w 46346"/>
                <a:gd name="connsiteY6" fmla="*/ 36782 h 43219"/>
                <a:gd name="connsiteX7" fmla="*/ 31686 w 46346"/>
                <a:gd name="connsiteY7" fmla="*/ 36519 h 43219"/>
                <a:gd name="connsiteX8" fmla="*/ 40450 w 46346"/>
                <a:gd name="connsiteY8" fmla="*/ 29938 h 43219"/>
                <a:gd name="connsiteX9" fmla="*/ 40506 w 46346"/>
                <a:gd name="connsiteY9" fmla="*/ 29949 h 43219"/>
                <a:gd name="connsiteX10" fmla="*/ 44924 w 46346"/>
                <a:gd name="connsiteY10" fmla="*/ 15213 h 43219"/>
                <a:gd name="connsiteX11" fmla="*/ 44030 w 46346"/>
                <a:gd name="connsiteY11" fmla="*/ 16323 h 43219"/>
                <a:gd name="connsiteX12" fmla="*/ 41450 w 46346"/>
                <a:gd name="connsiteY12" fmla="*/ 5285 h 43219"/>
                <a:gd name="connsiteX13" fmla="*/ 41175 w 46346"/>
                <a:gd name="connsiteY13" fmla="*/ 5855 h 43219"/>
                <a:gd name="connsiteX14" fmla="*/ 32554 w 46346"/>
                <a:gd name="connsiteY14" fmla="*/ 2624 h 43219"/>
                <a:gd name="connsiteX15" fmla="*/ 32946 w 46346"/>
                <a:gd name="connsiteY15" fmla="*/ 2199 h 43219"/>
                <a:gd name="connsiteX16" fmla="*/ 25744 w 46346"/>
                <a:gd name="connsiteY16" fmla="*/ 3695 h 43219"/>
                <a:gd name="connsiteX17" fmla="*/ 25626 w 46346"/>
                <a:gd name="connsiteY17" fmla="*/ 3189 h 43219"/>
                <a:gd name="connsiteX18" fmla="*/ 17126 w 46346"/>
                <a:gd name="connsiteY18" fmla="*/ 5051 h 43219"/>
                <a:gd name="connsiteX19" fmla="*/ 17451 w 46346"/>
                <a:gd name="connsiteY19" fmla="*/ 5516 h 43219"/>
                <a:gd name="connsiteX20" fmla="*/ 7218 w 46346"/>
                <a:gd name="connsiteY20" fmla="*/ 14770 h 43219"/>
                <a:gd name="connsiteX21" fmla="*/ 7026 w 46346"/>
                <a:gd name="connsiteY21" fmla="*/ 14229 h 43219"/>
                <a:gd name="connsiteX0" fmla="*/ 7868 w 47188"/>
                <a:gd name="connsiteY0" fmla="*/ 14229 h 43219"/>
                <a:gd name="connsiteX1" fmla="*/ 9591 w 47188"/>
                <a:gd name="connsiteY1" fmla="*/ 6766 h 43219"/>
                <a:gd name="connsiteX2" fmla="*/ 17973 w 47188"/>
                <a:gd name="connsiteY2" fmla="*/ 5061 h 43219"/>
                <a:gd name="connsiteX3" fmla="*/ 26424 w 47188"/>
                <a:gd name="connsiteY3" fmla="*/ 3291 h 43219"/>
                <a:gd name="connsiteX4" fmla="*/ 29717 w 47188"/>
                <a:gd name="connsiteY4" fmla="*/ 59 h 43219"/>
                <a:gd name="connsiteX5" fmla="*/ 33801 w 47188"/>
                <a:gd name="connsiteY5" fmla="*/ 2340 h 43219"/>
                <a:gd name="connsiteX6" fmla="*/ 39431 w 47188"/>
                <a:gd name="connsiteY6" fmla="*/ 549 h 43219"/>
                <a:gd name="connsiteX7" fmla="*/ 42286 w 47188"/>
                <a:gd name="connsiteY7" fmla="*/ 5435 h 43219"/>
                <a:gd name="connsiteX8" fmla="*/ 45950 w 47188"/>
                <a:gd name="connsiteY8" fmla="*/ 10177 h 43219"/>
                <a:gd name="connsiteX9" fmla="*/ 45786 w 47188"/>
                <a:gd name="connsiteY9" fmla="*/ 15319 h 43219"/>
                <a:gd name="connsiteX10" fmla="*/ 46984 w 47188"/>
                <a:gd name="connsiteY10" fmla="*/ 23181 h 43219"/>
                <a:gd name="connsiteX11" fmla="*/ 41372 w 47188"/>
                <a:gd name="connsiteY11" fmla="*/ 30063 h 43219"/>
                <a:gd name="connsiteX12" fmla="*/ 39363 w 47188"/>
                <a:gd name="connsiteY12" fmla="*/ 35960 h 43219"/>
                <a:gd name="connsiteX13" fmla="*/ 32523 w 47188"/>
                <a:gd name="connsiteY13" fmla="*/ 36674 h 43219"/>
                <a:gd name="connsiteX14" fmla="*/ 27635 w 47188"/>
                <a:gd name="connsiteY14" fmla="*/ 42965 h 43219"/>
                <a:gd name="connsiteX15" fmla="*/ 20448 w 47188"/>
                <a:gd name="connsiteY15" fmla="*/ 39125 h 43219"/>
                <a:gd name="connsiteX16" fmla="*/ 9772 w 47188"/>
                <a:gd name="connsiteY16" fmla="*/ 35331 h 43219"/>
                <a:gd name="connsiteX17" fmla="*/ 1352 w 47188"/>
                <a:gd name="connsiteY17" fmla="*/ 25093 h 43219"/>
                <a:gd name="connsiteX18" fmla="*/ 415 w 47188"/>
                <a:gd name="connsiteY18" fmla="*/ 16397 h 43219"/>
                <a:gd name="connsiteX19" fmla="*/ 5453 w 47188"/>
                <a:gd name="connsiteY19" fmla="*/ 24583 h 43219"/>
                <a:gd name="connsiteX20" fmla="*/ 3963 w 47188"/>
                <a:gd name="connsiteY20" fmla="*/ 19563 h 43219"/>
                <a:gd name="connsiteX21" fmla="*/ 7831 w 47188"/>
                <a:gd name="connsiteY21" fmla="*/ 14366 h 43219"/>
                <a:gd name="connsiteX22" fmla="*/ 7868 w 47188"/>
                <a:gd name="connsiteY22" fmla="*/ 14229 h 43219"/>
                <a:gd name="connsiteX0" fmla="*/ 2243 w 47188"/>
                <a:gd name="connsiteY0" fmla="*/ 17920 h 43219"/>
                <a:gd name="connsiteX1" fmla="*/ 1447 w 47188"/>
                <a:gd name="connsiteY1" fmla="*/ 20109 h 43219"/>
                <a:gd name="connsiteX2" fmla="*/ 10068 w 47188"/>
                <a:gd name="connsiteY2" fmla="*/ 34948 h 43219"/>
                <a:gd name="connsiteX3" fmla="*/ 9788 w 47188"/>
                <a:gd name="connsiteY3" fmla="*/ 35139 h 43219"/>
                <a:gd name="connsiteX4" fmla="*/ 20446 w 47188"/>
                <a:gd name="connsiteY4" fmla="*/ 38949 h 43219"/>
                <a:gd name="connsiteX5" fmla="*/ 20081 w 47188"/>
                <a:gd name="connsiteY5" fmla="*/ 38800 h 43219"/>
                <a:gd name="connsiteX6" fmla="*/ 32494 w 47188"/>
                <a:gd name="connsiteY6" fmla="*/ 36782 h 43219"/>
                <a:gd name="connsiteX7" fmla="*/ 32528 w 47188"/>
                <a:gd name="connsiteY7" fmla="*/ 36519 h 43219"/>
                <a:gd name="connsiteX8" fmla="*/ 41292 w 47188"/>
                <a:gd name="connsiteY8" fmla="*/ 29938 h 43219"/>
                <a:gd name="connsiteX9" fmla="*/ 41348 w 47188"/>
                <a:gd name="connsiteY9" fmla="*/ 29949 h 43219"/>
                <a:gd name="connsiteX10" fmla="*/ 45766 w 47188"/>
                <a:gd name="connsiteY10" fmla="*/ 15213 h 43219"/>
                <a:gd name="connsiteX11" fmla="*/ 44872 w 47188"/>
                <a:gd name="connsiteY11" fmla="*/ 16323 h 43219"/>
                <a:gd name="connsiteX12" fmla="*/ 42292 w 47188"/>
                <a:gd name="connsiteY12" fmla="*/ 5285 h 43219"/>
                <a:gd name="connsiteX13" fmla="*/ 42017 w 47188"/>
                <a:gd name="connsiteY13" fmla="*/ 5855 h 43219"/>
                <a:gd name="connsiteX14" fmla="*/ 33396 w 47188"/>
                <a:gd name="connsiteY14" fmla="*/ 2624 h 43219"/>
                <a:gd name="connsiteX15" fmla="*/ 33788 w 47188"/>
                <a:gd name="connsiteY15" fmla="*/ 2199 h 43219"/>
                <a:gd name="connsiteX16" fmla="*/ 26586 w 47188"/>
                <a:gd name="connsiteY16" fmla="*/ 3695 h 43219"/>
                <a:gd name="connsiteX17" fmla="*/ 26468 w 47188"/>
                <a:gd name="connsiteY17" fmla="*/ 3189 h 43219"/>
                <a:gd name="connsiteX18" fmla="*/ 17968 w 47188"/>
                <a:gd name="connsiteY18" fmla="*/ 5051 h 43219"/>
                <a:gd name="connsiteX19" fmla="*/ 18293 w 47188"/>
                <a:gd name="connsiteY19" fmla="*/ 5516 h 43219"/>
                <a:gd name="connsiteX20" fmla="*/ 8060 w 47188"/>
                <a:gd name="connsiteY20" fmla="*/ 14770 h 43219"/>
                <a:gd name="connsiteX21" fmla="*/ 7868 w 47188"/>
                <a:gd name="connsiteY21" fmla="*/ 14229 h 43219"/>
                <a:gd name="connsiteX0" fmla="*/ 8284 w 47604"/>
                <a:gd name="connsiteY0" fmla="*/ 14229 h 43219"/>
                <a:gd name="connsiteX1" fmla="*/ 10007 w 47604"/>
                <a:gd name="connsiteY1" fmla="*/ 6766 h 43219"/>
                <a:gd name="connsiteX2" fmla="*/ 18389 w 47604"/>
                <a:gd name="connsiteY2" fmla="*/ 5061 h 43219"/>
                <a:gd name="connsiteX3" fmla="*/ 26840 w 47604"/>
                <a:gd name="connsiteY3" fmla="*/ 3291 h 43219"/>
                <a:gd name="connsiteX4" fmla="*/ 30133 w 47604"/>
                <a:gd name="connsiteY4" fmla="*/ 59 h 43219"/>
                <a:gd name="connsiteX5" fmla="*/ 34217 w 47604"/>
                <a:gd name="connsiteY5" fmla="*/ 2340 h 43219"/>
                <a:gd name="connsiteX6" fmla="*/ 39847 w 47604"/>
                <a:gd name="connsiteY6" fmla="*/ 549 h 43219"/>
                <a:gd name="connsiteX7" fmla="*/ 42702 w 47604"/>
                <a:gd name="connsiteY7" fmla="*/ 5435 h 43219"/>
                <a:gd name="connsiteX8" fmla="*/ 46366 w 47604"/>
                <a:gd name="connsiteY8" fmla="*/ 10177 h 43219"/>
                <a:gd name="connsiteX9" fmla="*/ 46202 w 47604"/>
                <a:gd name="connsiteY9" fmla="*/ 15319 h 43219"/>
                <a:gd name="connsiteX10" fmla="*/ 47400 w 47604"/>
                <a:gd name="connsiteY10" fmla="*/ 23181 h 43219"/>
                <a:gd name="connsiteX11" fmla="*/ 41788 w 47604"/>
                <a:gd name="connsiteY11" fmla="*/ 30063 h 43219"/>
                <a:gd name="connsiteX12" fmla="*/ 39779 w 47604"/>
                <a:gd name="connsiteY12" fmla="*/ 35960 h 43219"/>
                <a:gd name="connsiteX13" fmla="*/ 32939 w 47604"/>
                <a:gd name="connsiteY13" fmla="*/ 36674 h 43219"/>
                <a:gd name="connsiteX14" fmla="*/ 28051 w 47604"/>
                <a:gd name="connsiteY14" fmla="*/ 42965 h 43219"/>
                <a:gd name="connsiteX15" fmla="*/ 20864 w 47604"/>
                <a:gd name="connsiteY15" fmla="*/ 39125 h 43219"/>
                <a:gd name="connsiteX16" fmla="*/ 10188 w 47604"/>
                <a:gd name="connsiteY16" fmla="*/ 35331 h 43219"/>
                <a:gd name="connsiteX17" fmla="*/ 895 w 47604"/>
                <a:gd name="connsiteY17" fmla="*/ 23259 h 43219"/>
                <a:gd name="connsiteX18" fmla="*/ 831 w 47604"/>
                <a:gd name="connsiteY18" fmla="*/ 16397 h 43219"/>
                <a:gd name="connsiteX19" fmla="*/ 5869 w 47604"/>
                <a:gd name="connsiteY19" fmla="*/ 24583 h 43219"/>
                <a:gd name="connsiteX20" fmla="*/ 4379 w 47604"/>
                <a:gd name="connsiteY20" fmla="*/ 19563 h 43219"/>
                <a:gd name="connsiteX21" fmla="*/ 8247 w 47604"/>
                <a:gd name="connsiteY21" fmla="*/ 14366 h 43219"/>
                <a:gd name="connsiteX22" fmla="*/ 8284 w 47604"/>
                <a:gd name="connsiteY22" fmla="*/ 14229 h 43219"/>
                <a:gd name="connsiteX0" fmla="*/ 2659 w 47604"/>
                <a:gd name="connsiteY0" fmla="*/ 17920 h 43219"/>
                <a:gd name="connsiteX1" fmla="*/ 1863 w 47604"/>
                <a:gd name="connsiteY1" fmla="*/ 20109 h 43219"/>
                <a:gd name="connsiteX2" fmla="*/ 10484 w 47604"/>
                <a:gd name="connsiteY2" fmla="*/ 34948 h 43219"/>
                <a:gd name="connsiteX3" fmla="*/ 10204 w 47604"/>
                <a:gd name="connsiteY3" fmla="*/ 35139 h 43219"/>
                <a:gd name="connsiteX4" fmla="*/ 20862 w 47604"/>
                <a:gd name="connsiteY4" fmla="*/ 38949 h 43219"/>
                <a:gd name="connsiteX5" fmla="*/ 20497 w 47604"/>
                <a:gd name="connsiteY5" fmla="*/ 38800 h 43219"/>
                <a:gd name="connsiteX6" fmla="*/ 32910 w 47604"/>
                <a:gd name="connsiteY6" fmla="*/ 36782 h 43219"/>
                <a:gd name="connsiteX7" fmla="*/ 32944 w 47604"/>
                <a:gd name="connsiteY7" fmla="*/ 36519 h 43219"/>
                <a:gd name="connsiteX8" fmla="*/ 41708 w 47604"/>
                <a:gd name="connsiteY8" fmla="*/ 29938 h 43219"/>
                <a:gd name="connsiteX9" fmla="*/ 41764 w 47604"/>
                <a:gd name="connsiteY9" fmla="*/ 29949 h 43219"/>
                <a:gd name="connsiteX10" fmla="*/ 46182 w 47604"/>
                <a:gd name="connsiteY10" fmla="*/ 15213 h 43219"/>
                <a:gd name="connsiteX11" fmla="*/ 45288 w 47604"/>
                <a:gd name="connsiteY11" fmla="*/ 16323 h 43219"/>
                <a:gd name="connsiteX12" fmla="*/ 42708 w 47604"/>
                <a:gd name="connsiteY12" fmla="*/ 5285 h 43219"/>
                <a:gd name="connsiteX13" fmla="*/ 42433 w 47604"/>
                <a:gd name="connsiteY13" fmla="*/ 5855 h 43219"/>
                <a:gd name="connsiteX14" fmla="*/ 33812 w 47604"/>
                <a:gd name="connsiteY14" fmla="*/ 2624 h 43219"/>
                <a:gd name="connsiteX15" fmla="*/ 34204 w 47604"/>
                <a:gd name="connsiteY15" fmla="*/ 2199 h 43219"/>
                <a:gd name="connsiteX16" fmla="*/ 27002 w 47604"/>
                <a:gd name="connsiteY16" fmla="*/ 3695 h 43219"/>
                <a:gd name="connsiteX17" fmla="*/ 26884 w 47604"/>
                <a:gd name="connsiteY17" fmla="*/ 3189 h 43219"/>
                <a:gd name="connsiteX18" fmla="*/ 18384 w 47604"/>
                <a:gd name="connsiteY18" fmla="*/ 5051 h 43219"/>
                <a:gd name="connsiteX19" fmla="*/ 18709 w 47604"/>
                <a:gd name="connsiteY19" fmla="*/ 5516 h 43219"/>
                <a:gd name="connsiteX20" fmla="*/ 8476 w 47604"/>
                <a:gd name="connsiteY20" fmla="*/ 14770 h 43219"/>
                <a:gd name="connsiteX21" fmla="*/ 8284 w 47604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4034 w 47259"/>
                <a:gd name="connsiteY21" fmla="*/ 19563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20517 w 47259"/>
                <a:gd name="connsiteY2" fmla="*/ 38949 h 43219"/>
                <a:gd name="connsiteX3" fmla="*/ 20152 w 47259"/>
                <a:gd name="connsiteY3" fmla="*/ 38800 h 43219"/>
                <a:gd name="connsiteX4" fmla="*/ 32565 w 47259"/>
                <a:gd name="connsiteY4" fmla="*/ 36782 h 43219"/>
                <a:gd name="connsiteX5" fmla="*/ 32599 w 47259"/>
                <a:gd name="connsiteY5" fmla="*/ 36519 h 43219"/>
                <a:gd name="connsiteX6" fmla="*/ 41363 w 47259"/>
                <a:gd name="connsiteY6" fmla="*/ 29938 h 43219"/>
                <a:gd name="connsiteX7" fmla="*/ 41419 w 47259"/>
                <a:gd name="connsiteY7" fmla="*/ 29949 h 43219"/>
                <a:gd name="connsiteX8" fmla="*/ 45837 w 47259"/>
                <a:gd name="connsiteY8" fmla="*/ 15213 h 43219"/>
                <a:gd name="connsiteX9" fmla="*/ 44943 w 47259"/>
                <a:gd name="connsiteY9" fmla="*/ 16323 h 43219"/>
                <a:gd name="connsiteX10" fmla="*/ 42363 w 47259"/>
                <a:gd name="connsiteY10" fmla="*/ 5285 h 43219"/>
                <a:gd name="connsiteX11" fmla="*/ 42088 w 47259"/>
                <a:gd name="connsiteY11" fmla="*/ 5855 h 43219"/>
                <a:gd name="connsiteX12" fmla="*/ 33467 w 47259"/>
                <a:gd name="connsiteY12" fmla="*/ 2624 h 43219"/>
                <a:gd name="connsiteX13" fmla="*/ 33859 w 47259"/>
                <a:gd name="connsiteY13" fmla="*/ 2199 h 43219"/>
                <a:gd name="connsiteX14" fmla="*/ 26657 w 47259"/>
                <a:gd name="connsiteY14" fmla="*/ 3695 h 43219"/>
                <a:gd name="connsiteX15" fmla="*/ 26539 w 47259"/>
                <a:gd name="connsiteY15" fmla="*/ 3189 h 43219"/>
                <a:gd name="connsiteX16" fmla="*/ 18039 w 47259"/>
                <a:gd name="connsiteY16" fmla="*/ 5051 h 43219"/>
                <a:gd name="connsiteX17" fmla="*/ 18364 w 47259"/>
                <a:gd name="connsiteY17" fmla="*/ 5516 h 43219"/>
                <a:gd name="connsiteX18" fmla="*/ 8131 w 47259"/>
                <a:gd name="connsiteY18" fmla="*/ 14770 h 43219"/>
                <a:gd name="connsiteX19" fmla="*/ 7939 w 47259"/>
                <a:gd name="connsiteY19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32565 w 47259"/>
                <a:gd name="connsiteY2" fmla="*/ 36782 h 43219"/>
                <a:gd name="connsiteX3" fmla="*/ 32599 w 47259"/>
                <a:gd name="connsiteY3" fmla="*/ 36519 h 43219"/>
                <a:gd name="connsiteX4" fmla="*/ 41363 w 47259"/>
                <a:gd name="connsiteY4" fmla="*/ 29938 h 43219"/>
                <a:gd name="connsiteX5" fmla="*/ 41419 w 47259"/>
                <a:gd name="connsiteY5" fmla="*/ 29949 h 43219"/>
                <a:gd name="connsiteX6" fmla="*/ 45837 w 47259"/>
                <a:gd name="connsiteY6" fmla="*/ 15213 h 43219"/>
                <a:gd name="connsiteX7" fmla="*/ 44943 w 47259"/>
                <a:gd name="connsiteY7" fmla="*/ 16323 h 43219"/>
                <a:gd name="connsiteX8" fmla="*/ 42363 w 47259"/>
                <a:gd name="connsiteY8" fmla="*/ 5285 h 43219"/>
                <a:gd name="connsiteX9" fmla="*/ 42088 w 47259"/>
                <a:gd name="connsiteY9" fmla="*/ 5855 h 43219"/>
                <a:gd name="connsiteX10" fmla="*/ 33467 w 47259"/>
                <a:gd name="connsiteY10" fmla="*/ 2624 h 43219"/>
                <a:gd name="connsiteX11" fmla="*/ 33859 w 47259"/>
                <a:gd name="connsiteY11" fmla="*/ 2199 h 43219"/>
                <a:gd name="connsiteX12" fmla="*/ 26657 w 47259"/>
                <a:gd name="connsiteY12" fmla="*/ 3695 h 43219"/>
                <a:gd name="connsiteX13" fmla="*/ 26539 w 47259"/>
                <a:gd name="connsiteY13" fmla="*/ 3189 h 43219"/>
                <a:gd name="connsiteX14" fmla="*/ 18039 w 47259"/>
                <a:gd name="connsiteY14" fmla="*/ 5051 h 43219"/>
                <a:gd name="connsiteX15" fmla="*/ 18364 w 47259"/>
                <a:gd name="connsiteY15" fmla="*/ 5516 h 43219"/>
                <a:gd name="connsiteX16" fmla="*/ 8131 w 47259"/>
                <a:gd name="connsiteY16" fmla="*/ 14770 h 43219"/>
                <a:gd name="connsiteX17" fmla="*/ 7939 w 47259"/>
                <a:gd name="connsiteY17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14" fmla="*/ 8131 w 47259"/>
                <a:gd name="connsiteY14" fmla="*/ 14770 h 43219"/>
                <a:gd name="connsiteX15" fmla="*/ 7939 w 47259"/>
                <a:gd name="connsiteY15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59" h="43219">
                  <a:moveTo>
                    <a:pt x="7939" y="14229"/>
                  </a:moveTo>
                  <a:cubicBezTo>
                    <a:pt x="7668" y="11516"/>
                    <a:pt x="8300" y="8780"/>
                    <a:pt x="9662" y="6766"/>
                  </a:cubicBezTo>
                  <a:cubicBezTo>
                    <a:pt x="11814" y="3585"/>
                    <a:pt x="15303" y="2876"/>
                    <a:pt x="18044" y="5061"/>
                  </a:cubicBezTo>
                  <a:cubicBezTo>
                    <a:pt x="19717" y="768"/>
                    <a:pt x="23953" y="-119"/>
                    <a:pt x="26495" y="3291"/>
                  </a:cubicBezTo>
                  <a:cubicBezTo>
                    <a:pt x="27136" y="1542"/>
                    <a:pt x="28367" y="333"/>
                    <a:pt x="29788" y="59"/>
                  </a:cubicBezTo>
                  <a:cubicBezTo>
                    <a:pt x="31352" y="-243"/>
                    <a:pt x="32914" y="629"/>
                    <a:pt x="33872" y="2340"/>
                  </a:cubicBezTo>
                  <a:cubicBezTo>
                    <a:pt x="35254" y="126"/>
                    <a:pt x="37540" y="-601"/>
                    <a:pt x="39502" y="549"/>
                  </a:cubicBezTo>
                  <a:cubicBezTo>
                    <a:pt x="40997" y="1425"/>
                    <a:pt x="42069" y="3259"/>
                    <a:pt x="42357" y="5435"/>
                  </a:cubicBezTo>
                  <a:cubicBezTo>
                    <a:pt x="44085" y="6077"/>
                    <a:pt x="45461" y="7857"/>
                    <a:pt x="46021" y="10177"/>
                  </a:cubicBezTo>
                  <a:cubicBezTo>
                    <a:pt x="46428" y="11861"/>
                    <a:pt x="46370" y="13690"/>
                    <a:pt x="45857" y="15319"/>
                  </a:cubicBezTo>
                  <a:cubicBezTo>
                    <a:pt x="47118" y="17553"/>
                    <a:pt x="47559" y="20449"/>
                    <a:pt x="47055" y="23181"/>
                  </a:cubicBezTo>
                  <a:cubicBezTo>
                    <a:pt x="46385" y="26813"/>
                    <a:pt x="44167" y="29533"/>
                    <a:pt x="41443" y="30063"/>
                  </a:cubicBezTo>
                  <a:cubicBezTo>
                    <a:pt x="41430" y="32330"/>
                    <a:pt x="40697" y="34480"/>
                    <a:pt x="39434" y="35960"/>
                  </a:cubicBezTo>
                  <a:cubicBezTo>
                    <a:pt x="37515" y="38209"/>
                    <a:pt x="34743" y="38498"/>
                    <a:pt x="32594" y="36674"/>
                  </a:cubicBezTo>
                  <a:cubicBezTo>
                    <a:pt x="31899" y="39807"/>
                    <a:pt x="30038" y="42202"/>
                    <a:pt x="27706" y="42965"/>
                  </a:cubicBezTo>
                  <a:cubicBezTo>
                    <a:pt x="24958" y="43864"/>
                    <a:pt x="22090" y="42332"/>
                    <a:pt x="20519" y="39125"/>
                  </a:cubicBezTo>
                  <a:cubicBezTo>
                    <a:pt x="16811" y="42169"/>
                    <a:pt x="11995" y="40458"/>
                    <a:pt x="9843" y="35331"/>
                  </a:cubicBezTo>
                  <a:cubicBezTo>
                    <a:pt x="7078" y="33630"/>
                    <a:pt x="5376" y="31244"/>
                    <a:pt x="3847" y="29011"/>
                  </a:cubicBezTo>
                  <a:cubicBezTo>
                    <a:pt x="2298" y="26999"/>
                    <a:pt x="1005" y="23596"/>
                    <a:pt x="445" y="21494"/>
                  </a:cubicBezTo>
                  <a:cubicBezTo>
                    <a:pt x="-115" y="19392"/>
                    <a:pt x="-197" y="16482"/>
                    <a:pt x="486" y="16397"/>
                  </a:cubicBezTo>
                  <a:cubicBezTo>
                    <a:pt x="1169" y="16312"/>
                    <a:pt x="5339" y="25436"/>
                    <a:pt x="5524" y="24583"/>
                  </a:cubicBezTo>
                  <a:cubicBezTo>
                    <a:pt x="5251" y="21890"/>
                    <a:pt x="5576" y="21562"/>
                    <a:pt x="5437" y="19308"/>
                  </a:cubicBezTo>
                  <a:cubicBezTo>
                    <a:pt x="5775" y="16598"/>
                    <a:pt x="5884" y="14650"/>
                    <a:pt x="7902" y="14366"/>
                  </a:cubicBezTo>
                  <a:cubicBezTo>
                    <a:pt x="7914" y="14320"/>
                    <a:pt x="7927" y="14275"/>
                    <a:pt x="7939" y="14229"/>
                  </a:cubicBezTo>
                  <a:close/>
                </a:path>
                <a:path w="47259" h="43219" fill="none" extrusionOk="0">
                  <a:moveTo>
                    <a:pt x="32565" y="36782"/>
                  </a:moveTo>
                  <a:cubicBezTo>
                    <a:pt x="32526" y="37429"/>
                    <a:pt x="32737" y="35897"/>
                    <a:pt x="32599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B2894242-F317-0E13-2301-0696114F0FEC}"/>
                </a:ext>
              </a:extLst>
            </p:cNvPr>
            <p:cNvSpPr/>
            <p:nvPr/>
          </p:nvSpPr>
          <p:spPr>
            <a:xfrm flipH="1">
              <a:off x="1957099" y="5163309"/>
              <a:ext cx="481343" cy="520937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Cloud 5">
              <a:extLst>
                <a:ext uri="{FF2B5EF4-FFF2-40B4-BE49-F238E27FC236}">
                  <a16:creationId xmlns:a16="http://schemas.microsoft.com/office/drawing/2014/main" id="{09783E8C-41CC-DA61-CE67-0AA92CD3E062}"/>
                </a:ext>
              </a:extLst>
            </p:cNvPr>
            <p:cNvSpPr/>
            <p:nvPr/>
          </p:nvSpPr>
          <p:spPr>
            <a:xfrm rot="10196945" flipH="1">
              <a:off x="1892590" y="5079797"/>
              <a:ext cx="381885" cy="144172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C046777E-F9DE-7539-F4B8-7E472571F15D}"/>
                </a:ext>
              </a:extLst>
            </p:cNvPr>
            <p:cNvSpPr/>
            <p:nvPr/>
          </p:nvSpPr>
          <p:spPr>
            <a:xfrm flipH="1">
              <a:off x="1886865" y="5218925"/>
              <a:ext cx="230056" cy="98670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C714AC9C-9EED-353A-F8F2-5009645145AF}"/>
                </a:ext>
              </a:extLst>
            </p:cNvPr>
            <p:cNvSpPr/>
            <p:nvPr/>
          </p:nvSpPr>
          <p:spPr>
            <a:xfrm flipH="1">
              <a:off x="2146677" y="5298162"/>
              <a:ext cx="112286" cy="1122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15A9233C-3E31-A649-922C-749E854DB903}"/>
                </a:ext>
              </a:extLst>
            </p:cNvPr>
            <p:cNvSpPr/>
            <p:nvPr/>
          </p:nvSpPr>
          <p:spPr>
            <a:xfrm flipH="1">
              <a:off x="2193450" y="5330802"/>
              <a:ext cx="59539" cy="5953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Isosceles Triangle 151">
              <a:extLst>
                <a:ext uri="{FF2B5EF4-FFF2-40B4-BE49-F238E27FC236}">
                  <a16:creationId xmlns:a16="http://schemas.microsoft.com/office/drawing/2014/main" id="{B617FAE1-E439-ECD8-ADF7-929CEA962AA1}"/>
                </a:ext>
              </a:extLst>
            </p:cNvPr>
            <p:cNvSpPr/>
            <p:nvPr/>
          </p:nvSpPr>
          <p:spPr>
            <a:xfrm rot="16200000" flipH="1">
              <a:off x="2381716" y="5490545"/>
              <a:ext cx="35895" cy="74439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C566C4D-11BE-891F-7252-1670E786BE48}"/>
                </a:ext>
              </a:extLst>
            </p:cNvPr>
            <p:cNvSpPr/>
            <p:nvPr/>
          </p:nvSpPr>
          <p:spPr>
            <a:xfrm flipH="1">
              <a:off x="2311876" y="5596969"/>
              <a:ext cx="103082" cy="44178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" h="114300">
                  <a:moveTo>
                    <a:pt x="0" y="114300"/>
                  </a:moveTo>
                  <a:cubicBezTo>
                    <a:pt x="88900" y="103187"/>
                    <a:pt x="177800" y="92075"/>
                    <a:pt x="222250" y="73025"/>
                  </a:cubicBezTo>
                  <a:cubicBezTo>
                    <a:pt x="266700" y="53975"/>
                    <a:pt x="266700" y="26987"/>
                    <a:pt x="266700" y="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03109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000">
        <p:fade/>
      </p:transition>
    </mc:Choice>
    <mc:Fallback>
      <p:transition spd="med" advTm="7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169" fill="hold"/>
                                            <p:tgtEl>
                                              <p:spTgt spid="1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" dur="1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2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4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6" dur="1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8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4" dur="125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6" dur="125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0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2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4" dur="1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6" dur="125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8" dur="1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0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2" dur="125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4" dur="1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6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0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2" dur="12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4" dur="12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6" dur="12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8" dur="12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0" dur="125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4" dur="12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6" dur="1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8" dur="125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0" dur="12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2" dur="125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4" dur="125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6" dur="125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8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0" dur="125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2" dur="1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4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6" dur="125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8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0" dur="12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2" dur="125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4" dur="125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10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4"/>
                    </p:tgtEl>
                  </p:cMediaNode>
                </p:audio>
                <p:seq concurrent="1" nextAc="seek">
                  <p:cTn id="104" restart="whenNotActive" fill="hold" evtFilter="cancelBubble" nodeType="interactiveSeq">
                    <p:stCondLst>
                      <p:cond evt="onMediaBookmark" delay="0">
                        <p:tgtEl>
                          <p14:bmkTgt spid="154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5" fill="hold">
                          <p:stCondLst>
                            <p:cond delay="0"/>
                          </p:stCondLst>
                          <p:childTnLst>
                            <p:par>
                              <p:cTn id="1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26" presetClass="emph" presetSubtype="0" repeatCount="2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0" dur="500" tmFilter="0, 0; .2, .5; .8, .5; 1, 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1" dur="250" autoRev="1" fill="hold"/>
                                            <p:tgtEl>
                                              <p:spTgt spid="15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154" bmkName="Bookmark 1"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3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169" fill="hold"/>
                                            <p:tgtEl>
                                              <p:spTgt spid="1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" dur="1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0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2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4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6" dur="1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18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4" dur="125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6" dur="125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2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0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2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4" dur="1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6" dur="125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38" dur="1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0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2" dur="125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4" dur="1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6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4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0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2" dur="12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4" dur="12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repeatCount="indefinite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6" dur="12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58" dur="12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0" dur="125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4" dur="12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repeatCount="indefinite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6" dur="1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68" dur="125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0" dur="12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2" dur="125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4" dur="125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repeatCount="indefinite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6" dur="125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78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0" dur="125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2" dur="1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4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repeatCount="indefinite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6" dur="125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88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0" dur="12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2" dur="125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repeatCount="indefinite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45833E-6 1.48148E-6 L 0.10742 1.17917 " pathEditMode="relative" rAng="0" ptsTypes="AA">
                                          <p:cBhvr>
                                            <p:cTn id="94" dur="125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65" y="5895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10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4"/>
                    </p:tgtEl>
                  </p:cMediaNode>
                </p:audio>
              </p:childTnLst>
            </p:cTn>
          </p:par>
        </p:tnLst>
        <p:bldLst>
          <p:bldP spid="102" grpId="0" animBg="1"/>
          <p:bldP spid="13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70074CD3-83EB-F9A5-3E4B-492976F603A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200177" cy="6858000"/>
            <a:chOff x="0" y="0"/>
            <a:chExt cx="12200177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298E4F4-8DD4-43C9-62FD-F18D3F3A59D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1044660-34FC-38C0-7F97-74079346AD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0826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7A7CA8-72E4-5785-5152-601AF03CD73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61652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1F3BBEB-C94D-A27C-D8C2-EFB6961847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42478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396E7D-A083-7C88-E549-A525068A9F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23304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294BC8F-6DC9-A297-C381-A371F390C62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04130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2BFAD47-023B-462B-4F67-F02FCF2EDF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84956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21DB39-B298-5DEF-3E4F-A8C2C86EE30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65782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CED954D-C6BE-4F9B-9A7C-80248C06E1D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08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5C823F-9806-FCE6-BADD-D54693478AC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27434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E7352C2-80FA-0D26-4536-12442C38B6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08260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E463DB-BDA0-4A45-9E22-195D98E6FE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086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85312CC-BF1B-35A2-B168-9F0947E6B75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69912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9F43566-AE25-8EED-5BFC-3DD59DB8AD5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50738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844DDD6-5B4B-AC25-E67B-598EAF4A777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31564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46ED87-C564-D1A5-6E06-F0B60B95E71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12390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E79F0F5-192E-97C6-3D26-A51AF26AE44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93216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F3765A-6827-9B44-0B02-C02981A63B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874042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807C6EE-ABA0-0187-9E40-32647D380F8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54868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814ED1-1AE9-0646-3F7B-A847E5119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035694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38DF30A-9BCA-CB30-991A-53EB2CA1E9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616517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A1A2E13-32B7-A46F-DAC8-125EEF41EF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2B5226A1-6B2A-F32F-8656-694E3A442D66}"/>
              </a:ext>
            </a:extLst>
          </p:cNvPr>
          <p:cNvSpPr/>
          <p:nvPr/>
        </p:nvSpPr>
        <p:spPr>
          <a:xfrm>
            <a:off x="344358" y="1624520"/>
            <a:ext cx="2836586" cy="4132621"/>
          </a:xfrm>
          <a:custGeom>
            <a:avLst/>
            <a:gdLst>
              <a:gd name="connsiteX0" fmla="*/ 1418293 w 2836586"/>
              <a:gd name="connsiteY0" fmla="*/ 0 h 4132621"/>
              <a:gd name="connsiteX1" fmla="*/ 2217907 w 2836586"/>
              <a:gd name="connsiteY1" fmla="*/ 1605064 h 4132621"/>
              <a:gd name="connsiteX2" fmla="*/ 1961062 w 2836586"/>
              <a:gd name="connsiteY2" fmla="*/ 1605064 h 4132621"/>
              <a:gd name="connsiteX3" fmla="*/ 2518368 w 2836586"/>
              <a:gd name="connsiteY3" fmla="*/ 2723744 h 4132621"/>
              <a:gd name="connsiteX4" fmla="*/ 2134709 w 2836586"/>
              <a:gd name="connsiteY4" fmla="*/ 2723744 h 4132621"/>
              <a:gd name="connsiteX5" fmla="*/ 2836586 w 2836586"/>
              <a:gd name="connsiteY5" fmla="*/ 4132621 h 4132621"/>
              <a:gd name="connsiteX6" fmla="*/ 0 w 2836586"/>
              <a:gd name="connsiteY6" fmla="*/ 4132621 h 4132621"/>
              <a:gd name="connsiteX7" fmla="*/ 701878 w 2836586"/>
              <a:gd name="connsiteY7" fmla="*/ 2723744 h 4132621"/>
              <a:gd name="connsiteX8" fmla="*/ 318218 w 2836586"/>
              <a:gd name="connsiteY8" fmla="*/ 2723744 h 4132621"/>
              <a:gd name="connsiteX9" fmla="*/ 875525 w 2836586"/>
              <a:gd name="connsiteY9" fmla="*/ 1605064 h 4132621"/>
              <a:gd name="connsiteX10" fmla="*/ 618679 w 2836586"/>
              <a:gd name="connsiteY10" fmla="*/ 1605064 h 413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36586" h="4132621">
                <a:moveTo>
                  <a:pt x="1418293" y="0"/>
                </a:moveTo>
                <a:lnTo>
                  <a:pt x="2217907" y="1605064"/>
                </a:lnTo>
                <a:lnTo>
                  <a:pt x="1961062" y="1605064"/>
                </a:lnTo>
                <a:lnTo>
                  <a:pt x="2518368" y="2723744"/>
                </a:lnTo>
                <a:lnTo>
                  <a:pt x="2134709" y="2723744"/>
                </a:lnTo>
                <a:lnTo>
                  <a:pt x="2836586" y="4132621"/>
                </a:lnTo>
                <a:lnTo>
                  <a:pt x="0" y="4132621"/>
                </a:lnTo>
                <a:lnTo>
                  <a:pt x="701878" y="2723744"/>
                </a:lnTo>
                <a:lnTo>
                  <a:pt x="318218" y="2723744"/>
                </a:lnTo>
                <a:lnTo>
                  <a:pt x="875525" y="1605064"/>
                </a:lnTo>
                <a:lnTo>
                  <a:pt x="618679" y="160506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80" name="Star: 5 Points 179">
            <a:extLst>
              <a:ext uri="{FF2B5EF4-FFF2-40B4-BE49-F238E27FC236}">
                <a16:creationId xmlns:a16="http://schemas.microsoft.com/office/drawing/2014/main" id="{21D23B76-CBF9-BC72-3FBD-C0DB3ECC5B67}"/>
              </a:ext>
            </a:extLst>
          </p:cNvPr>
          <p:cNvSpPr/>
          <p:nvPr/>
        </p:nvSpPr>
        <p:spPr>
          <a:xfrm>
            <a:off x="1433353" y="1270150"/>
            <a:ext cx="646198" cy="646198"/>
          </a:xfrm>
          <a:prstGeom prst="star5">
            <a:avLst>
              <a:gd name="adj" fmla="val 28629"/>
              <a:gd name="hf" fmla="val 105146"/>
              <a:gd name="vf" fmla="val 110557"/>
            </a:avLst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AE3753BF-4277-35EE-64CB-188C48211C20}"/>
              </a:ext>
            </a:extLst>
          </p:cNvPr>
          <p:cNvSpPr/>
          <p:nvPr/>
        </p:nvSpPr>
        <p:spPr>
          <a:xfrm>
            <a:off x="1420352" y="217639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19A0F27D-EE45-CCFE-60FC-7B8D737A4D53}"/>
              </a:ext>
            </a:extLst>
          </p:cNvPr>
          <p:cNvSpPr/>
          <p:nvPr/>
        </p:nvSpPr>
        <p:spPr>
          <a:xfrm>
            <a:off x="1605178" y="223476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89625448-29C1-B822-935C-170B567B572D}"/>
              </a:ext>
            </a:extLst>
          </p:cNvPr>
          <p:cNvSpPr/>
          <p:nvPr/>
        </p:nvSpPr>
        <p:spPr>
          <a:xfrm>
            <a:off x="1828915" y="230285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7A367175-EB4B-550F-4DF2-F889DBB7B951}"/>
              </a:ext>
            </a:extLst>
          </p:cNvPr>
          <p:cNvSpPr/>
          <p:nvPr/>
        </p:nvSpPr>
        <p:spPr>
          <a:xfrm>
            <a:off x="2023468" y="231258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B4CF1354-355C-6FD9-2F19-AACD8AC04E43}"/>
              </a:ext>
            </a:extLst>
          </p:cNvPr>
          <p:cNvSpPr/>
          <p:nvPr/>
        </p:nvSpPr>
        <p:spPr>
          <a:xfrm>
            <a:off x="2169383" y="257522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E146BC37-9513-F205-C5FE-51B94BBED8D1}"/>
              </a:ext>
            </a:extLst>
          </p:cNvPr>
          <p:cNvSpPr/>
          <p:nvPr/>
        </p:nvSpPr>
        <p:spPr>
          <a:xfrm>
            <a:off x="1994285" y="265305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591F00CC-4E63-CBE2-B044-E76F9884A572}"/>
              </a:ext>
            </a:extLst>
          </p:cNvPr>
          <p:cNvSpPr/>
          <p:nvPr/>
        </p:nvSpPr>
        <p:spPr>
          <a:xfrm>
            <a:off x="1790004" y="273087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AD82A471-BF0B-8851-1449-33698ACDCEF7}"/>
              </a:ext>
            </a:extLst>
          </p:cNvPr>
          <p:cNvSpPr/>
          <p:nvPr/>
        </p:nvSpPr>
        <p:spPr>
          <a:xfrm>
            <a:off x="1575996" y="2789237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B6B0924B-1ED5-8FA8-431A-DBF072813D5E}"/>
              </a:ext>
            </a:extLst>
          </p:cNvPr>
          <p:cNvSpPr/>
          <p:nvPr/>
        </p:nvSpPr>
        <p:spPr>
          <a:xfrm>
            <a:off x="1420353" y="285733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15C1273D-EB37-768D-C4EA-75AF8B0CD4C4}"/>
              </a:ext>
            </a:extLst>
          </p:cNvPr>
          <p:cNvSpPr/>
          <p:nvPr/>
        </p:nvSpPr>
        <p:spPr>
          <a:xfrm>
            <a:off x="1216072" y="289624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302BADE9-2046-1772-6CCD-B84ADB267718}"/>
              </a:ext>
            </a:extLst>
          </p:cNvPr>
          <p:cNvSpPr/>
          <p:nvPr/>
        </p:nvSpPr>
        <p:spPr>
          <a:xfrm>
            <a:off x="1011792" y="293515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D0AE64CD-17C8-A2DC-AA1B-7E41E0B66A6C}"/>
              </a:ext>
            </a:extLst>
          </p:cNvPr>
          <p:cNvSpPr/>
          <p:nvPr/>
        </p:nvSpPr>
        <p:spPr>
          <a:xfrm>
            <a:off x="1177162" y="322698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4949D4BB-33FB-D769-DE8F-A7D8BD5755BA}"/>
              </a:ext>
            </a:extLst>
          </p:cNvPr>
          <p:cNvSpPr/>
          <p:nvPr/>
        </p:nvSpPr>
        <p:spPr>
          <a:xfrm>
            <a:off x="1371716" y="328534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EC44B678-281B-B627-7E05-CD5EC9E7DA28}"/>
              </a:ext>
            </a:extLst>
          </p:cNvPr>
          <p:cNvSpPr/>
          <p:nvPr/>
        </p:nvSpPr>
        <p:spPr>
          <a:xfrm>
            <a:off x="1605179" y="3333986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BC4E16D1-3728-692E-7EFE-34264B055B94}"/>
              </a:ext>
            </a:extLst>
          </p:cNvPr>
          <p:cNvSpPr/>
          <p:nvPr/>
        </p:nvSpPr>
        <p:spPr>
          <a:xfrm>
            <a:off x="1780277" y="339235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6F1F3DFD-6D00-A5A8-C786-C7A4002A156C}"/>
              </a:ext>
            </a:extLst>
          </p:cNvPr>
          <p:cNvSpPr/>
          <p:nvPr/>
        </p:nvSpPr>
        <p:spPr>
          <a:xfrm>
            <a:off x="1955375" y="343126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DC4D207B-1ADD-92AD-5B1C-3A413151431A}"/>
              </a:ext>
            </a:extLst>
          </p:cNvPr>
          <p:cNvSpPr/>
          <p:nvPr/>
        </p:nvSpPr>
        <p:spPr>
          <a:xfrm>
            <a:off x="2149928" y="3470173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3C7EBACD-78E0-FE21-C674-A1744E3452F5}"/>
              </a:ext>
            </a:extLst>
          </p:cNvPr>
          <p:cNvSpPr/>
          <p:nvPr/>
        </p:nvSpPr>
        <p:spPr>
          <a:xfrm>
            <a:off x="2354209" y="3528539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A8891A6C-8416-BA5C-1AA6-7A866AFCB129}"/>
              </a:ext>
            </a:extLst>
          </p:cNvPr>
          <p:cNvSpPr/>
          <p:nvPr/>
        </p:nvSpPr>
        <p:spPr>
          <a:xfrm>
            <a:off x="2500123" y="380091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5388832-B725-7DD9-3302-B714797B74A2}"/>
              </a:ext>
            </a:extLst>
          </p:cNvPr>
          <p:cNvSpPr/>
          <p:nvPr/>
        </p:nvSpPr>
        <p:spPr>
          <a:xfrm>
            <a:off x="2344481" y="3878735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72F6DCFF-4606-9AB0-EA6E-5270327AA4F8}"/>
              </a:ext>
            </a:extLst>
          </p:cNvPr>
          <p:cNvSpPr/>
          <p:nvPr/>
        </p:nvSpPr>
        <p:spPr>
          <a:xfrm>
            <a:off x="2159656" y="3956557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225B5461-AA70-88EC-44BF-2A0D5920F34A}"/>
              </a:ext>
            </a:extLst>
          </p:cNvPr>
          <p:cNvSpPr/>
          <p:nvPr/>
        </p:nvSpPr>
        <p:spPr>
          <a:xfrm>
            <a:off x="1965103" y="403437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0D5F0FD4-487C-E3B7-546B-3A2DA2E91742}"/>
              </a:ext>
            </a:extLst>
          </p:cNvPr>
          <p:cNvSpPr/>
          <p:nvPr/>
        </p:nvSpPr>
        <p:spPr>
          <a:xfrm>
            <a:off x="1751095" y="410247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863C59D6-C2BF-3B32-BD45-15E9AB7542C5}"/>
              </a:ext>
            </a:extLst>
          </p:cNvPr>
          <p:cNvSpPr/>
          <p:nvPr/>
        </p:nvSpPr>
        <p:spPr>
          <a:xfrm>
            <a:off x="1585724" y="4131655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628FD8CD-4F73-25C0-E167-E6D1A5CB6D70}"/>
              </a:ext>
            </a:extLst>
          </p:cNvPr>
          <p:cNvSpPr/>
          <p:nvPr/>
        </p:nvSpPr>
        <p:spPr>
          <a:xfrm>
            <a:off x="1410626" y="4170566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F2944D8B-3D00-C791-F14C-D537A5CB9B5C}"/>
              </a:ext>
            </a:extLst>
          </p:cNvPr>
          <p:cNvSpPr/>
          <p:nvPr/>
        </p:nvSpPr>
        <p:spPr>
          <a:xfrm>
            <a:off x="1216072" y="422893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9678346E-3D0B-BAE5-714F-41897180FC8F}"/>
              </a:ext>
            </a:extLst>
          </p:cNvPr>
          <p:cNvSpPr/>
          <p:nvPr/>
        </p:nvSpPr>
        <p:spPr>
          <a:xfrm>
            <a:off x="1031247" y="427757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474267C-AAA0-0697-67FB-0282BFFA49C6}"/>
              </a:ext>
            </a:extLst>
          </p:cNvPr>
          <p:cNvSpPr/>
          <p:nvPr/>
        </p:nvSpPr>
        <p:spPr>
          <a:xfrm>
            <a:off x="-9939" y="4850296"/>
            <a:ext cx="12215191" cy="2007704"/>
          </a:xfrm>
          <a:custGeom>
            <a:avLst/>
            <a:gdLst>
              <a:gd name="connsiteX0" fmla="*/ 9939 w 12215191"/>
              <a:gd name="connsiteY0" fmla="*/ 715617 h 2007704"/>
              <a:gd name="connsiteX1" fmla="*/ 695739 w 12215191"/>
              <a:gd name="connsiteY1" fmla="*/ 208721 h 2007704"/>
              <a:gd name="connsiteX2" fmla="*/ 258417 w 12215191"/>
              <a:gd name="connsiteY2" fmla="*/ 665921 h 2007704"/>
              <a:gd name="connsiteX3" fmla="*/ 1411356 w 12215191"/>
              <a:gd name="connsiteY3" fmla="*/ 437321 h 2007704"/>
              <a:gd name="connsiteX4" fmla="*/ 188843 w 12215191"/>
              <a:gd name="connsiteY4" fmla="*/ 268356 h 2007704"/>
              <a:gd name="connsiteX5" fmla="*/ 2216426 w 12215191"/>
              <a:gd name="connsiteY5" fmla="*/ 427382 h 2007704"/>
              <a:gd name="connsiteX6" fmla="*/ 1212574 w 12215191"/>
              <a:gd name="connsiteY6" fmla="*/ 775252 h 2007704"/>
              <a:gd name="connsiteX7" fmla="*/ 3429000 w 12215191"/>
              <a:gd name="connsiteY7" fmla="*/ 824947 h 2007704"/>
              <a:gd name="connsiteX8" fmla="*/ 2246243 w 12215191"/>
              <a:gd name="connsiteY8" fmla="*/ 19878 h 2007704"/>
              <a:gd name="connsiteX9" fmla="*/ 2266122 w 12215191"/>
              <a:gd name="connsiteY9" fmla="*/ 636104 h 2007704"/>
              <a:gd name="connsiteX10" fmla="*/ 4631635 w 12215191"/>
              <a:gd name="connsiteY10" fmla="*/ 337930 h 2007704"/>
              <a:gd name="connsiteX11" fmla="*/ 3806687 w 12215191"/>
              <a:gd name="connsiteY11" fmla="*/ 49695 h 2007704"/>
              <a:gd name="connsiteX12" fmla="*/ 5178287 w 12215191"/>
              <a:gd name="connsiteY12" fmla="*/ 1063487 h 2007704"/>
              <a:gd name="connsiteX13" fmla="*/ 4731026 w 12215191"/>
              <a:gd name="connsiteY13" fmla="*/ 298174 h 2007704"/>
              <a:gd name="connsiteX14" fmla="*/ 5287617 w 12215191"/>
              <a:gd name="connsiteY14" fmla="*/ 874643 h 2007704"/>
              <a:gd name="connsiteX15" fmla="*/ 5227982 w 12215191"/>
              <a:gd name="connsiteY15" fmla="*/ 69574 h 2007704"/>
              <a:gd name="connsiteX16" fmla="*/ 5446643 w 12215191"/>
              <a:gd name="connsiteY16" fmla="*/ 745434 h 2007704"/>
              <a:gd name="connsiteX17" fmla="*/ 7026965 w 12215191"/>
              <a:gd name="connsiteY17" fmla="*/ 417443 h 2007704"/>
              <a:gd name="connsiteX18" fmla="*/ 6102626 w 12215191"/>
              <a:gd name="connsiteY18" fmla="*/ 765313 h 2007704"/>
              <a:gd name="connsiteX19" fmla="*/ 8488017 w 12215191"/>
              <a:gd name="connsiteY19" fmla="*/ 367747 h 2007704"/>
              <a:gd name="connsiteX20" fmla="*/ 7762461 w 12215191"/>
              <a:gd name="connsiteY20" fmla="*/ 636104 h 2007704"/>
              <a:gd name="connsiteX21" fmla="*/ 9243391 w 12215191"/>
              <a:gd name="connsiteY21" fmla="*/ 377687 h 2007704"/>
              <a:gd name="connsiteX22" fmla="*/ 9352722 w 12215191"/>
              <a:gd name="connsiteY22" fmla="*/ 685800 h 2007704"/>
              <a:gd name="connsiteX23" fmla="*/ 8806069 w 12215191"/>
              <a:gd name="connsiteY23" fmla="*/ 99391 h 2007704"/>
              <a:gd name="connsiteX24" fmla="*/ 9611139 w 12215191"/>
              <a:gd name="connsiteY24" fmla="*/ 487017 h 2007704"/>
              <a:gd name="connsiteX25" fmla="*/ 9720469 w 12215191"/>
              <a:gd name="connsiteY25" fmla="*/ 0 h 2007704"/>
              <a:gd name="connsiteX26" fmla="*/ 9799982 w 12215191"/>
              <a:gd name="connsiteY26" fmla="*/ 427382 h 2007704"/>
              <a:gd name="connsiteX27" fmla="*/ 11092069 w 12215191"/>
              <a:gd name="connsiteY27" fmla="*/ 29817 h 2007704"/>
              <a:gd name="connsiteX28" fmla="*/ 10277061 w 12215191"/>
              <a:gd name="connsiteY28" fmla="*/ 447261 h 2007704"/>
              <a:gd name="connsiteX29" fmla="*/ 11420061 w 12215191"/>
              <a:gd name="connsiteY29" fmla="*/ 407504 h 2007704"/>
              <a:gd name="connsiteX30" fmla="*/ 10674626 w 12215191"/>
              <a:gd name="connsiteY30" fmla="*/ 616226 h 2007704"/>
              <a:gd name="connsiteX31" fmla="*/ 12135678 w 12215191"/>
              <a:gd name="connsiteY31" fmla="*/ 506895 h 2007704"/>
              <a:gd name="connsiteX32" fmla="*/ 11479696 w 12215191"/>
              <a:gd name="connsiteY32" fmla="*/ 109330 h 2007704"/>
              <a:gd name="connsiteX33" fmla="*/ 12195313 w 12215191"/>
              <a:gd name="connsiteY33" fmla="*/ 298174 h 2007704"/>
              <a:gd name="connsiteX34" fmla="*/ 12215191 w 12215191"/>
              <a:gd name="connsiteY34" fmla="*/ 2007704 h 2007704"/>
              <a:gd name="connsiteX35" fmla="*/ 0 w 12215191"/>
              <a:gd name="connsiteY35" fmla="*/ 1997765 h 2007704"/>
              <a:gd name="connsiteX36" fmla="*/ 9939 w 12215191"/>
              <a:gd name="connsiteY36" fmla="*/ 715617 h 200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215191" h="2007704">
                <a:moveTo>
                  <a:pt x="9939" y="715617"/>
                </a:moveTo>
                <a:lnTo>
                  <a:pt x="695739" y="208721"/>
                </a:lnTo>
                <a:lnTo>
                  <a:pt x="258417" y="665921"/>
                </a:lnTo>
                <a:lnTo>
                  <a:pt x="1411356" y="437321"/>
                </a:lnTo>
                <a:lnTo>
                  <a:pt x="188843" y="268356"/>
                </a:lnTo>
                <a:lnTo>
                  <a:pt x="2216426" y="427382"/>
                </a:lnTo>
                <a:lnTo>
                  <a:pt x="1212574" y="775252"/>
                </a:lnTo>
                <a:lnTo>
                  <a:pt x="3429000" y="824947"/>
                </a:lnTo>
                <a:lnTo>
                  <a:pt x="2246243" y="19878"/>
                </a:lnTo>
                <a:lnTo>
                  <a:pt x="2266122" y="636104"/>
                </a:lnTo>
                <a:lnTo>
                  <a:pt x="4631635" y="337930"/>
                </a:lnTo>
                <a:lnTo>
                  <a:pt x="3806687" y="49695"/>
                </a:lnTo>
                <a:lnTo>
                  <a:pt x="5178287" y="1063487"/>
                </a:lnTo>
                <a:lnTo>
                  <a:pt x="4731026" y="298174"/>
                </a:lnTo>
                <a:lnTo>
                  <a:pt x="5287617" y="874643"/>
                </a:lnTo>
                <a:lnTo>
                  <a:pt x="5227982" y="69574"/>
                </a:lnTo>
                <a:lnTo>
                  <a:pt x="5446643" y="745434"/>
                </a:lnTo>
                <a:lnTo>
                  <a:pt x="7026965" y="417443"/>
                </a:lnTo>
                <a:lnTo>
                  <a:pt x="6102626" y="765313"/>
                </a:lnTo>
                <a:lnTo>
                  <a:pt x="8488017" y="367747"/>
                </a:lnTo>
                <a:lnTo>
                  <a:pt x="7762461" y="636104"/>
                </a:lnTo>
                <a:lnTo>
                  <a:pt x="9243391" y="377687"/>
                </a:lnTo>
                <a:lnTo>
                  <a:pt x="9352722" y="685800"/>
                </a:lnTo>
                <a:lnTo>
                  <a:pt x="8806069" y="99391"/>
                </a:lnTo>
                <a:lnTo>
                  <a:pt x="9611139" y="487017"/>
                </a:lnTo>
                <a:lnTo>
                  <a:pt x="9720469" y="0"/>
                </a:lnTo>
                <a:lnTo>
                  <a:pt x="9799982" y="427382"/>
                </a:lnTo>
                <a:lnTo>
                  <a:pt x="11092069" y="29817"/>
                </a:lnTo>
                <a:lnTo>
                  <a:pt x="10277061" y="447261"/>
                </a:lnTo>
                <a:lnTo>
                  <a:pt x="11420061" y="407504"/>
                </a:lnTo>
                <a:lnTo>
                  <a:pt x="10674626" y="616226"/>
                </a:lnTo>
                <a:lnTo>
                  <a:pt x="12135678" y="506895"/>
                </a:lnTo>
                <a:lnTo>
                  <a:pt x="11479696" y="109330"/>
                </a:lnTo>
                <a:lnTo>
                  <a:pt x="12195313" y="298174"/>
                </a:lnTo>
                <a:lnTo>
                  <a:pt x="12215191" y="2007704"/>
                </a:lnTo>
                <a:lnTo>
                  <a:pt x="0" y="1997765"/>
                </a:lnTo>
                <a:lnTo>
                  <a:pt x="9939" y="715617"/>
                </a:lnTo>
                <a:close/>
              </a:path>
            </a:pathLst>
          </a:custGeom>
          <a:solidFill>
            <a:srgbClr val="C7B5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0FDC2D9-6723-EF8B-18F0-F82E4D4F3BEF}"/>
              </a:ext>
            </a:extLst>
          </p:cNvPr>
          <p:cNvSpPr/>
          <p:nvPr/>
        </p:nvSpPr>
        <p:spPr>
          <a:xfrm>
            <a:off x="2784157" y="847178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8F026DE-E4CC-5B86-BB09-19E346794745}"/>
              </a:ext>
            </a:extLst>
          </p:cNvPr>
          <p:cNvSpPr/>
          <p:nvPr/>
        </p:nvSpPr>
        <p:spPr>
          <a:xfrm>
            <a:off x="3095366" y="628742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D778E6A-C49F-3122-5FC3-0EE7BA1EBC87}"/>
              </a:ext>
            </a:extLst>
          </p:cNvPr>
          <p:cNvSpPr/>
          <p:nvPr/>
        </p:nvSpPr>
        <p:spPr>
          <a:xfrm>
            <a:off x="2481535" y="1000896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9D3620C-EDFA-8D06-4FBA-9990EE256462}"/>
              </a:ext>
            </a:extLst>
          </p:cNvPr>
          <p:cNvSpPr/>
          <p:nvPr/>
        </p:nvSpPr>
        <p:spPr>
          <a:xfrm>
            <a:off x="2155626" y="1148984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0DFF7C8-600A-8C1D-7458-56FA80A26608}"/>
              </a:ext>
            </a:extLst>
          </p:cNvPr>
          <p:cNvSpPr/>
          <p:nvPr/>
        </p:nvSpPr>
        <p:spPr>
          <a:xfrm>
            <a:off x="1483750" y="1357988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E685E2C-A46C-15EE-A0C9-E3AA6313DF6D}"/>
              </a:ext>
            </a:extLst>
          </p:cNvPr>
          <p:cNvSpPr/>
          <p:nvPr/>
        </p:nvSpPr>
        <p:spPr>
          <a:xfrm>
            <a:off x="1822765" y="129964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E45C070-FE43-D170-8475-3F4846F46331}"/>
              </a:ext>
            </a:extLst>
          </p:cNvPr>
          <p:cNvSpPr/>
          <p:nvPr/>
        </p:nvSpPr>
        <p:spPr>
          <a:xfrm>
            <a:off x="1156442" y="1337591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4334318-EAE3-B2D9-0B5B-3AA3D342FED3}"/>
              </a:ext>
            </a:extLst>
          </p:cNvPr>
          <p:cNvSpPr/>
          <p:nvPr/>
        </p:nvSpPr>
        <p:spPr>
          <a:xfrm>
            <a:off x="856146" y="1213355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61A4523-E342-7513-13DC-4943CEE38BDF}"/>
              </a:ext>
            </a:extLst>
          </p:cNvPr>
          <p:cNvSpPr/>
          <p:nvPr/>
        </p:nvSpPr>
        <p:spPr>
          <a:xfrm>
            <a:off x="633905" y="995164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D0FEBE8-22D2-61E6-DB70-6D52CC10F4CB}"/>
              </a:ext>
            </a:extLst>
          </p:cNvPr>
          <p:cNvSpPr/>
          <p:nvPr/>
        </p:nvSpPr>
        <p:spPr>
          <a:xfrm>
            <a:off x="393716" y="799189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01B8746-EDA8-64FD-0661-DCB2EF9E8135}"/>
              </a:ext>
            </a:extLst>
          </p:cNvPr>
          <p:cNvSpPr/>
          <p:nvPr/>
        </p:nvSpPr>
        <p:spPr>
          <a:xfrm>
            <a:off x="173843" y="542448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EFB1A33-453E-5F7B-F260-3545FA7AA836}"/>
              </a:ext>
            </a:extLst>
          </p:cNvPr>
          <p:cNvSpPr/>
          <p:nvPr/>
        </p:nvSpPr>
        <p:spPr>
          <a:xfrm>
            <a:off x="5312780" y="1480850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745C1BA-9ADE-2193-F025-6D850D189479}"/>
              </a:ext>
            </a:extLst>
          </p:cNvPr>
          <p:cNvSpPr/>
          <p:nvPr/>
        </p:nvSpPr>
        <p:spPr>
          <a:xfrm>
            <a:off x="5662600" y="1567144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241EF95-770B-E268-0357-51EE768FB070}"/>
              </a:ext>
            </a:extLst>
          </p:cNvPr>
          <p:cNvSpPr/>
          <p:nvPr/>
        </p:nvSpPr>
        <p:spPr>
          <a:xfrm>
            <a:off x="4989645" y="1346697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6A9A080-F562-B5C9-0077-1D9B74FFCD30}"/>
              </a:ext>
            </a:extLst>
          </p:cNvPr>
          <p:cNvSpPr/>
          <p:nvPr/>
        </p:nvSpPr>
        <p:spPr>
          <a:xfrm>
            <a:off x="4625776" y="1160362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7E9F175-255F-73CD-E62A-1EDF68FDC56F}"/>
              </a:ext>
            </a:extLst>
          </p:cNvPr>
          <p:cNvSpPr/>
          <p:nvPr/>
        </p:nvSpPr>
        <p:spPr>
          <a:xfrm>
            <a:off x="3988817" y="870537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5D5009C-626E-1815-2903-02C28E1E2488}"/>
              </a:ext>
            </a:extLst>
          </p:cNvPr>
          <p:cNvSpPr/>
          <p:nvPr/>
        </p:nvSpPr>
        <p:spPr>
          <a:xfrm>
            <a:off x="4289918" y="100895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9E02584-D2B5-B140-3C4E-8F946039D235}"/>
              </a:ext>
            </a:extLst>
          </p:cNvPr>
          <p:cNvSpPr/>
          <p:nvPr/>
        </p:nvSpPr>
        <p:spPr>
          <a:xfrm>
            <a:off x="3692485" y="767264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46A8731-CE58-2ABB-5D2B-A9B506309FAC}"/>
              </a:ext>
            </a:extLst>
          </p:cNvPr>
          <p:cNvSpPr/>
          <p:nvPr/>
        </p:nvSpPr>
        <p:spPr>
          <a:xfrm>
            <a:off x="3405186" y="590052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C40572A0-E36F-BFD0-20D4-6C113EA10B9D}"/>
              </a:ext>
            </a:extLst>
          </p:cNvPr>
          <p:cNvSpPr/>
          <p:nvPr/>
        </p:nvSpPr>
        <p:spPr>
          <a:xfrm>
            <a:off x="8073973" y="582149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266457C-4CBD-9969-438D-EC9AC09C8A7D}"/>
              </a:ext>
            </a:extLst>
          </p:cNvPr>
          <p:cNvSpPr/>
          <p:nvPr/>
        </p:nvSpPr>
        <p:spPr>
          <a:xfrm>
            <a:off x="8433635" y="42714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9D8AA4D-C563-254A-8FA7-8BA94D099002}"/>
              </a:ext>
            </a:extLst>
          </p:cNvPr>
          <p:cNvSpPr/>
          <p:nvPr/>
        </p:nvSpPr>
        <p:spPr>
          <a:xfrm>
            <a:off x="7752945" y="826425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2B2E8FD-2BA5-FAC1-6DE8-76760F7BB712}"/>
              </a:ext>
            </a:extLst>
          </p:cNvPr>
          <p:cNvSpPr/>
          <p:nvPr/>
        </p:nvSpPr>
        <p:spPr>
          <a:xfrm>
            <a:off x="7395763" y="1051589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09EDD9E-A2AC-8C2D-7121-16C6533E5D06}"/>
              </a:ext>
            </a:extLst>
          </p:cNvPr>
          <p:cNvSpPr/>
          <p:nvPr/>
        </p:nvSpPr>
        <p:spPr>
          <a:xfrm>
            <a:off x="7111512" y="1281503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FFDF59C-16A0-8AB8-027E-2FFA94F13287}"/>
              </a:ext>
            </a:extLst>
          </p:cNvPr>
          <p:cNvSpPr/>
          <p:nvPr/>
        </p:nvSpPr>
        <p:spPr>
          <a:xfrm>
            <a:off x="6822048" y="1404323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5226DA7D-1CD0-7CEB-8CB4-5BD7D3C3657F}"/>
              </a:ext>
            </a:extLst>
          </p:cNvPr>
          <p:cNvSpPr/>
          <p:nvPr/>
        </p:nvSpPr>
        <p:spPr>
          <a:xfrm>
            <a:off x="9890599" y="1138275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22AE943-7D83-662A-D8BC-23EF78AAEEA7}"/>
              </a:ext>
            </a:extLst>
          </p:cNvPr>
          <p:cNvSpPr/>
          <p:nvPr/>
        </p:nvSpPr>
        <p:spPr>
          <a:xfrm>
            <a:off x="6465874" y="1482832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3651B55-9CB0-39E7-9836-FFADC99AE8C6}"/>
              </a:ext>
            </a:extLst>
          </p:cNvPr>
          <p:cNvSpPr/>
          <p:nvPr/>
        </p:nvSpPr>
        <p:spPr>
          <a:xfrm>
            <a:off x="6029375" y="1566916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938928B-BD39-3D9E-AE72-3197F58DD0C8}"/>
              </a:ext>
            </a:extLst>
          </p:cNvPr>
          <p:cNvSpPr/>
          <p:nvPr/>
        </p:nvSpPr>
        <p:spPr>
          <a:xfrm>
            <a:off x="8816001" y="565206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B5F7836-9F6D-3B4E-9670-E14C8510EE74}"/>
              </a:ext>
            </a:extLst>
          </p:cNvPr>
          <p:cNvSpPr/>
          <p:nvPr/>
        </p:nvSpPr>
        <p:spPr>
          <a:xfrm>
            <a:off x="9202366" y="719420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047C93-1F41-93C2-E193-38D1E6287213}"/>
              </a:ext>
            </a:extLst>
          </p:cNvPr>
          <p:cNvSpPr/>
          <p:nvPr/>
        </p:nvSpPr>
        <p:spPr>
          <a:xfrm>
            <a:off x="9533122" y="912890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DC881CE-2FF6-BDE5-0C1A-58F319CA670F}"/>
              </a:ext>
            </a:extLst>
          </p:cNvPr>
          <p:cNvSpPr/>
          <p:nvPr/>
        </p:nvSpPr>
        <p:spPr>
          <a:xfrm>
            <a:off x="11408114" y="826989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791B8F1-7DD3-D99D-B0B7-B72FAA05EB8C}"/>
              </a:ext>
            </a:extLst>
          </p:cNvPr>
          <p:cNvSpPr/>
          <p:nvPr/>
        </p:nvSpPr>
        <p:spPr>
          <a:xfrm>
            <a:off x="10314062" y="1294780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4038B71-C3B2-5E73-7860-12E19A48BB64}"/>
              </a:ext>
            </a:extLst>
          </p:cNvPr>
          <p:cNvSpPr/>
          <p:nvPr/>
        </p:nvSpPr>
        <p:spPr>
          <a:xfrm>
            <a:off x="10749064" y="1234985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0A023C9-D39A-A342-221D-7DDBEFF57F79}"/>
              </a:ext>
            </a:extLst>
          </p:cNvPr>
          <p:cNvSpPr/>
          <p:nvPr/>
        </p:nvSpPr>
        <p:spPr>
          <a:xfrm>
            <a:off x="11109004" y="1029621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Freeform: Shape 297">
            <a:extLst>
              <a:ext uri="{FF2B5EF4-FFF2-40B4-BE49-F238E27FC236}">
                <a16:creationId xmlns:a16="http://schemas.microsoft.com/office/drawing/2014/main" id="{EF272578-5A85-58B2-BAB0-D079F0E0BC57}"/>
              </a:ext>
            </a:extLst>
          </p:cNvPr>
          <p:cNvSpPr/>
          <p:nvPr/>
        </p:nvSpPr>
        <p:spPr>
          <a:xfrm>
            <a:off x="3803515" y="4046707"/>
            <a:ext cx="3852153" cy="2013626"/>
          </a:xfrm>
          <a:custGeom>
            <a:avLst/>
            <a:gdLst>
              <a:gd name="connsiteX0" fmla="*/ 301557 w 3852153"/>
              <a:gd name="connsiteY0" fmla="*/ 992222 h 1128409"/>
              <a:gd name="connsiteX1" fmla="*/ 0 w 3852153"/>
              <a:gd name="connsiteY1" fmla="*/ 408562 h 1128409"/>
              <a:gd name="connsiteX2" fmla="*/ 797668 w 3852153"/>
              <a:gd name="connsiteY2" fmla="*/ 768485 h 1128409"/>
              <a:gd name="connsiteX3" fmla="*/ 525294 w 3852153"/>
              <a:gd name="connsiteY3" fmla="*/ 0 h 1128409"/>
              <a:gd name="connsiteX4" fmla="*/ 1050587 w 3852153"/>
              <a:gd name="connsiteY4" fmla="*/ 505839 h 1128409"/>
              <a:gd name="connsiteX5" fmla="*/ 1332689 w 3852153"/>
              <a:gd name="connsiteY5" fmla="*/ 243192 h 1128409"/>
              <a:gd name="connsiteX6" fmla="*/ 1488332 w 3852153"/>
              <a:gd name="connsiteY6" fmla="*/ 593388 h 1128409"/>
              <a:gd name="connsiteX7" fmla="*/ 1896894 w 3852153"/>
              <a:gd name="connsiteY7" fmla="*/ 379379 h 1128409"/>
              <a:gd name="connsiteX8" fmla="*/ 2062264 w 3852153"/>
              <a:gd name="connsiteY8" fmla="*/ 603115 h 1128409"/>
              <a:gd name="connsiteX9" fmla="*/ 2247089 w 3852153"/>
              <a:gd name="connsiteY9" fmla="*/ 204281 h 1128409"/>
              <a:gd name="connsiteX10" fmla="*/ 2645923 w 3852153"/>
              <a:gd name="connsiteY10" fmla="*/ 535022 h 1128409"/>
              <a:gd name="connsiteX11" fmla="*/ 3073940 w 3852153"/>
              <a:gd name="connsiteY11" fmla="*/ 369651 h 1128409"/>
              <a:gd name="connsiteX12" fmla="*/ 3404681 w 3852153"/>
              <a:gd name="connsiteY12" fmla="*/ 603115 h 1128409"/>
              <a:gd name="connsiteX13" fmla="*/ 3852153 w 3852153"/>
              <a:gd name="connsiteY13" fmla="*/ 340468 h 1128409"/>
              <a:gd name="connsiteX14" fmla="*/ 3667328 w 3852153"/>
              <a:gd name="connsiteY14" fmla="*/ 914400 h 1128409"/>
              <a:gd name="connsiteX15" fmla="*/ 3453319 w 3852153"/>
              <a:gd name="connsiteY15" fmla="*/ 1128409 h 1128409"/>
              <a:gd name="connsiteX16" fmla="*/ 301557 w 3852153"/>
              <a:gd name="connsiteY16" fmla="*/ 992222 h 1128409"/>
              <a:gd name="connsiteX0" fmla="*/ 301557 w 3852153"/>
              <a:gd name="connsiteY0" fmla="*/ 992222 h 1712068"/>
              <a:gd name="connsiteX1" fmla="*/ 0 w 3852153"/>
              <a:gd name="connsiteY1" fmla="*/ 408562 h 1712068"/>
              <a:gd name="connsiteX2" fmla="*/ 797668 w 3852153"/>
              <a:gd name="connsiteY2" fmla="*/ 768485 h 1712068"/>
              <a:gd name="connsiteX3" fmla="*/ 525294 w 3852153"/>
              <a:gd name="connsiteY3" fmla="*/ 0 h 1712068"/>
              <a:gd name="connsiteX4" fmla="*/ 1050587 w 3852153"/>
              <a:gd name="connsiteY4" fmla="*/ 505839 h 1712068"/>
              <a:gd name="connsiteX5" fmla="*/ 1332689 w 3852153"/>
              <a:gd name="connsiteY5" fmla="*/ 243192 h 1712068"/>
              <a:gd name="connsiteX6" fmla="*/ 1488332 w 3852153"/>
              <a:gd name="connsiteY6" fmla="*/ 593388 h 1712068"/>
              <a:gd name="connsiteX7" fmla="*/ 1896894 w 3852153"/>
              <a:gd name="connsiteY7" fmla="*/ 379379 h 1712068"/>
              <a:gd name="connsiteX8" fmla="*/ 2062264 w 3852153"/>
              <a:gd name="connsiteY8" fmla="*/ 603115 h 1712068"/>
              <a:gd name="connsiteX9" fmla="*/ 2247089 w 3852153"/>
              <a:gd name="connsiteY9" fmla="*/ 204281 h 1712068"/>
              <a:gd name="connsiteX10" fmla="*/ 2645923 w 3852153"/>
              <a:gd name="connsiteY10" fmla="*/ 535022 h 1712068"/>
              <a:gd name="connsiteX11" fmla="*/ 3073940 w 3852153"/>
              <a:gd name="connsiteY11" fmla="*/ 369651 h 1712068"/>
              <a:gd name="connsiteX12" fmla="*/ 3404681 w 3852153"/>
              <a:gd name="connsiteY12" fmla="*/ 603115 h 1712068"/>
              <a:gd name="connsiteX13" fmla="*/ 3852153 w 3852153"/>
              <a:gd name="connsiteY13" fmla="*/ 340468 h 1712068"/>
              <a:gd name="connsiteX14" fmla="*/ 3667328 w 3852153"/>
              <a:gd name="connsiteY14" fmla="*/ 914400 h 1712068"/>
              <a:gd name="connsiteX15" fmla="*/ 3472775 w 3852153"/>
              <a:gd name="connsiteY15" fmla="*/ 1712068 h 1712068"/>
              <a:gd name="connsiteX16" fmla="*/ 301557 w 3852153"/>
              <a:gd name="connsiteY16" fmla="*/ 992222 h 1712068"/>
              <a:gd name="connsiteX0" fmla="*/ 496110 w 3852153"/>
              <a:gd name="connsiteY0" fmla="*/ 2013626 h 2013626"/>
              <a:gd name="connsiteX1" fmla="*/ 0 w 3852153"/>
              <a:gd name="connsiteY1" fmla="*/ 408562 h 2013626"/>
              <a:gd name="connsiteX2" fmla="*/ 797668 w 3852153"/>
              <a:gd name="connsiteY2" fmla="*/ 768485 h 2013626"/>
              <a:gd name="connsiteX3" fmla="*/ 525294 w 3852153"/>
              <a:gd name="connsiteY3" fmla="*/ 0 h 2013626"/>
              <a:gd name="connsiteX4" fmla="*/ 1050587 w 3852153"/>
              <a:gd name="connsiteY4" fmla="*/ 505839 h 2013626"/>
              <a:gd name="connsiteX5" fmla="*/ 1332689 w 3852153"/>
              <a:gd name="connsiteY5" fmla="*/ 243192 h 2013626"/>
              <a:gd name="connsiteX6" fmla="*/ 1488332 w 3852153"/>
              <a:gd name="connsiteY6" fmla="*/ 593388 h 2013626"/>
              <a:gd name="connsiteX7" fmla="*/ 1896894 w 3852153"/>
              <a:gd name="connsiteY7" fmla="*/ 379379 h 2013626"/>
              <a:gd name="connsiteX8" fmla="*/ 2062264 w 3852153"/>
              <a:gd name="connsiteY8" fmla="*/ 603115 h 2013626"/>
              <a:gd name="connsiteX9" fmla="*/ 2247089 w 3852153"/>
              <a:gd name="connsiteY9" fmla="*/ 204281 h 2013626"/>
              <a:gd name="connsiteX10" fmla="*/ 2645923 w 3852153"/>
              <a:gd name="connsiteY10" fmla="*/ 535022 h 2013626"/>
              <a:gd name="connsiteX11" fmla="*/ 3073940 w 3852153"/>
              <a:gd name="connsiteY11" fmla="*/ 369651 h 2013626"/>
              <a:gd name="connsiteX12" fmla="*/ 3404681 w 3852153"/>
              <a:gd name="connsiteY12" fmla="*/ 603115 h 2013626"/>
              <a:gd name="connsiteX13" fmla="*/ 3852153 w 3852153"/>
              <a:gd name="connsiteY13" fmla="*/ 340468 h 2013626"/>
              <a:gd name="connsiteX14" fmla="*/ 3667328 w 3852153"/>
              <a:gd name="connsiteY14" fmla="*/ 914400 h 2013626"/>
              <a:gd name="connsiteX15" fmla="*/ 3472775 w 3852153"/>
              <a:gd name="connsiteY15" fmla="*/ 1712068 h 2013626"/>
              <a:gd name="connsiteX16" fmla="*/ 496110 w 3852153"/>
              <a:gd name="connsiteY16" fmla="*/ 2013626 h 201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52153" h="2013626">
                <a:moveTo>
                  <a:pt x="496110" y="2013626"/>
                </a:moveTo>
                <a:lnTo>
                  <a:pt x="0" y="408562"/>
                </a:lnTo>
                <a:lnTo>
                  <a:pt x="797668" y="768485"/>
                </a:lnTo>
                <a:lnTo>
                  <a:pt x="525294" y="0"/>
                </a:lnTo>
                <a:lnTo>
                  <a:pt x="1050587" y="505839"/>
                </a:lnTo>
                <a:lnTo>
                  <a:pt x="1332689" y="243192"/>
                </a:lnTo>
                <a:lnTo>
                  <a:pt x="1488332" y="593388"/>
                </a:lnTo>
                <a:lnTo>
                  <a:pt x="1896894" y="379379"/>
                </a:lnTo>
                <a:lnTo>
                  <a:pt x="2062264" y="603115"/>
                </a:lnTo>
                <a:lnTo>
                  <a:pt x="2247089" y="204281"/>
                </a:lnTo>
                <a:lnTo>
                  <a:pt x="2645923" y="535022"/>
                </a:lnTo>
                <a:lnTo>
                  <a:pt x="3073940" y="369651"/>
                </a:lnTo>
                <a:lnTo>
                  <a:pt x="3404681" y="603115"/>
                </a:lnTo>
                <a:lnTo>
                  <a:pt x="3852153" y="340468"/>
                </a:lnTo>
                <a:lnTo>
                  <a:pt x="3667328" y="914400"/>
                </a:lnTo>
                <a:lnTo>
                  <a:pt x="3472775" y="1712068"/>
                </a:lnTo>
                <a:lnTo>
                  <a:pt x="496110" y="2013626"/>
                </a:lnTo>
                <a:close/>
              </a:path>
            </a:pathLst>
          </a:custGeom>
          <a:solidFill>
            <a:srgbClr val="C7B5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88A7754A-1713-31E3-D079-8B8556797AEB}"/>
              </a:ext>
            </a:extLst>
          </p:cNvPr>
          <p:cNvSpPr/>
          <p:nvPr/>
        </p:nvSpPr>
        <p:spPr>
          <a:xfrm>
            <a:off x="4202349" y="6103144"/>
            <a:ext cx="3200399" cy="472754"/>
          </a:xfrm>
          <a:prstGeom prst="roundRect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62804FB-28D7-C25C-9318-9A341E248CE2}"/>
              </a:ext>
            </a:extLst>
          </p:cNvPr>
          <p:cNvSpPr/>
          <p:nvPr/>
        </p:nvSpPr>
        <p:spPr>
          <a:xfrm>
            <a:off x="11744028" y="574934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2B7B184E-A3D1-1FAF-8D72-3882F5F30D54}"/>
              </a:ext>
            </a:extLst>
          </p:cNvPr>
          <p:cNvSpPr/>
          <p:nvPr/>
        </p:nvSpPr>
        <p:spPr>
          <a:xfrm flipV="1">
            <a:off x="3850045" y="4794118"/>
            <a:ext cx="3793787" cy="1517514"/>
          </a:xfrm>
          <a:custGeom>
            <a:avLst/>
            <a:gdLst>
              <a:gd name="connsiteX0" fmla="*/ 3359961 w 3793787"/>
              <a:gd name="connsiteY0" fmla="*/ 1364547 h 1517514"/>
              <a:gd name="connsiteX1" fmla="*/ 3123846 w 3793787"/>
              <a:gd name="connsiteY1" fmla="*/ 152967 h 1517514"/>
              <a:gd name="connsiteX2" fmla="*/ 3281085 w 3793787"/>
              <a:gd name="connsiteY2" fmla="*/ 152967 h 1517514"/>
              <a:gd name="connsiteX3" fmla="*/ 3517200 w 3793787"/>
              <a:gd name="connsiteY3" fmla="*/ 1364547 h 1517514"/>
              <a:gd name="connsiteX4" fmla="*/ 2951483 w 3793787"/>
              <a:gd name="connsiteY4" fmla="*/ 1364547 h 1517514"/>
              <a:gd name="connsiteX5" fmla="*/ 2824488 w 3793787"/>
              <a:gd name="connsiteY5" fmla="*/ 152967 h 1517514"/>
              <a:gd name="connsiteX6" fmla="*/ 2978303 w 3793787"/>
              <a:gd name="connsiteY6" fmla="*/ 152967 h 1517514"/>
              <a:gd name="connsiteX7" fmla="*/ 3105298 w 3793787"/>
              <a:gd name="connsiteY7" fmla="*/ 1364547 h 1517514"/>
              <a:gd name="connsiteX8" fmla="*/ 2575035 w 3793787"/>
              <a:gd name="connsiteY8" fmla="*/ 1364547 h 1517514"/>
              <a:gd name="connsiteX9" fmla="*/ 2489703 w 3793787"/>
              <a:gd name="connsiteY9" fmla="*/ 152967 h 1517514"/>
              <a:gd name="connsiteX10" fmla="*/ 2642744 w 3793787"/>
              <a:gd name="connsiteY10" fmla="*/ 152967 h 1517514"/>
              <a:gd name="connsiteX11" fmla="*/ 2728075 w 3793787"/>
              <a:gd name="connsiteY11" fmla="*/ 1364547 h 1517514"/>
              <a:gd name="connsiteX12" fmla="*/ 2199597 w 3793787"/>
              <a:gd name="connsiteY12" fmla="*/ 1364547 h 1517514"/>
              <a:gd name="connsiteX13" fmla="*/ 2153561 w 3793787"/>
              <a:gd name="connsiteY13" fmla="*/ 152967 h 1517514"/>
              <a:gd name="connsiteX14" fmla="*/ 2306148 w 3793787"/>
              <a:gd name="connsiteY14" fmla="*/ 152967 h 1517514"/>
              <a:gd name="connsiteX15" fmla="*/ 2352183 w 3793787"/>
              <a:gd name="connsiteY15" fmla="*/ 1364547 h 1517514"/>
              <a:gd name="connsiteX16" fmla="*/ 1820692 w 3793787"/>
              <a:gd name="connsiteY16" fmla="*/ 1364547 h 1517514"/>
              <a:gd name="connsiteX17" fmla="*/ 1820692 w 3793787"/>
              <a:gd name="connsiteY17" fmla="*/ 152967 h 1517514"/>
              <a:gd name="connsiteX18" fmla="*/ 1973092 w 3793787"/>
              <a:gd name="connsiteY18" fmla="*/ 152967 h 1517514"/>
              <a:gd name="connsiteX19" fmla="*/ 1973092 w 3793787"/>
              <a:gd name="connsiteY19" fmla="*/ 1364547 h 1517514"/>
              <a:gd name="connsiteX20" fmla="*/ 1441603 w 3793787"/>
              <a:gd name="connsiteY20" fmla="*/ 1364547 h 1517514"/>
              <a:gd name="connsiteX21" fmla="*/ 1487640 w 3793787"/>
              <a:gd name="connsiteY21" fmla="*/ 152967 h 1517514"/>
              <a:gd name="connsiteX22" fmla="*/ 1640226 w 3793787"/>
              <a:gd name="connsiteY22" fmla="*/ 152967 h 1517514"/>
              <a:gd name="connsiteX23" fmla="*/ 1594190 w 3793787"/>
              <a:gd name="connsiteY23" fmla="*/ 1364547 h 1517514"/>
              <a:gd name="connsiteX24" fmla="*/ 1065709 w 3793787"/>
              <a:gd name="connsiteY24" fmla="*/ 1364547 h 1517514"/>
              <a:gd name="connsiteX25" fmla="*/ 1151041 w 3793787"/>
              <a:gd name="connsiteY25" fmla="*/ 152967 h 1517514"/>
              <a:gd name="connsiteX26" fmla="*/ 1304081 w 3793787"/>
              <a:gd name="connsiteY26" fmla="*/ 152967 h 1517514"/>
              <a:gd name="connsiteX27" fmla="*/ 1218750 w 3793787"/>
              <a:gd name="connsiteY27" fmla="*/ 1364547 h 1517514"/>
              <a:gd name="connsiteX28" fmla="*/ 688488 w 3793787"/>
              <a:gd name="connsiteY28" fmla="*/ 1364547 h 1517514"/>
              <a:gd name="connsiteX29" fmla="*/ 815483 w 3793787"/>
              <a:gd name="connsiteY29" fmla="*/ 152967 h 1517514"/>
              <a:gd name="connsiteX30" fmla="*/ 969299 w 3793787"/>
              <a:gd name="connsiteY30" fmla="*/ 152967 h 1517514"/>
              <a:gd name="connsiteX31" fmla="*/ 842304 w 3793787"/>
              <a:gd name="connsiteY31" fmla="*/ 1364547 h 1517514"/>
              <a:gd name="connsiteX32" fmla="*/ 276586 w 3793787"/>
              <a:gd name="connsiteY32" fmla="*/ 1364547 h 1517514"/>
              <a:gd name="connsiteX33" fmla="*/ 512700 w 3793787"/>
              <a:gd name="connsiteY33" fmla="*/ 152967 h 1517514"/>
              <a:gd name="connsiteX34" fmla="*/ 669939 w 3793787"/>
              <a:gd name="connsiteY34" fmla="*/ 152967 h 1517514"/>
              <a:gd name="connsiteX35" fmla="*/ 433824 w 3793787"/>
              <a:gd name="connsiteY35" fmla="*/ 1364547 h 1517514"/>
              <a:gd name="connsiteX36" fmla="*/ 0 w 3793787"/>
              <a:gd name="connsiteY36" fmla="*/ 1517514 h 1517514"/>
              <a:gd name="connsiteX37" fmla="*/ 3793787 w 3793787"/>
              <a:gd name="connsiteY37" fmla="*/ 1517514 h 1517514"/>
              <a:gd name="connsiteX38" fmla="*/ 3414409 w 3793787"/>
              <a:gd name="connsiteY38" fmla="*/ 0 h 1517514"/>
              <a:gd name="connsiteX39" fmla="*/ 379379 w 3793787"/>
              <a:gd name="connsiteY39" fmla="*/ 0 h 151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93787" h="1517514">
                <a:moveTo>
                  <a:pt x="3359961" y="1364547"/>
                </a:moveTo>
                <a:lnTo>
                  <a:pt x="3123846" y="152967"/>
                </a:lnTo>
                <a:lnTo>
                  <a:pt x="3281085" y="152967"/>
                </a:lnTo>
                <a:lnTo>
                  <a:pt x="3517200" y="1364547"/>
                </a:lnTo>
                <a:close/>
                <a:moveTo>
                  <a:pt x="2951483" y="1364547"/>
                </a:moveTo>
                <a:lnTo>
                  <a:pt x="2824488" y="152967"/>
                </a:lnTo>
                <a:lnTo>
                  <a:pt x="2978303" y="152967"/>
                </a:lnTo>
                <a:lnTo>
                  <a:pt x="3105298" y="1364547"/>
                </a:lnTo>
                <a:close/>
                <a:moveTo>
                  <a:pt x="2575035" y="1364547"/>
                </a:moveTo>
                <a:lnTo>
                  <a:pt x="2489703" y="152967"/>
                </a:lnTo>
                <a:lnTo>
                  <a:pt x="2642744" y="152967"/>
                </a:lnTo>
                <a:lnTo>
                  <a:pt x="2728075" y="1364547"/>
                </a:lnTo>
                <a:close/>
                <a:moveTo>
                  <a:pt x="2199597" y="1364547"/>
                </a:moveTo>
                <a:lnTo>
                  <a:pt x="2153561" y="152967"/>
                </a:lnTo>
                <a:lnTo>
                  <a:pt x="2306148" y="152967"/>
                </a:lnTo>
                <a:lnTo>
                  <a:pt x="2352183" y="1364547"/>
                </a:lnTo>
                <a:close/>
                <a:moveTo>
                  <a:pt x="1820692" y="1364547"/>
                </a:moveTo>
                <a:lnTo>
                  <a:pt x="1820692" y="152967"/>
                </a:lnTo>
                <a:lnTo>
                  <a:pt x="1973092" y="152967"/>
                </a:lnTo>
                <a:lnTo>
                  <a:pt x="1973092" y="1364547"/>
                </a:lnTo>
                <a:close/>
                <a:moveTo>
                  <a:pt x="1441603" y="1364547"/>
                </a:moveTo>
                <a:lnTo>
                  <a:pt x="1487640" y="152967"/>
                </a:lnTo>
                <a:lnTo>
                  <a:pt x="1640226" y="152967"/>
                </a:lnTo>
                <a:lnTo>
                  <a:pt x="1594190" y="1364547"/>
                </a:lnTo>
                <a:close/>
                <a:moveTo>
                  <a:pt x="1065709" y="1364547"/>
                </a:moveTo>
                <a:lnTo>
                  <a:pt x="1151041" y="152967"/>
                </a:lnTo>
                <a:lnTo>
                  <a:pt x="1304081" y="152967"/>
                </a:lnTo>
                <a:lnTo>
                  <a:pt x="1218750" y="1364547"/>
                </a:lnTo>
                <a:close/>
                <a:moveTo>
                  <a:pt x="688488" y="1364547"/>
                </a:moveTo>
                <a:lnTo>
                  <a:pt x="815483" y="152967"/>
                </a:lnTo>
                <a:lnTo>
                  <a:pt x="969299" y="152967"/>
                </a:lnTo>
                <a:lnTo>
                  <a:pt x="842304" y="1364547"/>
                </a:lnTo>
                <a:close/>
                <a:moveTo>
                  <a:pt x="276586" y="1364547"/>
                </a:moveTo>
                <a:lnTo>
                  <a:pt x="512700" y="152967"/>
                </a:lnTo>
                <a:lnTo>
                  <a:pt x="669939" y="152967"/>
                </a:lnTo>
                <a:lnTo>
                  <a:pt x="433824" y="1364547"/>
                </a:lnTo>
                <a:close/>
                <a:moveTo>
                  <a:pt x="0" y="1517514"/>
                </a:moveTo>
                <a:lnTo>
                  <a:pt x="3793787" y="1517514"/>
                </a:lnTo>
                <a:lnTo>
                  <a:pt x="3414409" y="0"/>
                </a:lnTo>
                <a:lnTo>
                  <a:pt x="379379" y="0"/>
                </a:lnTo>
                <a:close/>
              </a:path>
            </a:pathLst>
          </a:custGeom>
          <a:solidFill>
            <a:srgbClr val="856B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25CAF47D-4557-CD07-597F-2357FA01116A}"/>
              </a:ext>
            </a:extLst>
          </p:cNvPr>
          <p:cNvGrpSpPr/>
          <p:nvPr/>
        </p:nvGrpSpPr>
        <p:grpSpPr>
          <a:xfrm>
            <a:off x="6495588" y="3760552"/>
            <a:ext cx="885983" cy="1161555"/>
            <a:chOff x="6032139" y="1520728"/>
            <a:chExt cx="2538154" cy="3327611"/>
          </a:xfrm>
        </p:grpSpPr>
        <p:sp>
          <p:nvSpPr>
            <p:cNvPr id="133" name="Isosceles Triangle 132">
              <a:extLst>
                <a:ext uri="{FF2B5EF4-FFF2-40B4-BE49-F238E27FC236}">
                  <a16:creationId xmlns:a16="http://schemas.microsoft.com/office/drawing/2014/main" id="{DE97E8C2-2C02-B4C7-D6E2-BBBC327BF229}"/>
                </a:ext>
              </a:extLst>
            </p:cNvPr>
            <p:cNvSpPr/>
            <p:nvPr/>
          </p:nvSpPr>
          <p:spPr>
            <a:xfrm rot="15194307">
              <a:off x="6073455" y="1966202"/>
              <a:ext cx="181331" cy="26396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ardrop 1082">
              <a:extLst>
                <a:ext uri="{FF2B5EF4-FFF2-40B4-BE49-F238E27FC236}">
                  <a16:creationId xmlns:a16="http://schemas.microsoft.com/office/drawing/2014/main" id="{119A198B-860D-B9A1-DB05-0F38D53AFF1B}"/>
                </a:ext>
              </a:extLst>
            </p:cNvPr>
            <p:cNvSpPr/>
            <p:nvPr/>
          </p:nvSpPr>
          <p:spPr>
            <a:xfrm rot="19887031">
              <a:off x="6214502" y="2204403"/>
              <a:ext cx="240872" cy="249013"/>
            </a:xfrm>
            <a:custGeom>
              <a:avLst/>
              <a:gdLst>
                <a:gd name="connsiteX0" fmla="*/ 0 w 217038"/>
                <a:gd name="connsiteY0" fmla="*/ 116089 h 232177"/>
                <a:gd name="connsiteX1" fmla="*/ 108519 w 217038"/>
                <a:gd name="connsiteY1" fmla="*/ 0 h 232177"/>
                <a:gd name="connsiteX2" fmla="*/ 217038 w 217038"/>
                <a:gd name="connsiteY2" fmla="*/ 0 h 232177"/>
                <a:gd name="connsiteX3" fmla="*/ 217038 w 217038"/>
                <a:gd name="connsiteY3" fmla="*/ 116089 h 232177"/>
                <a:gd name="connsiteX4" fmla="*/ 108519 w 217038"/>
                <a:gd name="connsiteY4" fmla="*/ 232178 h 232177"/>
                <a:gd name="connsiteX5" fmla="*/ 0 w 217038"/>
                <a:gd name="connsiteY5" fmla="*/ 116089 h 232177"/>
                <a:gd name="connsiteX0" fmla="*/ 0 w 237922"/>
                <a:gd name="connsiteY0" fmla="*/ 116089 h 232178"/>
                <a:gd name="connsiteX1" fmla="*/ 108519 w 237922"/>
                <a:gd name="connsiteY1" fmla="*/ 0 h 232178"/>
                <a:gd name="connsiteX2" fmla="*/ 217038 w 237922"/>
                <a:gd name="connsiteY2" fmla="*/ 0 h 232178"/>
                <a:gd name="connsiteX3" fmla="*/ 217038 w 237922"/>
                <a:gd name="connsiteY3" fmla="*/ 116089 h 232178"/>
                <a:gd name="connsiteX4" fmla="*/ 108519 w 237922"/>
                <a:gd name="connsiteY4" fmla="*/ 232178 h 232178"/>
                <a:gd name="connsiteX5" fmla="*/ 0 w 237922"/>
                <a:gd name="connsiteY5" fmla="*/ 116089 h 232178"/>
                <a:gd name="connsiteX0" fmla="*/ 0 w 234554"/>
                <a:gd name="connsiteY0" fmla="*/ 128593 h 244682"/>
                <a:gd name="connsiteX1" fmla="*/ 108519 w 234554"/>
                <a:gd name="connsiteY1" fmla="*/ 12504 h 244682"/>
                <a:gd name="connsiteX2" fmla="*/ 217038 w 234554"/>
                <a:gd name="connsiteY2" fmla="*/ 12504 h 244682"/>
                <a:gd name="connsiteX3" fmla="*/ 217038 w 234554"/>
                <a:gd name="connsiteY3" fmla="*/ 128593 h 244682"/>
                <a:gd name="connsiteX4" fmla="*/ 108519 w 234554"/>
                <a:gd name="connsiteY4" fmla="*/ 244682 h 244682"/>
                <a:gd name="connsiteX5" fmla="*/ 0 w 234554"/>
                <a:gd name="connsiteY5" fmla="*/ 128593 h 244682"/>
                <a:gd name="connsiteX0" fmla="*/ 0 w 257496"/>
                <a:gd name="connsiteY0" fmla="*/ 153945 h 270034"/>
                <a:gd name="connsiteX1" fmla="*/ 108519 w 257496"/>
                <a:gd name="connsiteY1" fmla="*/ 37856 h 270034"/>
                <a:gd name="connsiteX2" fmla="*/ 247919 w 257496"/>
                <a:gd name="connsiteY2" fmla="*/ 7669 h 270034"/>
                <a:gd name="connsiteX3" fmla="*/ 217038 w 257496"/>
                <a:gd name="connsiteY3" fmla="*/ 153945 h 270034"/>
                <a:gd name="connsiteX4" fmla="*/ 108519 w 257496"/>
                <a:gd name="connsiteY4" fmla="*/ 270034 h 270034"/>
                <a:gd name="connsiteX5" fmla="*/ 0 w 257496"/>
                <a:gd name="connsiteY5" fmla="*/ 153945 h 270034"/>
                <a:gd name="connsiteX0" fmla="*/ 90 w 252505"/>
                <a:gd name="connsiteY0" fmla="*/ 149455 h 265544"/>
                <a:gd name="connsiteX1" fmla="*/ 123825 w 252505"/>
                <a:gd name="connsiteY1" fmla="*/ 45259 h 265544"/>
                <a:gd name="connsiteX2" fmla="*/ 248009 w 252505"/>
                <a:gd name="connsiteY2" fmla="*/ 3179 h 265544"/>
                <a:gd name="connsiteX3" fmla="*/ 217128 w 252505"/>
                <a:gd name="connsiteY3" fmla="*/ 149455 h 265544"/>
                <a:gd name="connsiteX4" fmla="*/ 108609 w 252505"/>
                <a:gd name="connsiteY4" fmla="*/ 265544 h 265544"/>
                <a:gd name="connsiteX5" fmla="*/ 90 w 252505"/>
                <a:gd name="connsiteY5" fmla="*/ 149455 h 265544"/>
                <a:gd name="connsiteX0" fmla="*/ 80 w 232972"/>
                <a:gd name="connsiteY0" fmla="*/ 160077 h 265576"/>
                <a:gd name="connsiteX1" fmla="*/ 104292 w 232972"/>
                <a:gd name="connsiteY1" fmla="*/ 45259 h 265576"/>
                <a:gd name="connsiteX2" fmla="*/ 228476 w 232972"/>
                <a:gd name="connsiteY2" fmla="*/ 3179 h 265576"/>
                <a:gd name="connsiteX3" fmla="*/ 197595 w 232972"/>
                <a:gd name="connsiteY3" fmla="*/ 149455 h 265576"/>
                <a:gd name="connsiteX4" fmla="*/ 89076 w 232972"/>
                <a:gd name="connsiteY4" fmla="*/ 265544 h 265576"/>
                <a:gd name="connsiteX5" fmla="*/ 80 w 232972"/>
                <a:gd name="connsiteY5" fmla="*/ 160077 h 265576"/>
                <a:gd name="connsiteX0" fmla="*/ 76 w 230626"/>
                <a:gd name="connsiteY0" fmla="*/ 158943 h 264740"/>
                <a:gd name="connsiteX1" fmla="*/ 104288 w 230626"/>
                <a:gd name="connsiteY1" fmla="*/ 44125 h 264740"/>
                <a:gd name="connsiteX2" fmla="*/ 228472 w 230626"/>
                <a:gd name="connsiteY2" fmla="*/ 2045 h 264740"/>
                <a:gd name="connsiteX3" fmla="*/ 178560 w 230626"/>
                <a:gd name="connsiteY3" fmla="*/ 123509 h 264740"/>
                <a:gd name="connsiteX4" fmla="*/ 89072 w 230626"/>
                <a:gd name="connsiteY4" fmla="*/ 264410 h 264740"/>
                <a:gd name="connsiteX5" fmla="*/ 76 w 230626"/>
                <a:gd name="connsiteY5" fmla="*/ 158943 h 264740"/>
                <a:gd name="connsiteX0" fmla="*/ 221 w 230771"/>
                <a:gd name="connsiteY0" fmla="*/ 158943 h 248853"/>
                <a:gd name="connsiteX1" fmla="*/ 104433 w 230771"/>
                <a:gd name="connsiteY1" fmla="*/ 44125 h 248853"/>
                <a:gd name="connsiteX2" fmla="*/ 228617 w 230771"/>
                <a:gd name="connsiteY2" fmla="*/ 2045 h 248853"/>
                <a:gd name="connsiteX3" fmla="*/ 178705 w 230771"/>
                <a:gd name="connsiteY3" fmla="*/ 123509 h 248853"/>
                <a:gd name="connsiteX4" fmla="*/ 79825 w 230771"/>
                <a:gd name="connsiteY4" fmla="*/ 248456 h 248853"/>
                <a:gd name="connsiteX5" fmla="*/ 221 w 230771"/>
                <a:gd name="connsiteY5" fmla="*/ 158943 h 248853"/>
                <a:gd name="connsiteX0" fmla="*/ 192 w 240872"/>
                <a:gd name="connsiteY0" fmla="*/ 164275 h 249013"/>
                <a:gd name="connsiteX1" fmla="*/ 114534 w 240872"/>
                <a:gd name="connsiteY1" fmla="*/ 44125 h 249013"/>
                <a:gd name="connsiteX2" fmla="*/ 238718 w 240872"/>
                <a:gd name="connsiteY2" fmla="*/ 2045 h 249013"/>
                <a:gd name="connsiteX3" fmla="*/ 188806 w 240872"/>
                <a:gd name="connsiteY3" fmla="*/ 123509 h 249013"/>
                <a:gd name="connsiteX4" fmla="*/ 89926 w 240872"/>
                <a:gd name="connsiteY4" fmla="*/ 248456 h 249013"/>
                <a:gd name="connsiteX5" fmla="*/ 192 w 240872"/>
                <a:gd name="connsiteY5" fmla="*/ 164275 h 24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872" h="249013">
                  <a:moveTo>
                    <a:pt x="192" y="164275"/>
                  </a:moveTo>
                  <a:cubicBezTo>
                    <a:pt x="4293" y="130220"/>
                    <a:pt x="54601" y="44125"/>
                    <a:pt x="114534" y="44125"/>
                  </a:cubicBezTo>
                  <a:cubicBezTo>
                    <a:pt x="150707" y="44125"/>
                    <a:pt x="226339" y="-11186"/>
                    <a:pt x="238718" y="2045"/>
                  </a:cubicBezTo>
                  <a:cubicBezTo>
                    <a:pt x="251097" y="15276"/>
                    <a:pt x="206892" y="84813"/>
                    <a:pt x="188806" y="123509"/>
                  </a:cubicBezTo>
                  <a:cubicBezTo>
                    <a:pt x="188806" y="187623"/>
                    <a:pt x="121362" y="241662"/>
                    <a:pt x="89926" y="248456"/>
                  </a:cubicBezTo>
                  <a:cubicBezTo>
                    <a:pt x="58490" y="255250"/>
                    <a:pt x="-3909" y="198330"/>
                    <a:pt x="192" y="1642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93FAD04-E3FD-59B8-E32E-E8E29636298E}"/>
                </a:ext>
              </a:extLst>
            </p:cNvPr>
            <p:cNvSpPr/>
            <p:nvPr/>
          </p:nvSpPr>
          <p:spPr>
            <a:xfrm>
              <a:off x="6202671" y="1520728"/>
              <a:ext cx="618130" cy="320439"/>
            </a:xfrm>
            <a:custGeom>
              <a:avLst/>
              <a:gdLst>
                <a:gd name="connsiteX0" fmla="*/ 153679 w 618130"/>
                <a:gd name="connsiteY0" fmla="*/ 314422 h 320439"/>
                <a:gd name="connsiteX1" fmla="*/ 1279 w 618130"/>
                <a:gd name="connsiteY1" fmla="*/ 200122 h 320439"/>
                <a:gd name="connsiteX2" fmla="*/ 87004 w 618130"/>
                <a:gd name="connsiteY2" fmla="*/ 85822 h 320439"/>
                <a:gd name="connsiteX3" fmla="*/ 198129 w 618130"/>
                <a:gd name="connsiteY3" fmla="*/ 95347 h 320439"/>
                <a:gd name="connsiteX4" fmla="*/ 287029 w 618130"/>
                <a:gd name="connsiteY4" fmla="*/ 97 h 320439"/>
                <a:gd name="connsiteX5" fmla="*/ 398154 w 618130"/>
                <a:gd name="connsiteY5" fmla="*/ 76297 h 320439"/>
                <a:gd name="connsiteX6" fmla="*/ 496579 w 618130"/>
                <a:gd name="connsiteY6" fmla="*/ 22322 h 320439"/>
                <a:gd name="connsiteX7" fmla="*/ 614054 w 618130"/>
                <a:gd name="connsiteY7" fmla="*/ 95347 h 320439"/>
                <a:gd name="connsiteX8" fmla="*/ 550554 w 618130"/>
                <a:gd name="connsiteY8" fmla="*/ 282672 h 320439"/>
                <a:gd name="connsiteX9" fmla="*/ 153679 w 618130"/>
                <a:gd name="connsiteY9" fmla="*/ 314422 h 32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8130" h="320439">
                  <a:moveTo>
                    <a:pt x="153679" y="314422"/>
                  </a:moveTo>
                  <a:cubicBezTo>
                    <a:pt x="62133" y="300664"/>
                    <a:pt x="12391" y="238222"/>
                    <a:pt x="1279" y="200122"/>
                  </a:cubicBezTo>
                  <a:cubicBezTo>
                    <a:pt x="-9833" y="162022"/>
                    <a:pt x="54196" y="103284"/>
                    <a:pt x="87004" y="85822"/>
                  </a:cubicBezTo>
                  <a:cubicBezTo>
                    <a:pt x="119812" y="68360"/>
                    <a:pt x="164792" y="109634"/>
                    <a:pt x="198129" y="95347"/>
                  </a:cubicBezTo>
                  <a:cubicBezTo>
                    <a:pt x="231466" y="81060"/>
                    <a:pt x="253692" y="3272"/>
                    <a:pt x="287029" y="97"/>
                  </a:cubicBezTo>
                  <a:cubicBezTo>
                    <a:pt x="320366" y="-3078"/>
                    <a:pt x="363229" y="72593"/>
                    <a:pt x="398154" y="76297"/>
                  </a:cubicBezTo>
                  <a:cubicBezTo>
                    <a:pt x="433079" y="80001"/>
                    <a:pt x="460596" y="19147"/>
                    <a:pt x="496579" y="22322"/>
                  </a:cubicBezTo>
                  <a:cubicBezTo>
                    <a:pt x="532562" y="25497"/>
                    <a:pt x="605058" y="51955"/>
                    <a:pt x="614054" y="95347"/>
                  </a:cubicBezTo>
                  <a:cubicBezTo>
                    <a:pt x="623050" y="138739"/>
                    <a:pt x="623050" y="246689"/>
                    <a:pt x="550554" y="282672"/>
                  </a:cubicBezTo>
                  <a:cubicBezTo>
                    <a:pt x="478058" y="318655"/>
                    <a:pt x="245225" y="328180"/>
                    <a:pt x="153679" y="31442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CB04AFC5-F36D-5C0E-6801-60541ECBC892}"/>
                </a:ext>
              </a:extLst>
            </p:cNvPr>
            <p:cNvSpPr/>
            <p:nvPr/>
          </p:nvSpPr>
          <p:spPr>
            <a:xfrm>
              <a:off x="6614807" y="2558373"/>
              <a:ext cx="1750979" cy="1328329"/>
            </a:xfrm>
            <a:prstGeom prst="roundRect">
              <a:avLst>
                <a:gd name="adj" fmla="val 50000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FB8DE2D-9FB1-26E3-BA55-81C67BBF4E24}"/>
                </a:ext>
              </a:extLst>
            </p:cNvPr>
            <p:cNvSpPr/>
            <p:nvPr/>
          </p:nvSpPr>
          <p:spPr>
            <a:xfrm>
              <a:off x="6343444" y="1844341"/>
              <a:ext cx="1220622" cy="2046451"/>
            </a:xfrm>
            <a:custGeom>
              <a:avLst/>
              <a:gdLst>
                <a:gd name="connsiteX0" fmla="*/ 845297 w 1124032"/>
                <a:gd name="connsiteY0" fmla="*/ 2036994 h 2054652"/>
                <a:gd name="connsiteX1" fmla="*/ 47629 w 1124032"/>
                <a:gd name="connsiteY1" fmla="*/ 1404696 h 2054652"/>
                <a:gd name="connsiteX2" fmla="*/ 86540 w 1124032"/>
                <a:gd name="connsiteY2" fmla="*/ 402747 h 2054652"/>
                <a:gd name="connsiteX3" fmla="*/ 47629 w 1124032"/>
                <a:gd name="connsiteY3" fmla="*/ 149828 h 2054652"/>
                <a:gd name="connsiteX4" fmla="*/ 261638 w 1124032"/>
                <a:gd name="connsiteY4" fmla="*/ 3913 h 2054652"/>
                <a:gd name="connsiteX5" fmla="*/ 485374 w 1124032"/>
                <a:gd name="connsiteY5" fmla="*/ 81735 h 2054652"/>
                <a:gd name="connsiteX6" fmla="*/ 650744 w 1124032"/>
                <a:gd name="connsiteY6" fmla="*/ 480569 h 2054652"/>
                <a:gd name="connsiteX7" fmla="*/ 1117672 w 1124032"/>
                <a:gd name="connsiteY7" fmla="*/ 714032 h 2054652"/>
                <a:gd name="connsiteX8" fmla="*/ 845297 w 1124032"/>
                <a:gd name="connsiteY8" fmla="*/ 2036994 h 2054652"/>
                <a:gd name="connsiteX0" fmla="*/ 845297 w 1161922"/>
                <a:gd name="connsiteY0" fmla="*/ 2036994 h 2048163"/>
                <a:gd name="connsiteX1" fmla="*/ 47629 w 1161922"/>
                <a:gd name="connsiteY1" fmla="*/ 1404696 h 2048163"/>
                <a:gd name="connsiteX2" fmla="*/ 86540 w 1161922"/>
                <a:gd name="connsiteY2" fmla="*/ 402747 h 2048163"/>
                <a:gd name="connsiteX3" fmla="*/ 47629 w 1161922"/>
                <a:gd name="connsiteY3" fmla="*/ 149828 h 2048163"/>
                <a:gd name="connsiteX4" fmla="*/ 261638 w 1161922"/>
                <a:gd name="connsiteY4" fmla="*/ 3913 h 2048163"/>
                <a:gd name="connsiteX5" fmla="*/ 485374 w 1161922"/>
                <a:gd name="connsiteY5" fmla="*/ 81735 h 2048163"/>
                <a:gd name="connsiteX6" fmla="*/ 650744 w 1161922"/>
                <a:gd name="connsiteY6" fmla="*/ 480569 h 2048163"/>
                <a:gd name="connsiteX7" fmla="*/ 1156582 w 1161922"/>
                <a:gd name="connsiteY7" fmla="*/ 879402 h 2048163"/>
                <a:gd name="connsiteX8" fmla="*/ 845297 w 1161922"/>
                <a:gd name="connsiteY8" fmla="*/ 2036994 h 2048163"/>
                <a:gd name="connsiteX0" fmla="*/ 845297 w 1190527"/>
                <a:gd name="connsiteY0" fmla="*/ 2036994 h 2046451"/>
                <a:gd name="connsiteX1" fmla="*/ 47629 w 1190527"/>
                <a:gd name="connsiteY1" fmla="*/ 1404696 h 2046451"/>
                <a:gd name="connsiteX2" fmla="*/ 86540 w 1190527"/>
                <a:gd name="connsiteY2" fmla="*/ 402747 h 2046451"/>
                <a:gd name="connsiteX3" fmla="*/ 47629 w 1190527"/>
                <a:gd name="connsiteY3" fmla="*/ 149828 h 2046451"/>
                <a:gd name="connsiteX4" fmla="*/ 261638 w 1190527"/>
                <a:gd name="connsiteY4" fmla="*/ 3913 h 2046451"/>
                <a:gd name="connsiteX5" fmla="*/ 485374 w 1190527"/>
                <a:gd name="connsiteY5" fmla="*/ 81735 h 2046451"/>
                <a:gd name="connsiteX6" fmla="*/ 650744 w 1190527"/>
                <a:gd name="connsiteY6" fmla="*/ 480569 h 2046451"/>
                <a:gd name="connsiteX7" fmla="*/ 1185765 w 1190527"/>
                <a:gd name="connsiteY7" fmla="*/ 928040 h 2046451"/>
                <a:gd name="connsiteX8" fmla="*/ 845297 w 1190527"/>
                <a:gd name="connsiteY8" fmla="*/ 2036994 h 2046451"/>
                <a:gd name="connsiteX0" fmla="*/ 845297 w 1220622"/>
                <a:gd name="connsiteY0" fmla="*/ 2036994 h 2046451"/>
                <a:gd name="connsiteX1" fmla="*/ 47629 w 1220622"/>
                <a:gd name="connsiteY1" fmla="*/ 1404696 h 2046451"/>
                <a:gd name="connsiteX2" fmla="*/ 86540 w 1220622"/>
                <a:gd name="connsiteY2" fmla="*/ 402747 h 2046451"/>
                <a:gd name="connsiteX3" fmla="*/ 47629 w 1220622"/>
                <a:gd name="connsiteY3" fmla="*/ 149828 h 2046451"/>
                <a:gd name="connsiteX4" fmla="*/ 261638 w 1220622"/>
                <a:gd name="connsiteY4" fmla="*/ 3913 h 2046451"/>
                <a:gd name="connsiteX5" fmla="*/ 485374 w 1220622"/>
                <a:gd name="connsiteY5" fmla="*/ 81735 h 2046451"/>
                <a:gd name="connsiteX6" fmla="*/ 650744 w 1220622"/>
                <a:gd name="connsiteY6" fmla="*/ 480569 h 2046451"/>
                <a:gd name="connsiteX7" fmla="*/ 1185765 w 1220622"/>
                <a:gd name="connsiteY7" fmla="*/ 928040 h 2046451"/>
                <a:gd name="connsiteX8" fmla="*/ 845297 w 1220622"/>
                <a:gd name="connsiteY8" fmla="*/ 2036994 h 204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622" h="2046451">
                  <a:moveTo>
                    <a:pt x="845297" y="2036994"/>
                  </a:moveTo>
                  <a:cubicBezTo>
                    <a:pt x="655608" y="2116437"/>
                    <a:pt x="174088" y="1677070"/>
                    <a:pt x="47629" y="1404696"/>
                  </a:cubicBezTo>
                  <a:cubicBezTo>
                    <a:pt x="-78830" y="1132322"/>
                    <a:pt x="86540" y="611892"/>
                    <a:pt x="86540" y="402747"/>
                  </a:cubicBezTo>
                  <a:cubicBezTo>
                    <a:pt x="86540" y="193602"/>
                    <a:pt x="18446" y="216300"/>
                    <a:pt x="47629" y="149828"/>
                  </a:cubicBezTo>
                  <a:cubicBezTo>
                    <a:pt x="76812" y="83356"/>
                    <a:pt x="188680" y="15262"/>
                    <a:pt x="261638" y="3913"/>
                  </a:cubicBezTo>
                  <a:cubicBezTo>
                    <a:pt x="334595" y="-7436"/>
                    <a:pt x="420523" y="2292"/>
                    <a:pt x="485374" y="81735"/>
                  </a:cubicBezTo>
                  <a:cubicBezTo>
                    <a:pt x="550225" y="161178"/>
                    <a:pt x="545361" y="375186"/>
                    <a:pt x="650744" y="480569"/>
                  </a:cubicBezTo>
                  <a:cubicBezTo>
                    <a:pt x="756127" y="585952"/>
                    <a:pt x="1051199" y="670257"/>
                    <a:pt x="1185765" y="928040"/>
                  </a:cubicBezTo>
                  <a:cubicBezTo>
                    <a:pt x="1320331" y="1185823"/>
                    <a:pt x="1034986" y="1957551"/>
                    <a:pt x="845297" y="2036994"/>
                  </a:cubicBezTo>
                  <a:close/>
                </a:path>
              </a:pathLst>
            </a:cu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669F74E-788B-6A08-36A6-837BE15BC767}"/>
                </a:ext>
              </a:extLst>
            </p:cNvPr>
            <p:cNvSpPr/>
            <p:nvPr/>
          </p:nvSpPr>
          <p:spPr>
            <a:xfrm>
              <a:off x="7384386" y="1800287"/>
              <a:ext cx="1185907" cy="1920848"/>
            </a:xfrm>
            <a:custGeom>
              <a:avLst/>
              <a:gdLst>
                <a:gd name="connsiteX0" fmla="*/ 96184 w 1185907"/>
                <a:gd name="connsiteY0" fmla="*/ 758087 h 1920848"/>
                <a:gd name="connsiteX1" fmla="*/ 553384 w 1185907"/>
                <a:gd name="connsiteY1" fmla="*/ 563534 h 1920848"/>
                <a:gd name="connsiteX2" fmla="*/ 757665 w 1185907"/>
                <a:gd name="connsiteY2" fmla="*/ 116062 h 1920848"/>
                <a:gd name="connsiteX3" fmla="*/ 932763 w 1185907"/>
                <a:gd name="connsiteY3" fmla="*/ 18785 h 1920848"/>
                <a:gd name="connsiteX4" fmla="*/ 1185682 w 1185907"/>
                <a:gd name="connsiteY4" fmla="*/ 417619 h 1920848"/>
                <a:gd name="connsiteX5" fmla="*/ 971674 w 1185907"/>
                <a:gd name="connsiteY5" fmla="*/ 1468207 h 1920848"/>
                <a:gd name="connsiteX6" fmla="*/ 670116 w 1185907"/>
                <a:gd name="connsiteY6" fmla="*/ 1915679 h 1920848"/>
                <a:gd name="connsiteX7" fmla="*/ 37818 w 1185907"/>
                <a:gd name="connsiteY7" fmla="*/ 1205560 h 1920848"/>
                <a:gd name="connsiteX8" fmla="*/ 76729 w 1185907"/>
                <a:gd name="connsiteY8" fmla="*/ 806726 h 1920848"/>
                <a:gd name="connsiteX9" fmla="*/ 96184 w 1185907"/>
                <a:gd name="connsiteY9" fmla="*/ 758087 h 19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5907" h="1920848">
                  <a:moveTo>
                    <a:pt x="96184" y="758087"/>
                  </a:moveTo>
                  <a:cubicBezTo>
                    <a:pt x="175626" y="717555"/>
                    <a:pt x="443137" y="670538"/>
                    <a:pt x="553384" y="563534"/>
                  </a:cubicBezTo>
                  <a:cubicBezTo>
                    <a:pt x="663631" y="456530"/>
                    <a:pt x="694435" y="206853"/>
                    <a:pt x="757665" y="116062"/>
                  </a:cubicBezTo>
                  <a:cubicBezTo>
                    <a:pt x="820895" y="25270"/>
                    <a:pt x="861427" y="-31474"/>
                    <a:pt x="932763" y="18785"/>
                  </a:cubicBezTo>
                  <a:cubicBezTo>
                    <a:pt x="1004099" y="69044"/>
                    <a:pt x="1179197" y="176049"/>
                    <a:pt x="1185682" y="417619"/>
                  </a:cubicBezTo>
                  <a:cubicBezTo>
                    <a:pt x="1192167" y="659189"/>
                    <a:pt x="1057602" y="1218530"/>
                    <a:pt x="971674" y="1468207"/>
                  </a:cubicBezTo>
                  <a:cubicBezTo>
                    <a:pt x="885746" y="1717884"/>
                    <a:pt x="825759" y="1959453"/>
                    <a:pt x="670116" y="1915679"/>
                  </a:cubicBezTo>
                  <a:cubicBezTo>
                    <a:pt x="514473" y="1871905"/>
                    <a:pt x="136716" y="1390386"/>
                    <a:pt x="37818" y="1205560"/>
                  </a:cubicBezTo>
                  <a:cubicBezTo>
                    <a:pt x="-61080" y="1020735"/>
                    <a:pt x="63759" y="879683"/>
                    <a:pt x="76729" y="806726"/>
                  </a:cubicBezTo>
                  <a:cubicBezTo>
                    <a:pt x="89699" y="733769"/>
                    <a:pt x="16742" y="798619"/>
                    <a:pt x="96184" y="758087"/>
                  </a:cubicBezTo>
                  <a:close/>
                </a:path>
              </a:pathLst>
            </a:cu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ardrop 138">
              <a:extLst>
                <a:ext uri="{FF2B5EF4-FFF2-40B4-BE49-F238E27FC236}">
                  <a16:creationId xmlns:a16="http://schemas.microsoft.com/office/drawing/2014/main" id="{537388A2-8D81-E0AB-F778-5285CAD79787}"/>
                </a:ext>
              </a:extLst>
            </p:cNvPr>
            <p:cNvSpPr/>
            <p:nvPr/>
          </p:nvSpPr>
          <p:spPr>
            <a:xfrm rot="13253207">
              <a:off x="6260278" y="1678146"/>
              <a:ext cx="601710" cy="601710"/>
            </a:xfrm>
            <a:prstGeom prst="teardrop">
              <a:avLst>
                <a:gd name="adj" fmla="val 79951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ardrop 1082">
              <a:extLst>
                <a:ext uri="{FF2B5EF4-FFF2-40B4-BE49-F238E27FC236}">
                  <a16:creationId xmlns:a16="http://schemas.microsoft.com/office/drawing/2014/main" id="{FA939682-F4FF-4652-5D36-EC461D8C2ED1}"/>
                </a:ext>
              </a:extLst>
            </p:cNvPr>
            <p:cNvSpPr/>
            <p:nvPr/>
          </p:nvSpPr>
          <p:spPr>
            <a:xfrm rot="19887031">
              <a:off x="6245471" y="2178516"/>
              <a:ext cx="289824" cy="299619"/>
            </a:xfrm>
            <a:custGeom>
              <a:avLst/>
              <a:gdLst>
                <a:gd name="connsiteX0" fmla="*/ 0 w 217038"/>
                <a:gd name="connsiteY0" fmla="*/ 116089 h 232177"/>
                <a:gd name="connsiteX1" fmla="*/ 108519 w 217038"/>
                <a:gd name="connsiteY1" fmla="*/ 0 h 232177"/>
                <a:gd name="connsiteX2" fmla="*/ 217038 w 217038"/>
                <a:gd name="connsiteY2" fmla="*/ 0 h 232177"/>
                <a:gd name="connsiteX3" fmla="*/ 217038 w 217038"/>
                <a:gd name="connsiteY3" fmla="*/ 116089 h 232177"/>
                <a:gd name="connsiteX4" fmla="*/ 108519 w 217038"/>
                <a:gd name="connsiteY4" fmla="*/ 232178 h 232177"/>
                <a:gd name="connsiteX5" fmla="*/ 0 w 217038"/>
                <a:gd name="connsiteY5" fmla="*/ 116089 h 232177"/>
                <a:gd name="connsiteX0" fmla="*/ 0 w 237922"/>
                <a:gd name="connsiteY0" fmla="*/ 116089 h 232178"/>
                <a:gd name="connsiteX1" fmla="*/ 108519 w 237922"/>
                <a:gd name="connsiteY1" fmla="*/ 0 h 232178"/>
                <a:gd name="connsiteX2" fmla="*/ 217038 w 237922"/>
                <a:gd name="connsiteY2" fmla="*/ 0 h 232178"/>
                <a:gd name="connsiteX3" fmla="*/ 217038 w 237922"/>
                <a:gd name="connsiteY3" fmla="*/ 116089 h 232178"/>
                <a:gd name="connsiteX4" fmla="*/ 108519 w 237922"/>
                <a:gd name="connsiteY4" fmla="*/ 232178 h 232178"/>
                <a:gd name="connsiteX5" fmla="*/ 0 w 237922"/>
                <a:gd name="connsiteY5" fmla="*/ 116089 h 232178"/>
                <a:gd name="connsiteX0" fmla="*/ 0 w 234554"/>
                <a:gd name="connsiteY0" fmla="*/ 128593 h 244682"/>
                <a:gd name="connsiteX1" fmla="*/ 108519 w 234554"/>
                <a:gd name="connsiteY1" fmla="*/ 12504 h 244682"/>
                <a:gd name="connsiteX2" fmla="*/ 217038 w 234554"/>
                <a:gd name="connsiteY2" fmla="*/ 12504 h 244682"/>
                <a:gd name="connsiteX3" fmla="*/ 217038 w 234554"/>
                <a:gd name="connsiteY3" fmla="*/ 128593 h 244682"/>
                <a:gd name="connsiteX4" fmla="*/ 108519 w 234554"/>
                <a:gd name="connsiteY4" fmla="*/ 244682 h 244682"/>
                <a:gd name="connsiteX5" fmla="*/ 0 w 234554"/>
                <a:gd name="connsiteY5" fmla="*/ 128593 h 244682"/>
                <a:gd name="connsiteX0" fmla="*/ 0 w 257496"/>
                <a:gd name="connsiteY0" fmla="*/ 153945 h 270034"/>
                <a:gd name="connsiteX1" fmla="*/ 108519 w 257496"/>
                <a:gd name="connsiteY1" fmla="*/ 37856 h 270034"/>
                <a:gd name="connsiteX2" fmla="*/ 247919 w 257496"/>
                <a:gd name="connsiteY2" fmla="*/ 7669 h 270034"/>
                <a:gd name="connsiteX3" fmla="*/ 217038 w 257496"/>
                <a:gd name="connsiteY3" fmla="*/ 153945 h 270034"/>
                <a:gd name="connsiteX4" fmla="*/ 108519 w 257496"/>
                <a:gd name="connsiteY4" fmla="*/ 270034 h 270034"/>
                <a:gd name="connsiteX5" fmla="*/ 0 w 257496"/>
                <a:gd name="connsiteY5" fmla="*/ 153945 h 270034"/>
                <a:gd name="connsiteX0" fmla="*/ 90 w 252505"/>
                <a:gd name="connsiteY0" fmla="*/ 149455 h 265544"/>
                <a:gd name="connsiteX1" fmla="*/ 123825 w 252505"/>
                <a:gd name="connsiteY1" fmla="*/ 45259 h 265544"/>
                <a:gd name="connsiteX2" fmla="*/ 248009 w 252505"/>
                <a:gd name="connsiteY2" fmla="*/ 3179 h 265544"/>
                <a:gd name="connsiteX3" fmla="*/ 217128 w 252505"/>
                <a:gd name="connsiteY3" fmla="*/ 149455 h 265544"/>
                <a:gd name="connsiteX4" fmla="*/ 108609 w 252505"/>
                <a:gd name="connsiteY4" fmla="*/ 265544 h 265544"/>
                <a:gd name="connsiteX5" fmla="*/ 90 w 252505"/>
                <a:gd name="connsiteY5" fmla="*/ 149455 h 265544"/>
                <a:gd name="connsiteX0" fmla="*/ 80 w 232972"/>
                <a:gd name="connsiteY0" fmla="*/ 160077 h 265576"/>
                <a:gd name="connsiteX1" fmla="*/ 104292 w 232972"/>
                <a:gd name="connsiteY1" fmla="*/ 45259 h 265576"/>
                <a:gd name="connsiteX2" fmla="*/ 228476 w 232972"/>
                <a:gd name="connsiteY2" fmla="*/ 3179 h 265576"/>
                <a:gd name="connsiteX3" fmla="*/ 197595 w 232972"/>
                <a:gd name="connsiteY3" fmla="*/ 149455 h 265576"/>
                <a:gd name="connsiteX4" fmla="*/ 89076 w 232972"/>
                <a:gd name="connsiteY4" fmla="*/ 265544 h 265576"/>
                <a:gd name="connsiteX5" fmla="*/ 80 w 232972"/>
                <a:gd name="connsiteY5" fmla="*/ 160077 h 265576"/>
                <a:gd name="connsiteX0" fmla="*/ 76 w 230626"/>
                <a:gd name="connsiteY0" fmla="*/ 158943 h 264740"/>
                <a:gd name="connsiteX1" fmla="*/ 104288 w 230626"/>
                <a:gd name="connsiteY1" fmla="*/ 44125 h 264740"/>
                <a:gd name="connsiteX2" fmla="*/ 228472 w 230626"/>
                <a:gd name="connsiteY2" fmla="*/ 2045 h 264740"/>
                <a:gd name="connsiteX3" fmla="*/ 178560 w 230626"/>
                <a:gd name="connsiteY3" fmla="*/ 123509 h 264740"/>
                <a:gd name="connsiteX4" fmla="*/ 89072 w 230626"/>
                <a:gd name="connsiteY4" fmla="*/ 264410 h 264740"/>
                <a:gd name="connsiteX5" fmla="*/ 76 w 230626"/>
                <a:gd name="connsiteY5" fmla="*/ 158943 h 264740"/>
                <a:gd name="connsiteX0" fmla="*/ 221 w 230771"/>
                <a:gd name="connsiteY0" fmla="*/ 158943 h 248853"/>
                <a:gd name="connsiteX1" fmla="*/ 104433 w 230771"/>
                <a:gd name="connsiteY1" fmla="*/ 44125 h 248853"/>
                <a:gd name="connsiteX2" fmla="*/ 228617 w 230771"/>
                <a:gd name="connsiteY2" fmla="*/ 2045 h 248853"/>
                <a:gd name="connsiteX3" fmla="*/ 178705 w 230771"/>
                <a:gd name="connsiteY3" fmla="*/ 123509 h 248853"/>
                <a:gd name="connsiteX4" fmla="*/ 79825 w 230771"/>
                <a:gd name="connsiteY4" fmla="*/ 248456 h 248853"/>
                <a:gd name="connsiteX5" fmla="*/ 221 w 230771"/>
                <a:gd name="connsiteY5" fmla="*/ 158943 h 248853"/>
                <a:gd name="connsiteX0" fmla="*/ 192 w 240872"/>
                <a:gd name="connsiteY0" fmla="*/ 164275 h 249013"/>
                <a:gd name="connsiteX1" fmla="*/ 114534 w 240872"/>
                <a:gd name="connsiteY1" fmla="*/ 44125 h 249013"/>
                <a:gd name="connsiteX2" fmla="*/ 238718 w 240872"/>
                <a:gd name="connsiteY2" fmla="*/ 2045 h 249013"/>
                <a:gd name="connsiteX3" fmla="*/ 188806 w 240872"/>
                <a:gd name="connsiteY3" fmla="*/ 123509 h 249013"/>
                <a:gd name="connsiteX4" fmla="*/ 89926 w 240872"/>
                <a:gd name="connsiteY4" fmla="*/ 248456 h 249013"/>
                <a:gd name="connsiteX5" fmla="*/ 192 w 240872"/>
                <a:gd name="connsiteY5" fmla="*/ 164275 h 24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872" h="249013">
                  <a:moveTo>
                    <a:pt x="192" y="164275"/>
                  </a:moveTo>
                  <a:cubicBezTo>
                    <a:pt x="4293" y="130220"/>
                    <a:pt x="54601" y="44125"/>
                    <a:pt x="114534" y="44125"/>
                  </a:cubicBezTo>
                  <a:cubicBezTo>
                    <a:pt x="150707" y="44125"/>
                    <a:pt x="226339" y="-11186"/>
                    <a:pt x="238718" y="2045"/>
                  </a:cubicBezTo>
                  <a:cubicBezTo>
                    <a:pt x="251097" y="15276"/>
                    <a:pt x="206892" y="84813"/>
                    <a:pt x="188806" y="123509"/>
                  </a:cubicBezTo>
                  <a:cubicBezTo>
                    <a:pt x="188806" y="187623"/>
                    <a:pt x="121362" y="241662"/>
                    <a:pt x="89926" y="248456"/>
                  </a:cubicBezTo>
                  <a:cubicBezTo>
                    <a:pt x="58490" y="255250"/>
                    <a:pt x="-3909" y="198330"/>
                    <a:pt x="192" y="1642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Rectangle: Rounded Corners 1084">
              <a:extLst>
                <a:ext uri="{FF2B5EF4-FFF2-40B4-BE49-F238E27FC236}">
                  <a16:creationId xmlns:a16="http://schemas.microsoft.com/office/drawing/2014/main" id="{C058ED47-6B8F-8CCE-C841-CA4D2D6E90DC}"/>
                </a:ext>
              </a:extLst>
            </p:cNvPr>
            <p:cNvSpPr/>
            <p:nvPr/>
          </p:nvSpPr>
          <p:spPr>
            <a:xfrm rot="351788">
              <a:off x="7444819" y="3897210"/>
              <a:ext cx="133084" cy="751555"/>
            </a:xfrm>
            <a:custGeom>
              <a:avLst/>
              <a:gdLst>
                <a:gd name="connsiteX0" fmla="*/ 0 w 132907"/>
                <a:gd name="connsiteY0" fmla="*/ 22152 h 751555"/>
                <a:gd name="connsiteX1" fmla="*/ 22152 w 132907"/>
                <a:gd name="connsiteY1" fmla="*/ 0 h 751555"/>
                <a:gd name="connsiteX2" fmla="*/ 110755 w 132907"/>
                <a:gd name="connsiteY2" fmla="*/ 0 h 751555"/>
                <a:gd name="connsiteX3" fmla="*/ 132907 w 132907"/>
                <a:gd name="connsiteY3" fmla="*/ 22152 h 751555"/>
                <a:gd name="connsiteX4" fmla="*/ 132907 w 132907"/>
                <a:gd name="connsiteY4" fmla="*/ 729403 h 751555"/>
                <a:gd name="connsiteX5" fmla="*/ 110755 w 132907"/>
                <a:gd name="connsiteY5" fmla="*/ 751555 h 751555"/>
                <a:gd name="connsiteX6" fmla="*/ 22152 w 132907"/>
                <a:gd name="connsiteY6" fmla="*/ 751555 h 751555"/>
                <a:gd name="connsiteX7" fmla="*/ 0 w 132907"/>
                <a:gd name="connsiteY7" fmla="*/ 729403 h 751555"/>
                <a:gd name="connsiteX8" fmla="*/ 0 w 132907"/>
                <a:gd name="connsiteY8" fmla="*/ 22152 h 751555"/>
                <a:gd name="connsiteX0" fmla="*/ 158 w 133065"/>
                <a:gd name="connsiteY0" fmla="*/ 22152 h 751555"/>
                <a:gd name="connsiteX1" fmla="*/ 22310 w 133065"/>
                <a:gd name="connsiteY1" fmla="*/ 0 h 751555"/>
                <a:gd name="connsiteX2" fmla="*/ 110913 w 133065"/>
                <a:gd name="connsiteY2" fmla="*/ 0 h 751555"/>
                <a:gd name="connsiteX3" fmla="*/ 133065 w 133065"/>
                <a:gd name="connsiteY3" fmla="*/ 22152 h 751555"/>
                <a:gd name="connsiteX4" fmla="*/ 133065 w 133065"/>
                <a:gd name="connsiteY4" fmla="*/ 729403 h 751555"/>
                <a:gd name="connsiteX5" fmla="*/ 110913 w 133065"/>
                <a:gd name="connsiteY5" fmla="*/ 751555 h 751555"/>
                <a:gd name="connsiteX6" fmla="*/ 22310 w 133065"/>
                <a:gd name="connsiteY6" fmla="*/ 751555 h 751555"/>
                <a:gd name="connsiteX7" fmla="*/ 158 w 133065"/>
                <a:gd name="connsiteY7" fmla="*/ 729403 h 751555"/>
                <a:gd name="connsiteX8" fmla="*/ 19617 w 133065"/>
                <a:gd name="connsiteY8" fmla="*/ 381904 h 751555"/>
                <a:gd name="connsiteX9" fmla="*/ 158 w 133065"/>
                <a:gd name="connsiteY9" fmla="*/ 22152 h 751555"/>
                <a:gd name="connsiteX0" fmla="*/ 158 w 133084"/>
                <a:gd name="connsiteY0" fmla="*/ 22152 h 751555"/>
                <a:gd name="connsiteX1" fmla="*/ 22310 w 133084"/>
                <a:gd name="connsiteY1" fmla="*/ 0 h 751555"/>
                <a:gd name="connsiteX2" fmla="*/ 110913 w 133084"/>
                <a:gd name="connsiteY2" fmla="*/ 0 h 751555"/>
                <a:gd name="connsiteX3" fmla="*/ 133065 w 133084"/>
                <a:gd name="connsiteY3" fmla="*/ 22152 h 751555"/>
                <a:gd name="connsiteX4" fmla="*/ 98944 w 133084"/>
                <a:gd name="connsiteY4" fmla="*/ 373757 h 751555"/>
                <a:gd name="connsiteX5" fmla="*/ 133065 w 133084"/>
                <a:gd name="connsiteY5" fmla="*/ 729403 h 751555"/>
                <a:gd name="connsiteX6" fmla="*/ 110913 w 133084"/>
                <a:gd name="connsiteY6" fmla="*/ 751555 h 751555"/>
                <a:gd name="connsiteX7" fmla="*/ 22310 w 133084"/>
                <a:gd name="connsiteY7" fmla="*/ 751555 h 751555"/>
                <a:gd name="connsiteX8" fmla="*/ 158 w 133084"/>
                <a:gd name="connsiteY8" fmla="*/ 729403 h 751555"/>
                <a:gd name="connsiteX9" fmla="*/ 19617 w 133084"/>
                <a:gd name="connsiteY9" fmla="*/ 381904 h 751555"/>
                <a:gd name="connsiteX10" fmla="*/ 158 w 133084"/>
                <a:gd name="connsiteY10" fmla="*/ 22152 h 75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084" h="751555">
                  <a:moveTo>
                    <a:pt x="158" y="22152"/>
                  </a:moveTo>
                  <a:cubicBezTo>
                    <a:pt x="158" y="9918"/>
                    <a:pt x="10076" y="0"/>
                    <a:pt x="22310" y="0"/>
                  </a:cubicBezTo>
                  <a:lnTo>
                    <a:pt x="110913" y="0"/>
                  </a:lnTo>
                  <a:cubicBezTo>
                    <a:pt x="123147" y="0"/>
                    <a:pt x="133065" y="9918"/>
                    <a:pt x="133065" y="22152"/>
                  </a:cubicBezTo>
                  <a:cubicBezTo>
                    <a:pt x="134031" y="138087"/>
                    <a:pt x="97978" y="257822"/>
                    <a:pt x="98944" y="373757"/>
                  </a:cubicBezTo>
                  <a:lnTo>
                    <a:pt x="133065" y="729403"/>
                  </a:lnTo>
                  <a:cubicBezTo>
                    <a:pt x="133065" y="741637"/>
                    <a:pt x="123147" y="751555"/>
                    <a:pt x="110913" y="751555"/>
                  </a:cubicBezTo>
                  <a:lnTo>
                    <a:pt x="22310" y="751555"/>
                  </a:lnTo>
                  <a:cubicBezTo>
                    <a:pt x="10076" y="751555"/>
                    <a:pt x="158" y="741637"/>
                    <a:pt x="158" y="729403"/>
                  </a:cubicBezTo>
                  <a:cubicBezTo>
                    <a:pt x="-2170" y="614475"/>
                    <a:pt x="21945" y="496832"/>
                    <a:pt x="19617" y="381904"/>
                  </a:cubicBezTo>
                  <a:cubicBezTo>
                    <a:pt x="21945" y="261082"/>
                    <a:pt x="-2170" y="142974"/>
                    <a:pt x="158" y="221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D09D6CF-0FEA-55BD-EEB0-70DEEA8585A3}"/>
                </a:ext>
              </a:extLst>
            </p:cNvPr>
            <p:cNvSpPr/>
            <p:nvPr/>
          </p:nvSpPr>
          <p:spPr>
            <a:xfrm>
              <a:off x="6906893" y="4496381"/>
              <a:ext cx="812237" cy="351958"/>
            </a:xfrm>
            <a:custGeom>
              <a:avLst/>
              <a:gdLst>
                <a:gd name="connsiteX0" fmla="*/ 525782 w 812237"/>
                <a:gd name="connsiteY0" fmla="*/ 37519 h 351958"/>
                <a:gd name="connsiteX1" fmla="*/ 408307 w 812237"/>
                <a:gd name="connsiteY1" fmla="*/ 132769 h 351958"/>
                <a:gd name="connsiteX2" fmla="*/ 186057 w 812237"/>
                <a:gd name="connsiteY2" fmla="*/ 135944 h 351958"/>
                <a:gd name="connsiteX3" fmla="*/ 1907 w 812237"/>
                <a:gd name="connsiteY3" fmla="*/ 183569 h 351958"/>
                <a:gd name="connsiteX4" fmla="*/ 303532 w 812237"/>
                <a:gd name="connsiteY4" fmla="*/ 189919 h 351958"/>
                <a:gd name="connsiteX5" fmla="*/ 433707 w 812237"/>
                <a:gd name="connsiteY5" fmla="*/ 205794 h 351958"/>
                <a:gd name="connsiteX6" fmla="*/ 227332 w 812237"/>
                <a:gd name="connsiteY6" fmla="*/ 351844 h 351958"/>
                <a:gd name="connsiteX7" fmla="*/ 551182 w 812237"/>
                <a:gd name="connsiteY7" fmla="*/ 231194 h 351958"/>
                <a:gd name="connsiteX8" fmla="*/ 811532 w 812237"/>
                <a:gd name="connsiteY8" fmla="*/ 288344 h 351958"/>
                <a:gd name="connsiteX9" fmla="*/ 627382 w 812237"/>
                <a:gd name="connsiteY9" fmla="*/ 113719 h 351958"/>
                <a:gd name="connsiteX10" fmla="*/ 605157 w 812237"/>
                <a:gd name="connsiteY10" fmla="*/ 2594 h 351958"/>
                <a:gd name="connsiteX11" fmla="*/ 525782 w 812237"/>
                <a:gd name="connsiteY11" fmla="*/ 37519 h 3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2237" h="351958">
                  <a:moveTo>
                    <a:pt x="525782" y="37519"/>
                  </a:moveTo>
                  <a:cubicBezTo>
                    <a:pt x="492974" y="59215"/>
                    <a:pt x="464928" y="116365"/>
                    <a:pt x="408307" y="132769"/>
                  </a:cubicBezTo>
                  <a:cubicBezTo>
                    <a:pt x="351686" y="149173"/>
                    <a:pt x="253790" y="127477"/>
                    <a:pt x="186057" y="135944"/>
                  </a:cubicBezTo>
                  <a:cubicBezTo>
                    <a:pt x="118324" y="144411"/>
                    <a:pt x="-17672" y="174573"/>
                    <a:pt x="1907" y="183569"/>
                  </a:cubicBezTo>
                  <a:cubicBezTo>
                    <a:pt x="21486" y="192565"/>
                    <a:pt x="231565" y="186215"/>
                    <a:pt x="303532" y="189919"/>
                  </a:cubicBezTo>
                  <a:cubicBezTo>
                    <a:pt x="375499" y="193623"/>
                    <a:pt x="446407" y="178807"/>
                    <a:pt x="433707" y="205794"/>
                  </a:cubicBezTo>
                  <a:cubicBezTo>
                    <a:pt x="421007" y="232781"/>
                    <a:pt x="207753" y="347611"/>
                    <a:pt x="227332" y="351844"/>
                  </a:cubicBezTo>
                  <a:cubicBezTo>
                    <a:pt x="246911" y="356077"/>
                    <a:pt x="453815" y="241777"/>
                    <a:pt x="551182" y="231194"/>
                  </a:cubicBezTo>
                  <a:cubicBezTo>
                    <a:pt x="648549" y="220611"/>
                    <a:pt x="798832" y="307923"/>
                    <a:pt x="811532" y="288344"/>
                  </a:cubicBezTo>
                  <a:cubicBezTo>
                    <a:pt x="824232" y="268765"/>
                    <a:pt x="661778" y="161344"/>
                    <a:pt x="627382" y="113719"/>
                  </a:cubicBezTo>
                  <a:cubicBezTo>
                    <a:pt x="592986" y="66094"/>
                    <a:pt x="619974" y="13177"/>
                    <a:pt x="605157" y="2594"/>
                  </a:cubicBezTo>
                  <a:cubicBezTo>
                    <a:pt x="590340" y="-7989"/>
                    <a:pt x="558590" y="15823"/>
                    <a:pt x="525782" y="375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Rectangle: Rounded Corners 1084">
              <a:extLst>
                <a:ext uri="{FF2B5EF4-FFF2-40B4-BE49-F238E27FC236}">
                  <a16:creationId xmlns:a16="http://schemas.microsoft.com/office/drawing/2014/main" id="{3547CD58-3EBF-A6FB-0B11-AC747E69869E}"/>
                </a:ext>
              </a:extLst>
            </p:cNvPr>
            <p:cNvSpPr/>
            <p:nvPr/>
          </p:nvSpPr>
          <p:spPr>
            <a:xfrm rot="351788">
              <a:off x="7000088" y="3660298"/>
              <a:ext cx="133084" cy="751555"/>
            </a:xfrm>
            <a:custGeom>
              <a:avLst/>
              <a:gdLst>
                <a:gd name="connsiteX0" fmla="*/ 0 w 132907"/>
                <a:gd name="connsiteY0" fmla="*/ 22152 h 751555"/>
                <a:gd name="connsiteX1" fmla="*/ 22152 w 132907"/>
                <a:gd name="connsiteY1" fmla="*/ 0 h 751555"/>
                <a:gd name="connsiteX2" fmla="*/ 110755 w 132907"/>
                <a:gd name="connsiteY2" fmla="*/ 0 h 751555"/>
                <a:gd name="connsiteX3" fmla="*/ 132907 w 132907"/>
                <a:gd name="connsiteY3" fmla="*/ 22152 h 751555"/>
                <a:gd name="connsiteX4" fmla="*/ 132907 w 132907"/>
                <a:gd name="connsiteY4" fmla="*/ 729403 h 751555"/>
                <a:gd name="connsiteX5" fmla="*/ 110755 w 132907"/>
                <a:gd name="connsiteY5" fmla="*/ 751555 h 751555"/>
                <a:gd name="connsiteX6" fmla="*/ 22152 w 132907"/>
                <a:gd name="connsiteY6" fmla="*/ 751555 h 751555"/>
                <a:gd name="connsiteX7" fmla="*/ 0 w 132907"/>
                <a:gd name="connsiteY7" fmla="*/ 729403 h 751555"/>
                <a:gd name="connsiteX8" fmla="*/ 0 w 132907"/>
                <a:gd name="connsiteY8" fmla="*/ 22152 h 751555"/>
                <a:gd name="connsiteX0" fmla="*/ 158 w 133065"/>
                <a:gd name="connsiteY0" fmla="*/ 22152 h 751555"/>
                <a:gd name="connsiteX1" fmla="*/ 22310 w 133065"/>
                <a:gd name="connsiteY1" fmla="*/ 0 h 751555"/>
                <a:gd name="connsiteX2" fmla="*/ 110913 w 133065"/>
                <a:gd name="connsiteY2" fmla="*/ 0 h 751555"/>
                <a:gd name="connsiteX3" fmla="*/ 133065 w 133065"/>
                <a:gd name="connsiteY3" fmla="*/ 22152 h 751555"/>
                <a:gd name="connsiteX4" fmla="*/ 133065 w 133065"/>
                <a:gd name="connsiteY4" fmla="*/ 729403 h 751555"/>
                <a:gd name="connsiteX5" fmla="*/ 110913 w 133065"/>
                <a:gd name="connsiteY5" fmla="*/ 751555 h 751555"/>
                <a:gd name="connsiteX6" fmla="*/ 22310 w 133065"/>
                <a:gd name="connsiteY6" fmla="*/ 751555 h 751555"/>
                <a:gd name="connsiteX7" fmla="*/ 158 w 133065"/>
                <a:gd name="connsiteY7" fmla="*/ 729403 h 751555"/>
                <a:gd name="connsiteX8" fmla="*/ 19617 w 133065"/>
                <a:gd name="connsiteY8" fmla="*/ 381904 h 751555"/>
                <a:gd name="connsiteX9" fmla="*/ 158 w 133065"/>
                <a:gd name="connsiteY9" fmla="*/ 22152 h 751555"/>
                <a:gd name="connsiteX0" fmla="*/ 158 w 133084"/>
                <a:gd name="connsiteY0" fmla="*/ 22152 h 751555"/>
                <a:gd name="connsiteX1" fmla="*/ 22310 w 133084"/>
                <a:gd name="connsiteY1" fmla="*/ 0 h 751555"/>
                <a:gd name="connsiteX2" fmla="*/ 110913 w 133084"/>
                <a:gd name="connsiteY2" fmla="*/ 0 h 751555"/>
                <a:gd name="connsiteX3" fmla="*/ 133065 w 133084"/>
                <a:gd name="connsiteY3" fmla="*/ 22152 h 751555"/>
                <a:gd name="connsiteX4" fmla="*/ 98944 w 133084"/>
                <a:gd name="connsiteY4" fmla="*/ 373757 h 751555"/>
                <a:gd name="connsiteX5" fmla="*/ 133065 w 133084"/>
                <a:gd name="connsiteY5" fmla="*/ 729403 h 751555"/>
                <a:gd name="connsiteX6" fmla="*/ 110913 w 133084"/>
                <a:gd name="connsiteY6" fmla="*/ 751555 h 751555"/>
                <a:gd name="connsiteX7" fmla="*/ 22310 w 133084"/>
                <a:gd name="connsiteY7" fmla="*/ 751555 h 751555"/>
                <a:gd name="connsiteX8" fmla="*/ 158 w 133084"/>
                <a:gd name="connsiteY8" fmla="*/ 729403 h 751555"/>
                <a:gd name="connsiteX9" fmla="*/ 19617 w 133084"/>
                <a:gd name="connsiteY9" fmla="*/ 381904 h 751555"/>
                <a:gd name="connsiteX10" fmla="*/ 158 w 133084"/>
                <a:gd name="connsiteY10" fmla="*/ 22152 h 75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084" h="751555">
                  <a:moveTo>
                    <a:pt x="158" y="22152"/>
                  </a:moveTo>
                  <a:cubicBezTo>
                    <a:pt x="158" y="9918"/>
                    <a:pt x="10076" y="0"/>
                    <a:pt x="22310" y="0"/>
                  </a:cubicBezTo>
                  <a:lnTo>
                    <a:pt x="110913" y="0"/>
                  </a:lnTo>
                  <a:cubicBezTo>
                    <a:pt x="123147" y="0"/>
                    <a:pt x="133065" y="9918"/>
                    <a:pt x="133065" y="22152"/>
                  </a:cubicBezTo>
                  <a:cubicBezTo>
                    <a:pt x="134031" y="138087"/>
                    <a:pt x="97978" y="257822"/>
                    <a:pt x="98944" y="373757"/>
                  </a:cubicBezTo>
                  <a:lnTo>
                    <a:pt x="133065" y="729403"/>
                  </a:lnTo>
                  <a:cubicBezTo>
                    <a:pt x="133065" y="741637"/>
                    <a:pt x="123147" y="751555"/>
                    <a:pt x="110913" y="751555"/>
                  </a:cubicBezTo>
                  <a:lnTo>
                    <a:pt x="22310" y="751555"/>
                  </a:lnTo>
                  <a:cubicBezTo>
                    <a:pt x="10076" y="751555"/>
                    <a:pt x="158" y="741637"/>
                    <a:pt x="158" y="729403"/>
                  </a:cubicBezTo>
                  <a:cubicBezTo>
                    <a:pt x="-2170" y="614475"/>
                    <a:pt x="21945" y="496832"/>
                    <a:pt x="19617" y="381904"/>
                  </a:cubicBezTo>
                  <a:cubicBezTo>
                    <a:pt x="21945" y="261082"/>
                    <a:pt x="-2170" y="142974"/>
                    <a:pt x="158" y="221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06D88D9-449B-DDF6-50D1-04F8880774EC}"/>
                </a:ext>
              </a:extLst>
            </p:cNvPr>
            <p:cNvSpPr/>
            <p:nvPr/>
          </p:nvSpPr>
          <p:spPr>
            <a:xfrm>
              <a:off x="6462162" y="4259469"/>
              <a:ext cx="812237" cy="351958"/>
            </a:xfrm>
            <a:custGeom>
              <a:avLst/>
              <a:gdLst>
                <a:gd name="connsiteX0" fmla="*/ 525782 w 812237"/>
                <a:gd name="connsiteY0" fmla="*/ 37519 h 351958"/>
                <a:gd name="connsiteX1" fmla="*/ 408307 w 812237"/>
                <a:gd name="connsiteY1" fmla="*/ 132769 h 351958"/>
                <a:gd name="connsiteX2" fmla="*/ 186057 w 812237"/>
                <a:gd name="connsiteY2" fmla="*/ 135944 h 351958"/>
                <a:gd name="connsiteX3" fmla="*/ 1907 w 812237"/>
                <a:gd name="connsiteY3" fmla="*/ 183569 h 351958"/>
                <a:gd name="connsiteX4" fmla="*/ 303532 w 812237"/>
                <a:gd name="connsiteY4" fmla="*/ 189919 h 351958"/>
                <a:gd name="connsiteX5" fmla="*/ 433707 w 812237"/>
                <a:gd name="connsiteY5" fmla="*/ 205794 h 351958"/>
                <a:gd name="connsiteX6" fmla="*/ 227332 w 812237"/>
                <a:gd name="connsiteY6" fmla="*/ 351844 h 351958"/>
                <a:gd name="connsiteX7" fmla="*/ 551182 w 812237"/>
                <a:gd name="connsiteY7" fmla="*/ 231194 h 351958"/>
                <a:gd name="connsiteX8" fmla="*/ 811532 w 812237"/>
                <a:gd name="connsiteY8" fmla="*/ 288344 h 351958"/>
                <a:gd name="connsiteX9" fmla="*/ 627382 w 812237"/>
                <a:gd name="connsiteY9" fmla="*/ 113719 h 351958"/>
                <a:gd name="connsiteX10" fmla="*/ 605157 w 812237"/>
                <a:gd name="connsiteY10" fmla="*/ 2594 h 351958"/>
                <a:gd name="connsiteX11" fmla="*/ 525782 w 812237"/>
                <a:gd name="connsiteY11" fmla="*/ 37519 h 3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2237" h="351958">
                  <a:moveTo>
                    <a:pt x="525782" y="37519"/>
                  </a:moveTo>
                  <a:cubicBezTo>
                    <a:pt x="492974" y="59215"/>
                    <a:pt x="464928" y="116365"/>
                    <a:pt x="408307" y="132769"/>
                  </a:cubicBezTo>
                  <a:cubicBezTo>
                    <a:pt x="351686" y="149173"/>
                    <a:pt x="253790" y="127477"/>
                    <a:pt x="186057" y="135944"/>
                  </a:cubicBezTo>
                  <a:cubicBezTo>
                    <a:pt x="118324" y="144411"/>
                    <a:pt x="-17672" y="174573"/>
                    <a:pt x="1907" y="183569"/>
                  </a:cubicBezTo>
                  <a:cubicBezTo>
                    <a:pt x="21486" y="192565"/>
                    <a:pt x="231565" y="186215"/>
                    <a:pt x="303532" y="189919"/>
                  </a:cubicBezTo>
                  <a:cubicBezTo>
                    <a:pt x="375499" y="193623"/>
                    <a:pt x="446407" y="178807"/>
                    <a:pt x="433707" y="205794"/>
                  </a:cubicBezTo>
                  <a:cubicBezTo>
                    <a:pt x="421007" y="232781"/>
                    <a:pt x="207753" y="347611"/>
                    <a:pt x="227332" y="351844"/>
                  </a:cubicBezTo>
                  <a:cubicBezTo>
                    <a:pt x="246911" y="356077"/>
                    <a:pt x="453815" y="241777"/>
                    <a:pt x="551182" y="231194"/>
                  </a:cubicBezTo>
                  <a:cubicBezTo>
                    <a:pt x="648549" y="220611"/>
                    <a:pt x="798832" y="307923"/>
                    <a:pt x="811532" y="288344"/>
                  </a:cubicBezTo>
                  <a:cubicBezTo>
                    <a:pt x="824232" y="268765"/>
                    <a:pt x="661778" y="161344"/>
                    <a:pt x="627382" y="113719"/>
                  </a:cubicBezTo>
                  <a:cubicBezTo>
                    <a:pt x="592986" y="66094"/>
                    <a:pt x="619974" y="13177"/>
                    <a:pt x="605157" y="2594"/>
                  </a:cubicBezTo>
                  <a:cubicBezTo>
                    <a:pt x="590340" y="-7989"/>
                    <a:pt x="558590" y="15823"/>
                    <a:pt x="525782" y="375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Partial Circle 144">
              <a:extLst>
                <a:ext uri="{FF2B5EF4-FFF2-40B4-BE49-F238E27FC236}">
                  <a16:creationId xmlns:a16="http://schemas.microsoft.com/office/drawing/2014/main" id="{EC2D049B-8BBE-7BC1-C339-E815CD4F70DD}"/>
                </a:ext>
              </a:extLst>
            </p:cNvPr>
            <p:cNvSpPr/>
            <p:nvPr/>
          </p:nvSpPr>
          <p:spPr>
            <a:xfrm>
              <a:off x="6682637" y="2935454"/>
              <a:ext cx="914400" cy="1050587"/>
            </a:xfrm>
            <a:prstGeom prst="pie">
              <a:avLst>
                <a:gd name="adj1" fmla="val 995249"/>
                <a:gd name="adj2" fmla="val 9622062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46" name="Partial Circle 145">
              <a:extLst>
                <a:ext uri="{FF2B5EF4-FFF2-40B4-BE49-F238E27FC236}">
                  <a16:creationId xmlns:a16="http://schemas.microsoft.com/office/drawing/2014/main" id="{C2A94D50-5337-6C2A-3333-BFC7A1A44AA1}"/>
                </a:ext>
              </a:extLst>
            </p:cNvPr>
            <p:cNvSpPr/>
            <p:nvPr/>
          </p:nvSpPr>
          <p:spPr>
            <a:xfrm>
              <a:off x="7052553" y="3093396"/>
              <a:ext cx="914400" cy="1050587"/>
            </a:xfrm>
            <a:prstGeom prst="pie">
              <a:avLst>
                <a:gd name="adj1" fmla="val 995249"/>
                <a:gd name="adj2" fmla="val 9622062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E8FD82F9-F9A9-2B3B-D175-2A0D6DFF09D2}"/>
                </a:ext>
              </a:extLst>
            </p:cNvPr>
            <p:cNvGrpSpPr/>
            <p:nvPr/>
          </p:nvGrpSpPr>
          <p:grpSpPr>
            <a:xfrm>
              <a:off x="6363494" y="1852613"/>
              <a:ext cx="123825" cy="123825"/>
              <a:chOff x="6423025" y="1857375"/>
              <a:chExt cx="123825" cy="123825"/>
            </a:xfrm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682EFD78-2504-8FD6-4C14-BCC8D14FAA16}"/>
                  </a:ext>
                </a:extLst>
              </p:cNvPr>
              <p:cNvSpPr/>
              <p:nvPr/>
            </p:nvSpPr>
            <p:spPr>
              <a:xfrm>
                <a:off x="6423025" y="1857375"/>
                <a:ext cx="123825" cy="12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99795C96-1B72-4D40-F71D-BCDEF217796D}"/>
                  </a:ext>
                </a:extLst>
              </p:cNvPr>
              <p:cNvSpPr/>
              <p:nvPr/>
            </p:nvSpPr>
            <p:spPr>
              <a:xfrm>
                <a:off x="6435726" y="1876426"/>
                <a:ext cx="76200" cy="76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4447AC39-7DC7-147C-CE3A-8418E5E71DA2}"/>
                </a:ext>
              </a:extLst>
            </p:cNvPr>
            <p:cNvSpPr/>
            <p:nvPr/>
          </p:nvSpPr>
          <p:spPr>
            <a:xfrm>
              <a:off x="6857006" y="2607806"/>
              <a:ext cx="1563404" cy="1146233"/>
            </a:xfrm>
            <a:custGeom>
              <a:avLst/>
              <a:gdLst>
                <a:gd name="connsiteX0" fmla="*/ 83544 w 1563404"/>
                <a:gd name="connsiteY0" fmla="*/ 135394 h 1146233"/>
                <a:gd name="connsiteX1" fmla="*/ 550269 w 1563404"/>
                <a:gd name="connsiteY1" fmla="*/ 5219 h 1146233"/>
                <a:gd name="connsiteX2" fmla="*/ 1153519 w 1563404"/>
                <a:gd name="connsiteY2" fmla="*/ 240169 h 1146233"/>
                <a:gd name="connsiteX3" fmla="*/ 1505944 w 1563404"/>
                <a:gd name="connsiteY3" fmla="*/ 608469 h 1146233"/>
                <a:gd name="connsiteX4" fmla="*/ 1540869 w 1563404"/>
                <a:gd name="connsiteY4" fmla="*/ 897394 h 1146233"/>
                <a:gd name="connsiteX5" fmla="*/ 1280519 w 1563404"/>
                <a:gd name="connsiteY5" fmla="*/ 1094244 h 1146233"/>
                <a:gd name="connsiteX6" fmla="*/ 680444 w 1563404"/>
                <a:gd name="connsiteY6" fmla="*/ 1119644 h 1146233"/>
                <a:gd name="connsiteX7" fmla="*/ 58144 w 1563404"/>
                <a:gd name="connsiteY7" fmla="*/ 757694 h 1146233"/>
                <a:gd name="connsiteX8" fmla="*/ 83544 w 1563404"/>
                <a:gd name="connsiteY8" fmla="*/ 135394 h 114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3404" h="1146233">
                  <a:moveTo>
                    <a:pt x="83544" y="135394"/>
                  </a:moveTo>
                  <a:cubicBezTo>
                    <a:pt x="165565" y="9982"/>
                    <a:pt x="371940" y="-12243"/>
                    <a:pt x="550269" y="5219"/>
                  </a:cubicBezTo>
                  <a:cubicBezTo>
                    <a:pt x="728598" y="22681"/>
                    <a:pt x="994240" y="139627"/>
                    <a:pt x="1153519" y="240169"/>
                  </a:cubicBezTo>
                  <a:cubicBezTo>
                    <a:pt x="1312798" y="340711"/>
                    <a:pt x="1441386" y="498932"/>
                    <a:pt x="1505944" y="608469"/>
                  </a:cubicBezTo>
                  <a:cubicBezTo>
                    <a:pt x="1570502" y="718007"/>
                    <a:pt x="1578440" y="816432"/>
                    <a:pt x="1540869" y="897394"/>
                  </a:cubicBezTo>
                  <a:cubicBezTo>
                    <a:pt x="1503298" y="978357"/>
                    <a:pt x="1423923" y="1057202"/>
                    <a:pt x="1280519" y="1094244"/>
                  </a:cubicBezTo>
                  <a:cubicBezTo>
                    <a:pt x="1137115" y="1131286"/>
                    <a:pt x="884173" y="1175736"/>
                    <a:pt x="680444" y="1119644"/>
                  </a:cubicBezTo>
                  <a:cubicBezTo>
                    <a:pt x="476715" y="1063552"/>
                    <a:pt x="158686" y="918031"/>
                    <a:pt x="58144" y="757694"/>
                  </a:cubicBezTo>
                  <a:cubicBezTo>
                    <a:pt x="-42398" y="597357"/>
                    <a:pt x="1523" y="260806"/>
                    <a:pt x="83544" y="135394"/>
                  </a:cubicBezTo>
                  <a:close/>
                </a:path>
              </a:pathLst>
            </a:custGeom>
            <a:solidFill>
              <a:srgbClr val="8F6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0" name="Oval 299">
            <a:extLst>
              <a:ext uri="{FF2B5EF4-FFF2-40B4-BE49-F238E27FC236}">
                <a16:creationId xmlns:a16="http://schemas.microsoft.com/office/drawing/2014/main" id="{2EF1FCB3-5648-3C30-3DFE-32829E79CB9A}"/>
              </a:ext>
            </a:extLst>
          </p:cNvPr>
          <p:cNvSpPr/>
          <p:nvPr/>
        </p:nvSpPr>
        <p:spPr>
          <a:xfrm>
            <a:off x="8480585" y="5276291"/>
            <a:ext cx="3124512" cy="1000347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444C4802-224A-FE3E-0FFB-1DC5F44E597A}"/>
              </a:ext>
            </a:extLst>
          </p:cNvPr>
          <p:cNvGrpSpPr/>
          <p:nvPr/>
        </p:nvGrpSpPr>
        <p:grpSpPr>
          <a:xfrm>
            <a:off x="8333798" y="3177373"/>
            <a:ext cx="3309884" cy="2694602"/>
            <a:chOff x="8333798" y="3177373"/>
            <a:chExt cx="3309884" cy="2694602"/>
          </a:xfrm>
        </p:grpSpPr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CBB05A9-8473-B0F8-5477-7C1BDAD25FE1}"/>
                </a:ext>
              </a:extLst>
            </p:cNvPr>
            <p:cNvSpPr/>
            <p:nvPr/>
          </p:nvSpPr>
          <p:spPr>
            <a:xfrm rot="381580">
              <a:off x="10270486" y="4116251"/>
              <a:ext cx="798612" cy="154956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  <a:gd name="connsiteX0" fmla="*/ 357956 w 756574"/>
                <a:gd name="connsiteY0" fmla="*/ 3487 h 1265217"/>
                <a:gd name="connsiteX1" fmla="*/ 430762 w 756574"/>
                <a:gd name="connsiteY1" fmla="*/ 21739 h 1265217"/>
                <a:gd name="connsiteX2" fmla="*/ 574207 w 756574"/>
                <a:gd name="connsiteY2" fmla="*/ 345223 h 1265217"/>
                <a:gd name="connsiteX3" fmla="*/ 689059 w 756574"/>
                <a:gd name="connsiteY3" fmla="*/ 510871 h 1265217"/>
                <a:gd name="connsiteX4" fmla="*/ 701577 w 756574"/>
                <a:gd name="connsiteY4" fmla="*/ 512433 h 1265217"/>
                <a:gd name="connsiteX5" fmla="*/ 756574 w 756574"/>
                <a:gd name="connsiteY5" fmla="*/ 563696 h 1265217"/>
                <a:gd name="connsiteX6" fmla="*/ 707500 w 756574"/>
                <a:gd name="connsiteY6" fmla="*/ 914942 h 1265217"/>
                <a:gd name="connsiteX7" fmla="*/ 756574 w 756574"/>
                <a:gd name="connsiteY7" fmla="*/ 1209581 h 1265217"/>
                <a:gd name="connsiteX8" fmla="*/ 666526 w 756574"/>
                <a:gd name="connsiteY8" fmla="*/ 1265217 h 1265217"/>
                <a:gd name="connsiteX9" fmla="*/ 592098 w 756574"/>
                <a:gd name="connsiteY9" fmla="*/ 1265217 h 1265217"/>
                <a:gd name="connsiteX10" fmla="*/ 502050 w 756574"/>
                <a:gd name="connsiteY10" fmla="*/ 1209582 h 1265217"/>
                <a:gd name="connsiteX11" fmla="*/ 550338 w 756574"/>
                <a:gd name="connsiteY11" fmla="*/ 914942 h 1265217"/>
                <a:gd name="connsiteX12" fmla="*/ 526194 w 756574"/>
                <a:gd name="connsiteY12" fmla="*/ 739319 h 1265217"/>
                <a:gd name="connsiteX13" fmla="*/ 520879 w 756574"/>
                <a:gd name="connsiteY13" fmla="*/ 711097 h 1265217"/>
                <a:gd name="connsiteX14" fmla="*/ 517880 w 756574"/>
                <a:gd name="connsiteY14" fmla="*/ 708297 h 1265217"/>
                <a:gd name="connsiteX15" fmla="*/ 358505 w 756574"/>
                <a:gd name="connsiteY15" fmla="*/ 463645 h 1265217"/>
                <a:gd name="connsiteX16" fmla="*/ 678 w 756574"/>
                <a:gd name="connsiteY16" fmla="*/ 91363 h 1265217"/>
                <a:gd name="connsiteX17" fmla="*/ 259929 w 756574"/>
                <a:gd name="connsiteY17" fmla="*/ 52428 h 1265217"/>
                <a:gd name="connsiteX18" fmla="*/ 325145 w 756574"/>
                <a:gd name="connsiteY18" fmla="*/ 16561 h 1265217"/>
                <a:gd name="connsiteX19" fmla="*/ 357956 w 756574"/>
                <a:gd name="connsiteY19" fmla="*/ 3487 h 1265217"/>
                <a:gd name="connsiteX0" fmla="*/ 357956 w 756574"/>
                <a:gd name="connsiteY0" fmla="*/ 206272 h 1468002"/>
                <a:gd name="connsiteX1" fmla="*/ 579855 w 756574"/>
                <a:gd name="connsiteY1" fmla="*/ 1317 h 1468002"/>
                <a:gd name="connsiteX2" fmla="*/ 574207 w 756574"/>
                <a:gd name="connsiteY2" fmla="*/ 548008 h 1468002"/>
                <a:gd name="connsiteX3" fmla="*/ 689059 w 756574"/>
                <a:gd name="connsiteY3" fmla="*/ 713656 h 1468002"/>
                <a:gd name="connsiteX4" fmla="*/ 701577 w 756574"/>
                <a:gd name="connsiteY4" fmla="*/ 715218 h 1468002"/>
                <a:gd name="connsiteX5" fmla="*/ 756574 w 756574"/>
                <a:gd name="connsiteY5" fmla="*/ 766481 h 1468002"/>
                <a:gd name="connsiteX6" fmla="*/ 707500 w 756574"/>
                <a:gd name="connsiteY6" fmla="*/ 1117727 h 1468002"/>
                <a:gd name="connsiteX7" fmla="*/ 756574 w 756574"/>
                <a:gd name="connsiteY7" fmla="*/ 1412366 h 1468002"/>
                <a:gd name="connsiteX8" fmla="*/ 666526 w 756574"/>
                <a:gd name="connsiteY8" fmla="*/ 1468002 h 1468002"/>
                <a:gd name="connsiteX9" fmla="*/ 592098 w 756574"/>
                <a:gd name="connsiteY9" fmla="*/ 1468002 h 1468002"/>
                <a:gd name="connsiteX10" fmla="*/ 502050 w 756574"/>
                <a:gd name="connsiteY10" fmla="*/ 1412367 h 1468002"/>
                <a:gd name="connsiteX11" fmla="*/ 550338 w 756574"/>
                <a:gd name="connsiteY11" fmla="*/ 1117727 h 1468002"/>
                <a:gd name="connsiteX12" fmla="*/ 526194 w 756574"/>
                <a:gd name="connsiteY12" fmla="*/ 942104 h 1468002"/>
                <a:gd name="connsiteX13" fmla="*/ 520879 w 756574"/>
                <a:gd name="connsiteY13" fmla="*/ 913882 h 1468002"/>
                <a:gd name="connsiteX14" fmla="*/ 517880 w 756574"/>
                <a:gd name="connsiteY14" fmla="*/ 911082 h 1468002"/>
                <a:gd name="connsiteX15" fmla="*/ 358505 w 756574"/>
                <a:gd name="connsiteY15" fmla="*/ 666430 h 1468002"/>
                <a:gd name="connsiteX16" fmla="*/ 678 w 756574"/>
                <a:gd name="connsiteY16" fmla="*/ 294148 h 1468002"/>
                <a:gd name="connsiteX17" fmla="*/ 259929 w 756574"/>
                <a:gd name="connsiteY17" fmla="*/ 255213 h 1468002"/>
                <a:gd name="connsiteX18" fmla="*/ 325145 w 756574"/>
                <a:gd name="connsiteY18" fmla="*/ 219346 h 1468002"/>
                <a:gd name="connsiteX19" fmla="*/ 357956 w 756574"/>
                <a:gd name="connsiteY19" fmla="*/ 206272 h 146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6574" h="1468002">
                  <a:moveTo>
                    <a:pt x="357956" y="206272"/>
                  </a:moveTo>
                  <a:cubicBezTo>
                    <a:pt x="390331" y="198071"/>
                    <a:pt x="568789" y="-18802"/>
                    <a:pt x="579855" y="1317"/>
                  </a:cubicBezTo>
                  <a:cubicBezTo>
                    <a:pt x="635416" y="103342"/>
                    <a:pt x="518646" y="445984"/>
                    <a:pt x="574207" y="548008"/>
                  </a:cubicBezTo>
                  <a:lnTo>
                    <a:pt x="689059" y="713656"/>
                  </a:lnTo>
                  <a:lnTo>
                    <a:pt x="701577" y="715218"/>
                  </a:lnTo>
                  <a:cubicBezTo>
                    <a:pt x="733896" y="723664"/>
                    <a:pt x="756574" y="743437"/>
                    <a:pt x="756574" y="766481"/>
                  </a:cubicBezTo>
                  <a:cubicBezTo>
                    <a:pt x="756091" y="883073"/>
                    <a:pt x="707983" y="1001135"/>
                    <a:pt x="707500" y="1117727"/>
                  </a:cubicBezTo>
                  <a:lnTo>
                    <a:pt x="756574" y="1412366"/>
                  </a:lnTo>
                  <a:cubicBezTo>
                    <a:pt x="756574" y="1443093"/>
                    <a:pt x="716258" y="1468002"/>
                    <a:pt x="666526" y="1468002"/>
                  </a:cubicBezTo>
                  <a:lnTo>
                    <a:pt x="592098" y="1468002"/>
                  </a:lnTo>
                  <a:cubicBezTo>
                    <a:pt x="542366" y="1468002"/>
                    <a:pt x="502050" y="1443093"/>
                    <a:pt x="502050" y="1412367"/>
                  </a:cubicBezTo>
                  <a:cubicBezTo>
                    <a:pt x="502271" y="1314153"/>
                    <a:pt x="550117" y="1215940"/>
                    <a:pt x="550338" y="1117727"/>
                  </a:cubicBezTo>
                  <a:cubicBezTo>
                    <a:pt x="550228" y="1059186"/>
                    <a:pt x="538211" y="1000645"/>
                    <a:pt x="526194" y="942104"/>
                  </a:cubicBezTo>
                  <a:lnTo>
                    <a:pt x="520879" y="913882"/>
                  </a:lnTo>
                  <a:lnTo>
                    <a:pt x="517880" y="911082"/>
                  </a:lnTo>
                  <a:cubicBezTo>
                    <a:pt x="470914" y="825229"/>
                    <a:pt x="444705" y="769252"/>
                    <a:pt x="358505" y="666430"/>
                  </a:cubicBezTo>
                  <a:cubicBezTo>
                    <a:pt x="272305" y="563608"/>
                    <a:pt x="57091" y="396261"/>
                    <a:pt x="678" y="294148"/>
                  </a:cubicBezTo>
                  <a:cubicBezTo>
                    <a:pt x="-14077" y="267322"/>
                    <a:pt x="216353" y="279180"/>
                    <a:pt x="259929" y="255213"/>
                  </a:cubicBezTo>
                  <a:lnTo>
                    <a:pt x="325145" y="219346"/>
                  </a:lnTo>
                  <a:cubicBezTo>
                    <a:pt x="336039" y="213354"/>
                    <a:pt x="347165" y="209006"/>
                    <a:pt x="357956" y="20627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1" name="Rectangle: Rounded Corners 13">
              <a:extLst>
                <a:ext uri="{FF2B5EF4-FFF2-40B4-BE49-F238E27FC236}">
                  <a16:creationId xmlns:a16="http://schemas.microsoft.com/office/drawing/2014/main" id="{4832528F-3547-DC73-20AC-E747657CF110}"/>
                </a:ext>
              </a:extLst>
            </p:cNvPr>
            <p:cNvSpPr/>
            <p:nvPr/>
          </p:nvSpPr>
          <p:spPr>
            <a:xfrm>
              <a:off x="8785549" y="4456074"/>
              <a:ext cx="341574" cy="126016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77650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9974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174" h="1225484">
                  <a:moveTo>
                    <a:pt x="0" y="90048"/>
                  </a:moveTo>
                  <a:cubicBezTo>
                    <a:pt x="0" y="40316"/>
                    <a:pt x="117966" y="0"/>
                    <a:pt x="167698" y="0"/>
                  </a:cubicBezTo>
                  <a:lnTo>
                    <a:pt x="242126" y="0"/>
                  </a:lnTo>
                  <a:cubicBezTo>
                    <a:pt x="291858" y="0"/>
                    <a:pt x="332174" y="40316"/>
                    <a:pt x="332174" y="90048"/>
                  </a:cubicBezTo>
                  <a:cubicBezTo>
                    <a:pt x="331691" y="278755"/>
                    <a:pt x="300223" y="469844"/>
                    <a:pt x="299740" y="658551"/>
                  </a:cubicBezTo>
                  <a:lnTo>
                    <a:pt x="332174" y="1135436"/>
                  </a:lnTo>
                  <a:cubicBezTo>
                    <a:pt x="332174" y="1185168"/>
                    <a:pt x="291858" y="1225484"/>
                    <a:pt x="242126" y="1225484"/>
                  </a:cubicBezTo>
                  <a:lnTo>
                    <a:pt x="167698" y="1225484"/>
                  </a:lnTo>
                  <a:cubicBezTo>
                    <a:pt x="117966" y="1225484"/>
                    <a:pt x="105382" y="1185168"/>
                    <a:pt x="105382" y="1135436"/>
                  </a:cubicBezTo>
                  <a:cubicBezTo>
                    <a:pt x="105603" y="976474"/>
                    <a:pt x="125717" y="817513"/>
                    <a:pt x="125938" y="658551"/>
                  </a:cubicBezTo>
                  <a:cubicBezTo>
                    <a:pt x="12571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B68171EB-225B-3D25-1DF4-B61410EF98BC}"/>
                </a:ext>
              </a:extLst>
            </p:cNvPr>
            <p:cNvSpPr/>
            <p:nvPr/>
          </p:nvSpPr>
          <p:spPr>
            <a:xfrm>
              <a:off x="10431604" y="4142852"/>
              <a:ext cx="672995" cy="672995"/>
            </a:xfrm>
            <a:prstGeom prst="ellipse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D930A0DF-5F06-F2AC-C398-15E24B0A9FAD}"/>
                </a:ext>
              </a:extLst>
            </p:cNvPr>
            <p:cNvSpPr/>
            <p:nvPr/>
          </p:nvSpPr>
          <p:spPr>
            <a:xfrm>
              <a:off x="8355449" y="3254023"/>
              <a:ext cx="3143120" cy="1471213"/>
            </a:xfrm>
            <a:custGeom>
              <a:avLst/>
              <a:gdLst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4000490 w 5293698"/>
                <a:gd name="connsiteY8" fmla="*/ 222646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2971853 w 5293698"/>
                <a:gd name="connsiteY8" fmla="*/ 2563856 h 2563856"/>
                <a:gd name="connsiteX9" fmla="*/ 824895 w 5293698"/>
                <a:gd name="connsiteY9" fmla="*/ 2494282 h 2563856"/>
                <a:gd name="connsiteX10" fmla="*/ 79513 w 5293698"/>
                <a:gd name="connsiteY10" fmla="*/ 1798596 h 2563856"/>
                <a:gd name="connsiteX11" fmla="*/ 0 w 5293698"/>
                <a:gd name="connsiteY11" fmla="*/ 775199 h 2563856"/>
                <a:gd name="connsiteX12" fmla="*/ 263897 w 5293698"/>
                <a:gd name="connsiteY12" fmla="*/ 229109 h 2563856"/>
                <a:gd name="connsiteX13" fmla="*/ 307280 w 5293698"/>
                <a:gd name="connsiteY13" fmla="*/ 196783 h 2563856"/>
                <a:gd name="connsiteX14" fmla="*/ 310217 w 5293698"/>
                <a:gd name="connsiteY14" fmla="*/ 191371 h 2563856"/>
                <a:gd name="connsiteX15" fmla="*/ 670142 w 5293698"/>
                <a:gd name="connsiteY15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65682 h 2563856"/>
                <a:gd name="connsiteX7" fmla="*/ 4001160 w 5293698"/>
                <a:gd name="connsiteY7" fmla="*/ 2225925 h 2563856"/>
                <a:gd name="connsiteX8" fmla="*/ 2971853 w 5293698"/>
                <a:gd name="connsiteY8" fmla="*/ 2563856 h 2563856"/>
                <a:gd name="connsiteX9" fmla="*/ 824895 w 5293698"/>
                <a:gd name="connsiteY9" fmla="*/ 2494282 h 2563856"/>
                <a:gd name="connsiteX10" fmla="*/ 79513 w 5293698"/>
                <a:gd name="connsiteY10" fmla="*/ 1798596 h 2563856"/>
                <a:gd name="connsiteX11" fmla="*/ 0 w 5293698"/>
                <a:gd name="connsiteY11" fmla="*/ 775199 h 2563856"/>
                <a:gd name="connsiteX12" fmla="*/ 263897 w 5293698"/>
                <a:gd name="connsiteY12" fmla="*/ 229109 h 2563856"/>
                <a:gd name="connsiteX13" fmla="*/ 307280 w 5293698"/>
                <a:gd name="connsiteY13" fmla="*/ 196783 h 2563856"/>
                <a:gd name="connsiteX14" fmla="*/ 310217 w 5293698"/>
                <a:gd name="connsiteY14" fmla="*/ 191371 h 2563856"/>
                <a:gd name="connsiteX15" fmla="*/ 670142 w 5293698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462663 w 5462663"/>
                <a:gd name="connsiteY5" fmla="*/ 1791870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462663 w 5462663"/>
                <a:gd name="connsiteY5" fmla="*/ 1791870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343393 w 5462663"/>
                <a:gd name="connsiteY5" fmla="*/ 1801809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343393 w 5462663"/>
                <a:gd name="connsiteY5" fmla="*/ 1801809 h 2563856"/>
                <a:gd name="connsiteX6" fmla="*/ 4909339 w 5462663"/>
                <a:gd name="connsiteY6" fmla="*/ 2255743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80809"/>
                <a:gd name="connsiteY0" fmla="*/ 0 h 2563856"/>
                <a:gd name="connsiteX1" fmla="*/ 1013738 w 5480809"/>
                <a:gd name="connsiteY1" fmla="*/ 0 h 2563856"/>
                <a:gd name="connsiteX2" fmla="*/ 3140818 w 5480809"/>
                <a:gd name="connsiteY2" fmla="*/ 0 h 2563856"/>
                <a:gd name="connsiteX3" fmla="*/ 5028608 w 5480809"/>
                <a:gd name="connsiteY3" fmla="*/ 0 h 2563856"/>
                <a:gd name="connsiteX4" fmla="*/ 5462663 w 5480809"/>
                <a:gd name="connsiteY4" fmla="*/ 434055 h 2563856"/>
                <a:gd name="connsiteX5" fmla="*/ 5476696 w 5480809"/>
                <a:gd name="connsiteY5" fmla="*/ 1111624 h 2563856"/>
                <a:gd name="connsiteX6" fmla="*/ 5343393 w 5480809"/>
                <a:gd name="connsiteY6" fmla="*/ 1801809 h 2563856"/>
                <a:gd name="connsiteX7" fmla="*/ 4909339 w 5480809"/>
                <a:gd name="connsiteY7" fmla="*/ 2255743 h 2563856"/>
                <a:gd name="connsiteX8" fmla="*/ 4170125 w 5480809"/>
                <a:gd name="connsiteY8" fmla="*/ 2225925 h 2563856"/>
                <a:gd name="connsiteX9" fmla="*/ 3140818 w 5480809"/>
                <a:gd name="connsiteY9" fmla="*/ 2563856 h 2563856"/>
                <a:gd name="connsiteX10" fmla="*/ 993860 w 5480809"/>
                <a:gd name="connsiteY10" fmla="*/ 2494282 h 2563856"/>
                <a:gd name="connsiteX11" fmla="*/ 248478 w 5480809"/>
                <a:gd name="connsiteY11" fmla="*/ 1798596 h 2563856"/>
                <a:gd name="connsiteX12" fmla="*/ 0 w 5480809"/>
                <a:gd name="connsiteY12" fmla="*/ 864651 h 2563856"/>
                <a:gd name="connsiteX13" fmla="*/ 432862 w 5480809"/>
                <a:gd name="connsiteY13" fmla="*/ 229109 h 2563856"/>
                <a:gd name="connsiteX14" fmla="*/ 476245 w 5480809"/>
                <a:gd name="connsiteY14" fmla="*/ 196783 h 2563856"/>
                <a:gd name="connsiteX15" fmla="*/ 479182 w 5480809"/>
                <a:gd name="connsiteY15" fmla="*/ 191371 h 2563856"/>
                <a:gd name="connsiteX16" fmla="*/ 839107 w 5480809"/>
                <a:gd name="connsiteY16" fmla="*/ 0 h 2563856"/>
                <a:gd name="connsiteX0" fmla="*/ 839107 w 5480809"/>
                <a:gd name="connsiteY0" fmla="*/ 0 h 2563856"/>
                <a:gd name="connsiteX1" fmla="*/ 1013738 w 5480809"/>
                <a:gd name="connsiteY1" fmla="*/ 0 h 2563856"/>
                <a:gd name="connsiteX2" fmla="*/ 3140818 w 5480809"/>
                <a:gd name="connsiteY2" fmla="*/ 0 h 2563856"/>
                <a:gd name="connsiteX3" fmla="*/ 5028608 w 5480809"/>
                <a:gd name="connsiteY3" fmla="*/ 0 h 2563856"/>
                <a:gd name="connsiteX4" fmla="*/ 5462663 w 5480809"/>
                <a:gd name="connsiteY4" fmla="*/ 434055 h 2563856"/>
                <a:gd name="connsiteX5" fmla="*/ 5476696 w 5480809"/>
                <a:gd name="connsiteY5" fmla="*/ 1111624 h 2563856"/>
                <a:gd name="connsiteX6" fmla="*/ 5343393 w 5480809"/>
                <a:gd name="connsiteY6" fmla="*/ 1801809 h 2563856"/>
                <a:gd name="connsiteX7" fmla="*/ 4909339 w 5480809"/>
                <a:gd name="connsiteY7" fmla="*/ 2255743 h 2563856"/>
                <a:gd name="connsiteX8" fmla="*/ 4170125 w 5480809"/>
                <a:gd name="connsiteY8" fmla="*/ 2225925 h 2563856"/>
                <a:gd name="connsiteX9" fmla="*/ 3140818 w 5480809"/>
                <a:gd name="connsiteY9" fmla="*/ 2563856 h 2563856"/>
                <a:gd name="connsiteX10" fmla="*/ 993860 w 5480809"/>
                <a:gd name="connsiteY10" fmla="*/ 2494282 h 2563856"/>
                <a:gd name="connsiteX11" fmla="*/ 248478 w 5480809"/>
                <a:gd name="connsiteY11" fmla="*/ 1798596 h 2563856"/>
                <a:gd name="connsiteX12" fmla="*/ 0 w 5480809"/>
                <a:gd name="connsiteY12" fmla="*/ 864651 h 2563856"/>
                <a:gd name="connsiteX13" fmla="*/ 432862 w 5480809"/>
                <a:gd name="connsiteY13" fmla="*/ 229109 h 2563856"/>
                <a:gd name="connsiteX14" fmla="*/ 476245 w 5480809"/>
                <a:gd name="connsiteY14" fmla="*/ 196783 h 2563856"/>
                <a:gd name="connsiteX15" fmla="*/ 479182 w 5480809"/>
                <a:gd name="connsiteY15" fmla="*/ 191371 h 2563856"/>
                <a:gd name="connsiteX16" fmla="*/ 839107 w 5480809"/>
                <a:gd name="connsiteY16" fmla="*/ 0 h 2563856"/>
                <a:gd name="connsiteX0" fmla="*/ 839107 w 5490726"/>
                <a:gd name="connsiteY0" fmla="*/ 0 h 2563856"/>
                <a:gd name="connsiteX1" fmla="*/ 1013738 w 5490726"/>
                <a:gd name="connsiteY1" fmla="*/ 0 h 2563856"/>
                <a:gd name="connsiteX2" fmla="*/ 3140818 w 5490726"/>
                <a:gd name="connsiteY2" fmla="*/ 0 h 2563856"/>
                <a:gd name="connsiteX3" fmla="*/ 5028608 w 5490726"/>
                <a:gd name="connsiteY3" fmla="*/ 0 h 2563856"/>
                <a:gd name="connsiteX4" fmla="*/ 5462663 w 5490726"/>
                <a:gd name="connsiteY4" fmla="*/ 434055 h 2563856"/>
                <a:gd name="connsiteX5" fmla="*/ 5476696 w 5490726"/>
                <a:gd name="connsiteY5" fmla="*/ 1111624 h 2563856"/>
                <a:gd name="connsiteX6" fmla="*/ 5343393 w 5490726"/>
                <a:gd name="connsiteY6" fmla="*/ 1801809 h 2563856"/>
                <a:gd name="connsiteX7" fmla="*/ 4909339 w 5490726"/>
                <a:gd name="connsiteY7" fmla="*/ 2255743 h 2563856"/>
                <a:gd name="connsiteX8" fmla="*/ 4170125 w 5490726"/>
                <a:gd name="connsiteY8" fmla="*/ 2225925 h 2563856"/>
                <a:gd name="connsiteX9" fmla="*/ 3140818 w 5490726"/>
                <a:gd name="connsiteY9" fmla="*/ 2563856 h 2563856"/>
                <a:gd name="connsiteX10" fmla="*/ 993860 w 5490726"/>
                <a:gd name="connsiteY10" fmla="*/ 2494282 h 2563856"/>
                <a:gd name="connsiteX11" fmla="*/ 248478 w 5490726"/>
                <a:gd name="connsiteY11" fmla="*/ 1798596 h 2563856"/>
                <a:gd name="connsiteX12" fmla="*/ 0 w 5490726"/>
                <a:gd name="connsiteY12" fmla="*/ 864651 h 2563856"/>
                <a:gd name="connsiteX13" fmla="*/ 432862 w 5490726"/>
                <a:gd name="connsiteY13" fmla="*/ 229109 h 2563856"/>
                <a:gd name="connsiteX14" fmla="*/ 476245 w 5490726"/>
                <a:gd name="connsiteY14" fmla="*/ 196783 h 2563856"/>
                <a:gd name="connsiteX15" fmla="*/ 479182 w 5490726"/>
                <a:gd name="connsiteY15" fmla="*/ 191371 h 2563856"/>
                <a:gd name="connsiteX16" fmla="*/ 839107 w 5490726"/>
                <a:gd name="connsiteY16" fmla="*/ 0 h 2563856"/>
                <a:gd name="connsiteX0" fmla="*/ 839107 w 5477459"/>
                <a:gd name="connsiteY0" fmla="*/ 0 h 2563856"/>
                <a:gd name="connsiteX1" fmla="*/ 1013738 w 5477459"/>
                <a:gd name="connsiteY1" fmla="*/ 0 h 2563856"/>
                <a:gd name="connsiteX2" fmla="*/ 3140818 w 5477459"/>
                <a:gd name="connsiteY2" fmla="*/ 0 h 2563856"/>
                <a:gd name="connsiteX3" fmla="*/ 5028608 w 5477459"/>
                <a:gd name="connsiteY3" fmla="*/ 0 h 2563856"/>
                <a:gd name="connsiteX4" fmla="*/ 5462663 w 5477459"/>
                <a:gd name="connsiteY4" fmla="*/ 434055 h 2563856"/>
                <a:gd name="connsiteX5" fmla="*/ 5476696 w 5477459"/>
                <a:gd name="connsiteY5" fmla="*/ 1111624 h 2563856"/>
                <a:gd name="connsiteX6" fmla="*/ 5422906 w 5477459"/>
                <a:gd name="connsiteY6" fmla="*/ 1801809 h 2563856"/>
                <a:gd name="connsiteX7" fmla="*/ 4909339 w 5477459"/>
                <a:gd name="connsiteY7" fmla="*/ 2255743 h 2563856"/>
                <a:gd name="connsiteX8" fmla="*/ 4170125 w 5477459"/>
                <a:gd name="connsiteY8" fmla="*/ 2225925 h 2563856"/>
                <a:gd name="connsiteX9" fmla="*/ 3140818 w 5477459"/>
                <a:gd name="connsiteY9" fmla="*/ 2563856 h 2563856"/>
                <a:gd name="connsiteX10" fmla="*/ 993860 w 5477459"/>
                <a:gd name="connsiteY10" fmla="*/ 2494282 h 2563856"/>
                <a:gd name="connsiteX11" fmla="*/ 248478 w 5477459"/>
                <a:gd name="connsiteY11" fmla="*/ 1798596 h 2563856"/>
                <a:gd name="connsiteX12" fmla="*/ 0 w 5477459"/>
                <a:gd name="connsiteY12" fmla="*/ 864651 h 2563856"/>
                <a:gd name="connsiteX13" fmla="*/ 432862 w 5477459"/>
                <a:gd name="connsiteY13" fmla="*/ 229109 h 2563856"/>
                <a:gd name="connsiteX14" fmla="*/ 476245 w 5477459"/>
                <a:gd name="connsiteY14" fmla="*/ 196783 h 2563856"/>
                <a:gd name="connsiteX15" fmla="*/ 479182 w 5477459"/>
                <a:gd name="connsiteY15" fmla="*/ 191371 h 2563856"/>
                <a:gd name="connsiteX16" fmla="*/ 839107 w 5477459"/>
                <a:gd name="connsiteY16" fmla="*/ 0 h 256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77459" h="2563856">
                  <a:moveTo>
                    <a:pt x="839107" y="0"/>
                  </a:moveTo>
                  <a:lnTo>
                    <a:pt x="1013738" y="0"/>
                  </a:lnTo>
                  <a:lnTo>
                    <a:pt x="3140818" y="0"/>
                  </a:lnTo>
                  <a:lnTo>
                    <a:pt x="5028608" y="0"/>
                  </a:lnTo>
                  <a:cubicBezTo>
                    <a:pt x="5268330" y="0"/>
                    <a:pt x="5462663" y="194333"/>
                    <a:pt x="5462663" y="434055"/>
                  </a:cubicBezTo>
                  <a:cubicBezTo>
                    <a:pt x="5444149" y="656598"/>
                    <a:pt x="5483322" y="883665"/>
                    <a:pt x="5476696" y="1111624"/>
                  </a:cubicBezTo>
                  <a:cubicBezTo>
                    <a:pt x="5470070" y="1339583"/>
                    <a:pt x="5440836" y="1571747"/>
                    <a:pt x="5422906" y="1801809"/>
                  </a:cubicBezTo>
                  <a:cubicBezTo>
                    <a:pt x="5378472" y="2031871"/>
                    <a:pt x="5104884" y="2185057"/>
                    <a:pt x="4909339" y="2255743"/>
                  </a:cubicBezTo>
                  <a:cubicBezTo>
                    <a:pt x="4623178" y="2255743"/>
                    <a:pt x="4464878" y="2174573"/>
                    <a:pt x="4170125" y="2225925"/>
                  </a:cubicBezTo>
                  <a:cubicBezTo>
                    <a:pt x="3875372" y="2277277"/>
                    <a:pt x="3670196" y="2519130"/>
                    <a:pt x="3140818" y="2563856"/>
                  </a:cubicBezTo>
                  <a:lnTo>
                    <a:pt x="993860" y="2494282"/>
                  </a:lnTo>
                  <a:cubicBezTo>
                    <a:pt x="511803" y="2366739"/>
                    <a:pt x="331304" y="2109911"/>
                    <a:pt x="248478" y="1798596"/>
                  </a:cubicBezTo>
                  <a:lnTo>
                    <a:pt x="0" y="864651"/>
                  </a:lnTo>
                  <a:cubicBezTo>
                    <a:pt x="0" y="653331"/>
                    <a:pt x="274498" y="370079"/>
                    <a:pt x="432862" y="229109"/>
                  </a:cubicBezTo>
                  <a:lnTo>
                    <a:pt x="476245" y="196783"/>
                  </a:lnTo>
                  <a:lnTo>
                    <a:pt x="479182" y="191371"/>
                  </a:lnTo>
                  <a:cubicBezTo>
                    <a:pt x="557185" y="75911"/>
                    <a:pt x="689281" y="0"/>
                    <a:pt x="83910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E407E32B-80E9-3413-E35F-D4EA054B6350}"/>
                </a:ext>
              </a:extLst>
            </p:cNvPr>
            <p:cNvSpPr/>
            <p:nvPr/>
          </p:nvSpPr>
          <p:spPr>
            <a:xfrm>
              <a:off x="8760520" y="5569321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Rectangle: Rounded Corners 13">
              <a:extLst>
                <a:ext uri="{FF2B5EF4-FFF2-40B4-BE49-F238E27FC236}">
                  <a16:creationId xmlns:a16="http://schemas.microsoft.com/office/drawing/2014/main" id="{655BC2C9-45DE-FC5F-261E-FABBC0C47CEE}"/>
                </a:ext>
              </a:extLst>
            </p:cNvPr>
            <p:cNvSpPr/>
            <p:nvPr/>
          </p:nvSpPr>
          <p:spPr>
            <a:xfrm>
              <a:off x="9002278" y="4501701"/>
              <a:ext cx="341574" cy="126016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77650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9974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174" h="1225484">
                  <a:moveTo>
                    <a:pt x="0" y="90048"/>
                  </a:moveTo>
                  <a:cubicBezTo>
                    <a:pt x="0" y="40316"/>
                    <a:pt x="117966" y="0"/>
                    <a:pt x="167698" y="0"/>
                  </a:cubicBezTo>
                  <a:lnTo>
                    <a:pt x="242126" y="0"/>
                  </a:lnTo>
                  <a:cubicBezTo>
                    <a:pt x="291858" y="0"/>
                    <a:pt x="332174" y="40316"/>
                    <a:pt x="332174" y="90048"/>
                  </a:cubicBezTo>
                  <a:cubicBezTo>
                    <a:pt x="331691" y="278755"/>
                    <a:pt x="300223" y="469844"/>
                    <a:pt x="299740" y="658551"/>
                  </a:cubicBezTo>
                  <a:lnTo>
                    <a:pt x="332174" y="1135436"/>
                  </a:lnTo>
                  <a:cubicBezTo>
                    <a:pt x="332174" y="1185168"/>
                    <a:pt x="291858" y="1225484"/>
                    <a:pt x="242126" y="1225484"/>
                  </a:cubicBezTo>
                  <a:lnTo>
                    <a:pt x="167698" y="1225484"/>
                  </a:lnTo>
                  <a:cubicBezTo>
                    <a:pt x="117966" y="1225484"/>
                    <a:pt x="105382" y="1185168"/>
                    <a:pt x="105382" y="1135436"/>
                  </a:cubicBezTo>
                  <a:cubicBezTo>
                    <a:pt x="105603" y="976474"/>
                    <a:pt x="125717" y="817513"/>
                    <a:pt x="125938" y="658551"/>
                  </a:cubicBezTo>
                  <a:cubicBezTo>
                    <a:pt x="12571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14271F45-E856-4C6A-36B3-AA6CAD7A6450}"/>
                </a:ext>
              </a:extLst>
            </p:cNvPr>
            <p:cNvSpPr/>
            <p:nvPr/>
          </p:nvSpPr>
          <p:spPr>
            <a:xfrm>
              <a:off x="8977249" y="561494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9D678F2-9213-97AD-03E5-C07E05ADA849}"/>
                </a:ext>
              </a:extLst>
            </p:cNvPr>
            <p:cNvSpPr/>
            <p:nvPr/>
          </p:nvSpPr>
          <p:spPr>
            <a:xfrm rot="381580">
              <a:off x="10760975" y="4184691"/>
              <a:ext cx="798612" cy="154956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  <a:gd name="connsiteX0" fmla="*/ 357956 w 756574"/>
                <a:gd name="connsiteY0" fmla="*/ 3487 h 1265217"/>
                <a:gd name="connsiteX1" fmla="*/ 430762 w 756574"/>
                <a:gd name="connsiteY1" fmla="*/ 21739 h 1265217"/>
                <a:gd name="connsiteX2" fmla="*/ 574207 w 756574"/>
                <a:gd name="connsiteY2" fmla="*/ 345223 h 1265217"/>
                <a:gd name="connsiteX3" fmla="*/ 689059 w 756574"/>
                <a:gd name="connsiteY3" fmla="*/ 510871 h 1265217"/>
                <a:gd name="connsiteX4" fmla="*/ 701577 w 756574"/>
                <a:gd name="connsiteY4" fmla="*/ 512433 h 1265217"/>
                <a:gd name="connsiteX5" fmla="*/ 756574 w 756574"/>
                <a:gd name="connsiteY5" fmla="*/ 563696 h 1265217"/>
                <a:gd name="connsiteX6" fmla="*/ 707500 w 756574"/>
                <a:gd name="connsiteY6" fmla="*/ 914942 h 1265217"/>
                <a:gd name="connsiteX7" fmla="*/ 756574 w 756574"/>
                <a:gd name="connsiteY7" fmla="*/ 1209581 h 1265217"/>
                <a:gd name="connsiteX8" fmla="*/ 666526 w 756574"/>
                <a:gd name="connsiteY8" fmla="*/ 1265217 h 1265217"/>
                <a:gd name="connsiteX9" fmla="*/ 592098 w 756574"/>
                <a:gd name="connsiteY9" fmla="*/ 1265217 h 1265217"/>
                <a:gd name="connsiteX10" fmla="*/ 502050 w 756574"/>
                <a:gd name="connsiteY10" fmla="*/ 1209582 h 1265217"/>
                <a:gd name="connsiteX11" fmla="*/ 550338 w 756574"/>
                <a:gd name="connsiteY11" fmla="*/ 914942 h 1265217"/>
                <a:gd name="connsiteX12" fmla="*/ 526194 w 756574"/>
                <a:gd name="connsiteY12" fmla="*/ 739319 h 1265217"/>
                <a:gd name="connsiteX13" fmla="*/ 520879 w 756574"/>
                <a:gd name="connsiteY13" fmla="*/ 711097 h 1265217"/>
                <a:gd name="connsiteX14" fmla="*/ 517880 w 756574"/>
                <a:gd name="connsiteY14" fmla="*/ 708297 h 1265217"/>
                <a:gd name="connsiteX15" fmla="*/ 358505 w 756574"/>
                <a:gd name="connsiteY15" fmla="*/ 463645 h 1265217"/>
                <a:gd name="connsiteX16" fmla="*/ 678 w 756574"/>
                <a:gd name="connsiteY16" fmla="*/ 91363 h 1265217"/>
                <a:gd name="connsiteX17" fmla="*/ 259929 w 756574"/>
                <a:gd name="connsiteY17" fmla="*/ 52428 h 1265217"/>
                <a:gd name="connsiteX18" fmla="*/ 325145 w 756574"/>
                <a:gd name="connsiteY18" fmla="*/ 16561 h 1265217"/>
                <a:gd name="connsiteX19" fmla="*/ 357956 w 756574"/>
                <a:gd name="connsiteY19" fmla="*/ 3487 h 1265217"/>
                <a:gd name="connsiteX0" fmla="*/ 357956 w 756574"/>
                <a:gd name="connsiteY0" fmla="*/ 206272 h 1468002"/>
                <a:gd name="connsiteX1" fmla="*/ 579855 w 756574"/>
                <a:gd name="connsiteY1" fmla="*/ 1317 h 1468002"/>
                <a:gd name="connsiteX2" fmla="*/ 574207 w 756574"/>
                <a:gd name="connsiteY2" fmla="*/ 548008 h 1468002"/>
                <a:gd name="connsiteX3" fmla="*/ 689059 w 756574"/>
                <a:gd name="connsiteY3" fmla="*/ 713656 h 1468002"/>
                <a:gd name="connsiteX4" fmla="*/ 701577 w 756574"/>
                <a:gd name="connsiteY4" fmla="*/ 715218 h 1468002"/>
                <a:gd name="connsiteX5" fmla="*/ 756574 w 756574"/>
                <a:gd name="connsiteY5" fmla="*/ 766481 h 1468002"/>
                <a:gd name="connsiteX6" fmla="*/ 707500 w 756574"/>
                <a:gd name="connsiteY6" fmla="*/ 1117727 h 1468002"/>
                <a:gd name="connsiteX7" fmla="*/ 756574 w 756574"/>
                <a:gd name="connsiteY7" fmla="*/ 1412366 h 1468002"/>
                <a:gd name="connsiteX8" fmla="*/ 666526 w 756574"/>
                <a:gd name="connsiteY8" fmla="*/ 1468002 h 1468002"/>
                <a:gd name="connsiteX9" fmla="*/ 592098 w 756574"/>
                <a:gd name="connsiteY9" fmla="*/ 1468002 h 1468002"/>
                <a:gd name="connsiteX10" fmla="*/ 502050 w 756574"/>
                <a:gd name="connsiteY10" fmla="*/ 1412367 h 1468002"/>
                <a:gd name="connsiteX11" fmla="*/ 550338 w 756574"/>
                <a:gd name="connsiteY11" fmla="*/ 1117727 h 1468002"/>
                <a:gd name="connsiteX12" fmla="*/ 526194 w 756574"/>
                <a:gd name="connsiteY12" fmla="*/ 942104 h 1468002"/>
                <a:gd name="connsiteX13" fmla="*/ 520879 w 756574"/>
                <a:gd name="connsiteY13" fmla="*/ 913882 h 1468002"/>
                <a:gd name="connsiteX14" fmla="*/ 517880 w 756574"/>
                <a:gd name="connsiteY14" fmla="*/ 911082 h 1468002"/>
                <a:gd name="connsiteX15" fmla="*/ 358505 w 756574"/>
                <a:gd name="connsiteY15" fmla="*/ 666430 h 1468002"/>
                <a:gd name="connsiteX16" fmla="*/ 678 w 756574"/>
                <a:gd name="connsiteY16" fmla="*/ 294148 h 1468002"/>
                <a:gd name="connsiteX17" fmla="*/ 259929 w 756574"/>
                <a:gd name="connsiteY17" fmla="*/ 255213 h 1468002"/>
                <a:gd name="connsiteX18" fmla="*/ 325145 w 756574"/>
                <a:gd name="connsiteY18" fmla="*/ 219346 h 1468002"/>
                <a:gd name="connsiteX19" fmla="*/ 357956 w 756574"/>
                <a:gd name="connsiteY19" fmla="*/ 206272 h 146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6574" h="1468002">
                  <a:moveTo>
                    <a:pt x="357956" y="206272"/>
                  </a:moveTo>
                  <a:cubicBezTo>
                    <a:pt x="390331" y="198071"/>
                    <a:pt x="568789" y="-18802"/>
                    <a:pt x="579855" y="1317"/>
                  </a:cubicBezTo>
                  <a:cubicBezTo>
                    <a:pt x="635416" y="103342"/>
                    <a:pt x="518646" y="445984"/>
                    <a:pt x="574207" y="548008"/>
                  </a:cubicBezTo>
                  <a:lnTo>
                    <a:pt x="689059" y="713656"/>
                  </a:lnTo>
                  <a:lnTo>
                    <a:pt x="701577" y="715218"/>
                  </a:lnTo>
                  <a:cubicBezTo>
                    <a:pt x="733896" y="723664"/>
                    <a:pt x="756574" y="743437"/>
                    <a:pt x="756574" y="766481"/>
                  </a:cubicBezTo>
                  <a:cubicBezTo>
                    <a:pt x="756091" y="883073"/>
                    <a:pt x="707983" y="1001135"/>
                    <a:pt x="707500" y="1117727"/>
                  </a:cubicBezTo>
                  <a:lnTo>
                    <a:pt x="756574" y="1412366"/>
                  </a:lnTo>
                  <a:cubicBezTo>
                    <a:pt x="756574" y="1443093"/>
                    <a:pt x="716258" y="1468002"/>
                    <a:pt x="666526" y="1468002"/>
                  </a:cubicBezTo>
                  <a:lnTo>
                    <a:pt x="592098" y="1468002"/>
                  </a:lnTo>
                  <a:cubicBezTo>
                    <a:pt x="542366" y="1468002"/>
                    <a:pt x="502050" y="1443093"/>
                    <a:pt x="502050" y="1412367"/>
                  </a:cubicBezTo>
                  <a:cubicBezTo>
                    <a:pt x="502271" y="1314153"/>
                    <a:pt x="550117" y="1215940"/>
                    <a:pt x="550338" y="1117727"/>
                  </a:cubicBezTo>
                  <a:cubicBezTo>
                    <a:pt x="550228" y="1059186"/>
                    <a:pt x="538211" y="1000645"/>
                    <a:pt x="526194" y="942104"/>
                  </a:cubicBezTo>
                  <a:lnTo>
                    <a:pt x="520879" y="913882"/>
                  </a:lnTo>
                  <a:lnTo>
                    <a:pt x="517880" y="911082"/>
                  </a:lnTo>
                  <a:cubicBezTo>
                    <a:pt x="470914" y="825229"/>
                    <a:pt x="444705" y="769252"/>
                    <a:pt x="358505" y="666430"/>
                  </a:cubicBezTo>
                  <a:cubicBezTo>
                    <a:pt x="272305" y="563608"/>
                    <a:pt x="57091" y="396261"/>
                    <a:pt x="678" y="294148"/>
                  </a:cubicBezTo>
                  <a:cubicBezTo>
                    <a:pt x="-14077" y="267322"/>
                    <a:pt x="216353" y="279180"/>
                    <a:pt x="259929" y="255213"/>
                  </a:cubicBezTo>
                  <a:lnTo>
                    <a:pt x="325145" y="219346"/>
                  </a:lnTo>
                  <a:cubicBezTo>
                    <a:pt x="336039" y="213354"/>
                    <a:pt x="347165" y="209006"/>
                    <a:pt x="357956" y="20627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29C28A29-B5B1-D3B9-83CD-2748107AA7F9}"/>
                </a:ext>
              </a:extLst>
            </p:cNvPr>
            <p:cNvSpPr/>
            <p:nvPr/>
          </p:nvSpPr>
          <p:spPr>
            <a:xfrm>
              <a:off x="11116006" y="563205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C35AD702-D640-E5E5-FFA8-71D06F32A4F6}"/>
                </a:ext>
              </a:extLst>
            </p:cNvPr>
            <p:cNvSpPr/>
            <p:nvPr/>
          </p:nvSpPr>
          <p:spPr>
            <a:xfrm>
              <a:off x="10625517" y="556361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E44D51A-9321-A267-4375-AEEA753C95AC}"/>
                </a:ext>
              </a:extLst>
            </p:cNvPr>
            <p:cNvSpPr/>
            <p:nvPr/>
          </p:nvSpPr>
          <p:spPr>
            <a:xfrm>
              <a:off x="11383747" y="3383077"/>
              <a:ext cx="259935" cy="1476626"/>
            </a:xfrm>
            <a:custGeom>
              <a:avLst/>
              <a:gdLst>
                <a:gd name="connsiteX0" fmla="*/ 90005 w 452984"/>
                <a:gd name="connsiteY0" fmla="*/ 31960 h 2573290"/>
                <a:gd name="connsiteX1" fmla="*/ 417996 w 452984"/>
                <a:gd name="connsiteY1" fmla="*/ 876786 h 2573290"/>
                <a:gd name="connsiteX2" fmla="*/ 427935 w 452984"/>
                <a:gd name="connsiteY2" fmla="*/ 2417351 h 2573290"/>
                <a:gd name="connsiteX3" fmla="*/ 278848 w 452984"/>
                <a:gd name="connsiteY3" fmla="*/ 2407412 h 2573290"/>
                <a:gd name="connsiteX4" fmla="*/ 298726 w 452984"/>
                <a:gd name="connsiteY4" fmla="*/ 1413499 h 2573290"/>
                <a:gd name="connsiteX5" fmla="*/ 278848 w 452984"/>
                <a:gd name="connsiteY5" fmla="*/ 846968 h 2573290"/>
                <a:gd name="connsiteX6" fmla="*/ 10491 w 452984"/>
                <a:gd name="connsiteY6" fmla="*/ 240682 h 2573290"/>
                <a:gd name="connsiteX7" fmla="*/ 90005 w 452984"/>
                <a:gd name="connsiteY7" fmla="*/ 31960 h 257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984" h="2573290">
                  <a:moveTo>
                    <a:pt x="90005" y="31960"/>
                  </a:moveTo>
                  <a:cubicBezTo>
                    <a:pt x="157922" y="137977"/>
                    <a:pt x="361674" y="479221"/>
                    <a:pt x="417996" y="876786"/>
                  </a:cubicBezTo>
                  <a:cubicBezTo>
                    <a:pt x="474318" y="1274351"/>
                    <a:pt x="451126" y="2162247"/>
                    <a:pt x="427935" y="2417351"/>
                  </a:cubicBezTo>
                  <a:cubicBezTo>
                    <a:pt x="404744" y="2672455"/>
                    <a:pt x="300383" y="2574721"/>
                    <a:pt x="278848" y="2407412"/>
                  </a:cubicBezTo>
                  <a:cubicBezTo>
                    <a:pt x="257313" y="2240103"/>
                    <a:pt x="298726" y="1673573"/>
                    <a:pt x="298726" y="1413499"/>
                  </a:cubicBezTo>
                  <a:cubicBezTo>
                    <a:pt x="298726" y="1153425"/>
                    <a:pt x="326887" y="1042437"/>
                    <a:pt x="278848" y="846968"/>
                  </a:cubicBezTo>
                  <a:cubicBezTo>
                    <a:pt x="230809" y="651499"/>
                    <a:pt x="41965" y="374860"/>
                    <a:pt x="10491" y="240682"/>
                  </a:cubicBezTo>
                  <a:cubicBezTo>
                    <a:pt x="-20983" y="106504"/>
                    <a:pt x="22088" y="-74057"/>
                    <a:pt x="90005" y="3196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776A2CBF-6451-686E-EE56-412E9EB9974E}"/>
                </a:ext>
              </a:extLst>
            </p:cNvPr>
            <p:cNvSpPr/>
            <p:nvPr/>
          </p:nvSpPr>
          <p:spPr>
            <a:xfrm rot="1830552">
              <a:off x="10508302" y="4614923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F0B22775-F1BA-4542-171D-C7A4341A4478}"/>
                </a:ext>
              </a:extLst>
            </p:cNvPr>
            <p:cNvSpPr/>
            <p:nvPr/>
          </p:nvSpPr>
          <p:spPr>
            <a:xfrm rot="679705">
              <a:off x="10654511" y="4669581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660AA53F-6923-08E1-067E-E3E6C6622B38}"/>
                </a:ext>
              </a:extLst>
            </p:cNvPr>
            <p:cNvSpPr/>
            <p:nvPr/>
          </p:nvSpPr>
          <p:spPr>
            <a:xfrm rot="20926994">
              <a:off x="10797986" y="4675046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EA5B605A-8729-3DEA-5A65-E16C869ED667}"/>
                </a:ext>
              </a:extLst>
            </p:cNvPr>
            <p:cNvSpPr/>
            <p:nvPr/>
          </p:nvSpPr>
          <p:spPr>
            <a:xfrm>
              <a:off x="8333798" y="3177373"/>
              <a:ext cx="643238" cy="521489"/>
            </a:xfrm>
            <a:custGeom>
              <a:avLst/>
              <a:gdLst>
                <a:gd name="connsiteX0" fmla="*/ 186484 w 1111932"/>
                <a:gd name="connsiteY0" fmla="*/ 17908 h 904009"/>
                <a:gd name="connsiteX1" fmla="*/ 713258 w 1111932"/>
                <a:gd name="connsiteY1" fmla="*/ 226630 h 904009"/>
                <a:gd name="connsiteX2" fmla="*/ 971675 w 1111932"/>
                <a:gd name="connsiteY2" fmla="*/ 226630 h 904009"/>
                <a:gd name="connsiteX3" fmla="*/ 1051188 w 1111932"/>
                <a:gd name="connsiteY3" fmla="*/ 862734 h 904009"/>
                <a:gd name="connsiteX4" fmla="*/ 57275 w 1111932"/>
                <a:gd name="connsiteY4" fmla="*/ 753404 h 904009"/>
                <a:gd name="connsiteX5" fmla="*/ 186484 w 1111932"/>
                <a:gd name="connsiteY5" fmla="*/ 17908 h 904009"/>
                <a:gd name="connsiteX0" fmla="*/ 187051 w 1111912"/>
                <a:gd name="connsiteY0" fmla="*/ 22689 h 908790"/>
                <a:gd name="connsiteX1" fmla="*/ 733703 w 1111912"/>
                <a:gd name="connsiteY1" fmla="*/ 191655 h 908790"/>
                <a:gd name="connsiteX2" fmla="*/ 972242 w 1111912"/>
                <a:gd name="connsiteY2" fmla="*/ 231411 h 908790"/>
                <a:gd name="connsiteX3" fmla="*/ 1051755 w 1111912"/>
                <a:gd name="connsiteY3" fmla="*/ 867515 h 908790"/>
                <a:gd name="connsiteX4" fmla="*/ 57842 w 1111912"/>
                <a:gd name="connsiteY4" fmla="*/ 758185 h 908790"/>
                <a:gd name="connsiteX5" fmla="*/ 187051 w 1111912"/>
                <a:gd name="connsiteY5" fmla="*/ 22689 h 908790"/>
                <a:gd name="connsiteX0" fmla="*/ 187051 w 1120960"/>
                <a:gd name="connsiteY0" fmla="*/ 22689 h 908790"/>
                <a:gd name="connsiteX1" fmla="*/ 733703 w 1120960"/>
                <a:gd name="connsiteY1" fmla="*/ 191655 h 908790"/>
                <a:gd name="connsiteX2" fmla="*/ 1011998 w 1120960"/>
                <a:gd name="connsiteY2" fmla="*/ 231411 h 908790"/>
                <a:gd name="connsiteX3" fmla="*/ 1051755 w 1120960"/>
                <a:gd name="connsiteY3" fmla="*/ 867515 h 908790"/>
                <a:gd name="connsiteX4" fmla="*/ 57842 w 1120960"/>
                <a:gd name="connsiteY4" fmla="*/ 758185 h 908790"/>
                <a:gd name="connsiteX5" fmla="*/ 187051 w 1120960"/>
                <a:gd name="connsiteY5" fmla="*/ 22689 h 9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0960" h="908790">
                  <a:moveTo>
                    <a:pt x="187051" y="22689"/>
                  </a:moveTo>
                  <a:cubicBezTo>
                    <a:pt x="299695" y="-71733"/>
                    <a:pt x="596212" y="156868"/>
                    <a:pt x="733703" y="191655"/>
                  </a:cubicBezTo>
                  <a:cubicBezTo>
                    <a:pt x="871194" y="226442"/>
                    <a:pt x="958989" y="118768"/>
                    <a:pt x="1011998" y="231411"/>
                  </a:cubicBezTo>
                  <a:cubicBezTo>
                    <a:pt x="1065007" y="344054"/>
                    <a:pt x="1204155" y="779719"/>
                    <a:pt x="1051755" y="867515"/>
                  </a:cubicBezTo>
                  <a:cubicBezTo>
                    <a:pt x="899355" y="955311"/>
                    <a:pt x="203616" y="895676"/>
                    <a:pt x="57842" y="758185"/>
                  </a:cubicBezTo>
                  <a:cubicBezTo>
                    <a:pt x="-87932" y="620694"/>
                    <a:pt x="74407" y="117111"/>
                    <a:pt x="187051" y="2268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9BDB6AFD-9384-CDCB-D756-31FFCC1B720E}"/>
                </a:ext>
              </a:extLst>
            </p:cNvPr>
            <p:cNvSpPr/>
            <p:nvPr/>
          </p:nvSpPr>
          <p:spPr>
            <a:xfrm rot="2356025">
              <a:off x="8754818" y="3572516"/>
              <a:ext cx="906855" cy="744482"/>
            </a:xfrm>
            <a:custGeom>
              <a:avLst/>
              <a:gdLst>
                <a:gd name="connsiteX0" fmla="*/ 145904 w 2422002"/>
                <a:gd name="connsiteY0" fmla="*/ 458502 h 2133583"/>
                <a:gd name="connsiteX1" fmla="*/ 46512 w 2422002"/>
                <a:gd name="connsiteY1" fmla="*/ 1263571 h 2133583"/>
                <a:gd name="connsiteX2" fmla="*/ 851582 w 2422002"/>
                <a:gd name="connsiteY2" fmla="*/ 1760528 h 2133583"/>
                <a:gd name="connsiteX3" fmla="*/ 1815678 w 2422002"/>
                <a:gd name="connsiteY3" fmla="*/ 2108397 h 2133583"/>
                <a:gd name="connsiteX4" fmla="*/ 1477747 w 2422002"/>
                <a:gd name="connsiteY4" fmla="*/ 1054850 h 2133583"/>
                <a:gd name="connsiteX5" fmla="*/ 2421964 w 2422002"/>
                <a:gd name="connsiteY5" fmla="*/ 408806 h 2133583"/>
                <a:gd name="connsiteX6" fmla="*/ 1437991 w 2422002"/>
                <a:gd name="connsiteY6" fmla="*/ 339232 h 2133583"/>
                <a:gd name="connsiteX7" fmla="*/ 553408 w 2422002"/>
                <a:gd name="connsiteY7" fmla="*/ 1302 h 2133583"/>
                <a:gd name="connsiteX8" fmla="*/ 145904 w 2422002"/>
                <a:gd name="connsiteY8" fmla="*/ 458502 h 213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2002" h="2133583">
                  <a:moveTo>
                    <a:pt x="145904" y="458502"/>
                  </a:moveTo>
                  <a:cubicBezTo>
                    <a:pt x="61421" y="668880"/>
                    <a:pt x="-71101" y="1046567"/>
                    <a:pt x="46512" y="1263571"/>
                  </a:cubicBezTo>
                  <a:cubicBezTo>
                    <a:pt x="164125" y="1480575"/>
                    <a:pt x="556721" y="1619724"/>
                    <a:pt x="851582" y="1760528"/>
                  </a:cubicBezTo>
                  <a:cubicBezTo>
                    <a:pt x="1146443" y="1901332"/>
                    <a:pt x="1711317" y="2226010"/>
                    <a:pt x="1815678" y="2108397"/>
                  </a:cubicBezTo>
                  <a:cubicBezTo>
                    <a:pt x="1920039" y="1990784"/>
                    <a:pt x="1376699" y="1338115"/>
                    <a:pt x="1477747" y="1054850"/>
                  </a:cubicBezTo>
                  <a:cubicBezTo>
                    <a:pt x="1578795" y="771585"/>
                    <a:pt x="2428590" y="528076"/>
                    <a:pt x="2421964" y="408806"/>
                  </a:cubicBezTo>
                  <a:cubicBezTo>
                    <a:pt x="2415338" y="289536"/>
                    <a:pt x="1749417" y="407149"/>
                    <a:pt x="1437991" y="339232"/>
                  </a:cubicBezTo>
                  <a:cubicBezTo>
                    <a:pt x="1126565" y="271315"/>
                    <a:pt x="768756" y="-21889"/>
                    <a:pt x="553408" y="1302"/>
                  </a:cubicBezTo>
                  <a:cubicBezTo>
                    <a:pt x="338060" y="24493"/>
                    <a:pt x="230387" y="248124"/>
                    <a:pt x="145904" y="45850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8AAA40B-2723-FF29-6A5C-7949F8183C59}"/>
                </a:ext>
              </a:extLst>
            </p:cNvPr>
            <p:cNvSpPr/>
            <p:nvPr/>
          </p:nvSpPr>
          <p:spPr>
            <a:xfrm>
              <a:off x="9396717" y="3254713"/>
              <a:ext cx="1886254" cy="575616"/>
            </a:xfrm>
            <a:custGeom>
              <a:avLst/>
              <a:gdLst>
                <a:gd name="connsiteX0" fmla="*/ 126269 w 3298891"/>
                <a:gd name="connsiteY0" fmla="*/ 71074 h 1074189"/>
                <a:gd name="connsiteX1" fmla="*/ 702739 w 3298891"/>
                <a:gd name="connsiteY1" fmla="*/ 955657 h 1074189"/>
                <a:gd name="connsiteX2" fmla="*/ 1895434 w 3298891"/>
                <a:gd name="connsiteY2" fmla="*/ 1005353 h 1074189"/>
                <a:gd name="connsiteX3" fmla="*/ 2710443 w 3298891"/>
                <a:gd name="connsiteY3" fmla="*/ 399066 h 1074189"/>
                <a:gd name="connsiteX4" fmla="*/ 3157704 w 3298891"/>
                <a:gd name="connsiteY4" fmla="*/ 90953 h 1074189"/>
                <a:gd name="connsiteX5" fmla="*/ 126269 w 3298891"/>
                <a:gd name="connsiteY5" fmla="*/ 71074 h 1074189"/>
                <a:gd name="connsiteX0" fmla="*/ 126269 w 3298891"/>
                <a:gd name="connsiteY0" fmla="*/ 0 h 1003115"/>
                <a:gd name="connsiteX1" fmla="*/ 702739 w 3298891"/>
                <a:gd name="connsiteY1" fmla="*/ 884583 h 1003115"/>
                <a:gd name="connsiteX2" fmla="*/ 1895434 w 3298891"/>
                <a:gd name="connsiteY2" fmla="*/ 934279 h 1003115"/>
                <a:gd name="connsiteX3" fmla="*/ 2710443 w 3298891"/>
                <a:gd name="connsiteY3" fmla="*/ 327992 h 1003115"/>
                <a:gd name="connsiteX4" fmla="*/ 3157704 w 3298891"/>
                <a:gd name="connsiteY4" fmla="*/ 19879 h 1003115"/>
                <a:gd name="connsiteX5" fmla="*/ 126269 w 3298891"/>
                <a:gd name="connsiteY5" fmla="*/ 0 h 1003115"/>
                <a:gd name="connsiteX0" fmla="*/ 125423 w 3287141"/>
                <a:gd name="connsiteY0" fmla="*/ 65309 h 1068424"/>
                <a:gd name="connsiteX1" fmla="*/ 701893 w 3287141"/>
                <a:gd name="connsiteY1" fmla="*/ 949892 h 1068424"/>
                <a:gd name="connsiteX2" fmla="*/ 1894588 w 3287141"/>
                <a:gd name="connsiteY2" fmla="*/ 999588 h 1068424"/>
                <a:gd name="connsiteX3" fmla="*/ 2709597 w 3287141"/>
                <a:gd name="connsiteY3" fmla="*/ 393301 h 1068424"/>
                <a:gd name="connsiteX4" fmla="*/ 3144158 w 3287141"/>
                <a:gd name="connsiteY4" fmla="*/ 66138 h 1068424"/>
                <a:gd name="connsiteX5" fmla="*/ 125423 w 3287141"/>
                <a:gd name="connsiteY5" fmla="*/ 65309 h 1068424"/>
                <a:gd name="connsiteX0" fmla="*/ 125423 w 3287141"/>
                <a:gd name="connsiteY0" fmla="*/ 0 h 1003115"/>
                <a:gd name="connsiteX1" fmla="*/ 701893 w 3287141"/>
                <a:gd name="connsiteY1" fmla="*/ 884583 h 1003115"/>
                <a:gd name="connsiteX2" fmla="*/ 1894588 w 3287141"/>
                <a:gd name="connsiteY2" fmla="*/ 934279 h 1003115"/>
                <a:gd name="connsiteX3" fmla="*/ 2709597 w 3287141"/>
                <a:gd name="connsiteY3" fmla="*/ 327992 h 1003115"/>
                <a:gd name="connsiteX4" fmla="*/ 3144158 w 3287141"/>
                <a:gd name="connsiteY4" fmla="*/ 829 h 1003115"/>
                <a:gd name="connsiteX5" fmla="*/ 125423 w 3287141"/>
                <a:gd name="connsiteY5" fmla="*/ 0 h 100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7141" h="1003115">
                  <a:moveTo>
                    <a:pt x="125423" y="0"/>
                  </a:moveTo>
                  <a:cubicBezTo>
                    <a:pt x="-281621" y="147292"/>
                    <a:pt x="407032" y="728870"/>
                    <a:pt x="701893" y="884583"/>
                  </a:cubicBezTo>
                  <a:cubicBezTo>
                    <a:pt x="996754" y="1040296"/>
                    <a:pt x="1559971" y="1027044"/>
                    <a:pt x="1894588" y="934279"/>
                  </a:cubicBezTo>
                  <a:cubicBezTo>
                    <a:pt x="2229205" y="841514"/>
                    <a:pt x="2709597" y="327992"/>
                    <a:pt x="2709597" y="327992"/>
                  </a:cubicBezTo>
                  <a:cubicBezTo>
                    <a:pt x="2919975" y="175592"/>
                    <a:pt x="3573197" y="53838"/>
                    <a:pt x="3144158" y="829"/>
                  </a:cubicBezTo>
                  <a:lnTo>
                    <a:pt x="125423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D387FB3-6064-E4E3-B433-C266BFF84FD9}"/>
                </a:ext>
              </a:extLst>
            </p:cNvPr>
            <p:cNvSpPr/>
            <p:nvPr/>
          </p:nvSpPr>
          <p:spPr>
            <a:xfrm>
              <a:off x="9949944" y="3811431"/>
              <a:ext cx="1218887" cy="694905"/>
            </a:xfrm>
            <a:custGeom>
              <a:avLst/>
              <a:gdLst>
                <a:gd name="connsiteX0" fmla="*/ 3831 w 2124133"/>
                <a:gd name="connsiteY0" fmla="*/ 893531 h 1210998"/>
                <a:gd name="connsiteX1" fmla="*/ 465385 w 2124133"/>
                <a:gd name="connsiteY1" fmla="*/ 275223 h 1210998"/>
                <a:gd name="connsiteX2" fmla="*/ 1719420 w 2124133"/>
                <a:gd name="connsiteY2" fmla="*/ 5257 h 1210998"/>
                <a:gd name="connsiteX3" fmla="*/ 2111305 w 2124133"/>
                <a:gd name="connsiteY3" fmla="*/ 492937 h 1210998"/>
                <a:gd name="connsiteX4" fmla="*/ 1336242 w 2124133"/>
                <a:gd name="connsiteY4" fmla="*/ 458103 h 1210998"/>
                <a:gd name="connsiteX5" fmla="*/ 944357 w 2124133"/>
                <a:gd name="connsiteY5" fmla="*/ 1024160 h 1210998"/>
                <a:gd name="connsiteX6" fmla="*/ 282505 w 2124133"/>
                <a:gd name="connsiteY6" fmla="*/ 1207040 h 1210998"/>
                <a:gd name="connsiteX7" fmla="*/ 3831 w 2124133"/>
                <a:gd name="connsiteY7" fmla="*/ 893531 h 1210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4133" h="1210998">
                  <a:moveTo>
                    <a:pt x="3831" y="893531"/>
                  </a:moveTo>
                  <a:cubicBezTo>
                    <a:pt x="34311" y="738228"/>
                    <a:pt x="179454" y="423269"/>
                    <a:pt x="465385" y="275223"/>
                  </a:cubicBezTo>
                  <a:cubicBezTo>
                    <a:pt x="751316" y="127177"/>
                    <a:pt x="1445100" y="-31029"/>
                    <a:pt x="1719420" y="5257"/>
                  </a:cubicBezTo>
                  <a:cubicBezTo>
                    <a:pt x="1993740" y="41543"/>
                    <a:pt x="2175168" y="417463"/>
                    <a:pt x="2111305" y="492937"/>
                  </a:cubicBezTo>
                  <a:cubicBezTo>
                    <a:pt x="2047442" y="568411"/>
                    <a:pt x="1530733" y="369566"/>
                    <a:pt x="1336242" y="458103"/>
                  </a:cubicBezTo>
                  <a:cubicBezTo>
                    <a:pt x="1141751" y="546640"/>
                    <a:pt x="1119980" y="899337"/>
                    <a:pt x="944357" y="1024160"/>
                  </a:cubicBezTo>
                  <a:cubicBezTo>
                    <a:pt x="768734" y="1148983"/>
                    <a:pt x="434905" y="1230263"/>
                    <a:pt x="282505" y="1207040"/>
                  </a:cubicBezTo>
                  <a:cubicBezTo>
                    <a:pt x="130105" y="1183817"/>
                    <a:pt x="-26649" y="1048834"/>
                    <a:pt x="3831" y="89353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7FCC1121-5EA1-B204-53BD-78B1E5925704}"/>
                </a:ext>
              </a:extLst>
            </p:cNvPr>
            <p:cNvSpPr/>
            <p:nvPr/>
          </p:nvSpPr>
          <p:spPr>
            <a:xfrm>
              <a:off x="11480657" y="4513104"/>
              <a:ext cx="137468" cy="414307"/>
            </a:xfrm>
            <a:custGeom>
              <a:avLst/>
              <a:gdLst>
                <a:gd name="connsiteX0" fmla="*/ 227531 w 239563"/>
                <a:gd name="connsiteY0" fmla="*/ 62624 h 722006"/>
                <a:gd name="connsiteX1" fmla="*/ 131736 w 239563"/>
                <a:gd name="connsiteY1" fmla="*/ 62624 h 722006"/>
                <a:gd name="connsiteX2" fmla="*/ 1108 w 239563"/>
                <a:gd name="connsiteY2" fmla="*/ 384841 h 722006"/>
                <a:gd name="connsiteX3" fmla="*/ 210114 w 239563"/>
                <a:gd name="connsiteY3" fmla="*/ 715767 h 722006"/>
                <a:gd name="connsiteX4" fmla="*/ 227531 w 239563"/>
                <a:gd name="connsiteY4" fmla="*/ 62624 h 72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563" h="722006">
                  <a:moveTo>
                    <a:pt x="227531" y="62624"/>
                  </a:moveTo>
                  <a:cubicBezTo>
                    <a:pt x="214468" y="-46233"/>
                    <a:pt x="169473" y="8921"/>
                    <a:pt x="131736" y="62624"/>
                  </a:cubicBezTo>
                  <a:cubicBezTo>
                    <a:pt x="93999" y="116327"/>
                    <a:pt x="-11955" y="275984"/>
                    <a:pt x="1108" y="384841"/>
                  </a:cubicBezTo>
                  <a:cubicBezTo>
                    <a:pt x="14171" y="493698"/>
                    <a:pt x="168023" y="766567"/>
                    <a:pt x="210114" y="715767"/>
                  </a:cubicBezTo>
                  <a:cubicBezTo>
                    <a:pt x="252205" y="664967"/>
                    <a:pt x="240594" y="171481"/>
                    <a:pt x="227531" y="62624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B99A5AD5-3B66-E64D-F944-3FDAEA989A61}"/>
              </a:ext>
            </a:extLst>
          </p:cNvPr>
          <p:cNvGrpSpPr/>
          <p:nvPr/>
        </p:nvGrpSpPr>
        <p:grpSpPr>
          <a:xfrm>
            <a:off x="7441660" y="2739879"/>
            <a:ext cx="1329888" cy="1335769"/>
            <a:chOff x="7441660" y="2845234"/>
            <a:chExt cx="1329888" cy="1335769"/>
          </a:xfrm>
        </p:grpSpPr>
        <p:sp>
          <p:nvSpPr>
            <p:cNvPr id="230" name="Moon 229">
              <a:extLst>
                <a:ext uri="{FF2B5EF4-FFF2-40B4-BE49-F238E27FC236}">
                  <a16:creationId xmlns:a16="http://schemas.microsoft.com/office/drawing/2014/main" id="{7D653920-36BE-D7B3-56A0-117395EEE95A}"/>
                </a:ext>
              </a:extLst>
            </p:cNvPr>
            <p:cNvSpPr/>
            <p:nvPr/>
          </p:nvSpPr>
          <p:spPr>
            <a:xfrm rot="18103569">
              <a:off x="7730215" y="2764453"/>
              <a:ext cx="315328" cy="566865"/>
            </a:xfrm>
            <a:prstGeom prst="moon">
              <a:avLst>
                <a:gd name="adj" fmla="val 46311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0290653A-2538-31EC-5C8B-FB4F8B13A635}"/>
                </a:ext>
              </a:extLst>
            </p:cNvPr>
            <p:cNvSpPr/>
            <p:nvPr/>
          </p:nvSpPr>
          <p:spPr>
            <a:xfrm rot="839560" flipH="1">
              <a:off x="7447903" y="3078758"/>
              <a:ext cx="525176" cy="208591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  <a:gd name="connsiteX0" fmla="*/ 39190 w 615988"/>
                <a:gd name="connsiteY0" fmla="*/ 149683 h 255659"/>
                <a:gd name="connsiteX1" fmla="*/ 404950 w 615988"/>
                <a:gd name="connsiteY1" fmla="*/ 14510 h 255659"/>
                <a:gd name="connsiteX2" fmla="*/ 579878 w 615988"/>
                <a:gd name="connsiteY2" fmla="*/ 22462 h 255659"/>
                <a:gd name="connsiteX3" fmla="*/ 605855 w 615988"/>
                <a:gd name="connsiteY3" fmla="*/ 180322 h 255659"/>
                <a:gd name="connsiteX4" fmla="*/ 452657 w 615988"/>
                <a:gd name="connsiteY4" fmla="*/ 253050 h 255659"/>
                <a:gd name="connsiteX5" fmla="*/ 55092 w 615988"/>
                <a:gd name="connsiteY5" fmla="*/ 229196 h 255659"/>
                <a:gd name="connsiteX6" fmla="*/ 39190 w 615988"/>
                <a:gd name="connsiteY6" fmla="*/ 149683 h 255659"/>
                <a:gd name="connsiteX0" fmla="*/ 39190 w 624833"/>
                <a:gd name="connsiteY0" fmla="*/ 142198 h 248174"/>
                <a:gd name="connsiteX1" fmla="*/ 404950 w 624833"/>
                <a:gd name="connsiteY1" fmla="*/ 7025 h 248174"/>
                <a:gd name="connsiteX2" fmla="*/ 600235 w 624833"/>
                <a:gd name="connsiteY2" fmla="*/ 35334 h 248174"/>
                <a:gd name="connsiteX3" fmla="*/ 605855 w 624833"/>
                <a:gd name="connsiteY3" fmla="*/ 172837 h 248174"/>
                <a:gd name="connsiteX4" fmla="*/ 452657 w 624833"/>
                <a:gd name="connsiteY4" fmla="*/ 245565 h 248174"/>
                <a:gd name="connsiteX5" fmla="*/ 55092 w 624833"/>
                <a:gd name="connsiteY5" fmla="*/ 221711 h 248174"/>
                <a:gd name="connsiteX6" fmla="*/ 39190 w 624833"/>
                <a:gd name="connsiteY6" fmla="*/ 142198 h 24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833" h="248174">
                  <a:moveTo>
                    <a:pt x="39190" y="142198"/>
                  </a:moveTo>
                  <a:cubicBezTo>
                    <a:pt x="97500" y="106417"/>
                    <a:pt x="311443" y="24836"/>
                    <a:pt x="404950" y="7025"/>
                  </a:cubicBezTo>
                  <a:cubicBezTo>
                    <a:pt x="498457" y="-10786"/>
                    <a:pt x="566751" y="7699"/>
                    <a:pt x="600235" y="35334"/>
                  </a:cubicBezTo>
                  <a:cubicBezTo>
                    <a:pt x="633719" y="62969"/>
                    <a:pt x="630451" y="137799"/>
                    <a:pt x="605855" y="172837"/>
                  </a:cubicBezTo>
                  <a:cubicBezTo>
                    <a:pt x="581259" y="207876"/>
                    <a:pt x="538796" y="236288"/>
                    <a:pt x="452657" y="245565"/>
                  </a:cubicBezTo>
                  <a:cubicBezTo>
                    <a:pt x="366518" y="254842"/>
                    <a:pt x="121353" y="237614"/>
                    <a:pt x="55092" y="221711"/>
                  </a:cubicBezTo>
                  <a:cubicBezTo>
                    <a:pt x="-11169" y="205808"/>
                    <a:pt x="-19120" y="177979"/>
                    <a:pt x="39190" y="14219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494F4A62-DCDB-9964-99D8-43C49C2FC57E}"/>
                </a:ext>
              </a:extLst>
            </p:cNvPr>
            <p:cNvSpPr/>
            <p:nvPr/>
          </p:nvSpPr>
          <p:spPr>
            <a:xfrm>
              <a:off x="7441660" y="3022773"/>
              <a:ext cx="1121765" cy="1158230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  <a:gd name="connsiteX0" fmla="*/ 519844 w 1243761"/>
                <a:gd name="connsiteY0" fmla="*/ 19710 h 1351853"/>
                <a:gd name="connsiteX1" fmla="*/ 290650 w 1243761"/>
                <a:gd name="connsiteY1" fmla="*/ 472438 h 1351853"/>
                <a:gd name="connsiteX2" fmla="*/ 5287 w 1243761"/>
                <a:gd name="connsiteY2" fmla="*/ 887934 h 1351853"/>
                <a:gd name="connsiteX3" fmla="*/ 174998 w 1243761"/>
                <a:gd name="connsiteY3" fmla="*/ 1341945 h 1351853"/>
                <a:gd name="connsiteX4" fmla="*/ 968803 w 1243761"/>
                <a:gd name="connsiteY4" fmla="*/ 1151445 h 1351853"/>
                <a:gd name="connsiteX5" fmla="*/ 1240265 w 1243761"/>
                <a:gd name="connsiteY5" fmla="*/ 589470 h 1351853"/>
                <a:gd name="connsiteX6" fmla="*/ 1154540 w 1243761"/>
                <a:gd name="connsiteY6" fmla="*/ 132270 h 1351853"/>
                <a:gd name="connsiteX7" fmla="*/ 519844 w 1243761"/>
                <a:gd name="connsiteY7" fmla="*/ 19710 h 1351853"/>
                <a:gd name="connsiteX0" fmla="*/ 441158 w 1247471"/>
                <a:gd name="connsiteY0" fmla="*/ 20556 h 1346142"/>
                <a:gd name="connsiteX1" fmla="*/ 290650 w 1247471"/>
                <a:gd name="connsiteY1" fmla="*/ 466727 h 1346142"/>
                <a:gd name="connsiteX2" fmla="*/ 5287 w 1247471"/>
                <a:gd name="connsiteY2" fmla="*/ 882223 h 1346142"/>
                <a:gd name="connsiteX3" fmla="*/ 174998 w 1247471"/>
                <a:gd name="connsiteY3" fmla="*/ 1336234 h 1346142"/>
                <a:gd name="connsiteX4" fmla="*/ 968803 w 1247471"/>
                <a:gd name="connsiteY4" fmla="*/ 1145734 h 1346142"/>
                <a:gd name="connsiteX5" fmla="*/ 1240265 w 1247471"/>
                <a:gd name="connsiteY5" fmla="*/ 583759 h 1346142"/>
                <a:gd name="connsiteX6" fmla="*/ 1154540 w 1247471"/>
                <a:gd name="connsiteY6" fmla="*/ 126559 h 1346142"/>
                <a:gd name="connsiteX7" fmla="*/ 441158 w 1247471"/>
                <a:gd name="connsiteY7" fmla="*/ 20556 h 1346142"/>
                <a:gd name="connsiteX0" fmla="*/ 472300 w 1278613"/>
                <a:gd name="connsiteY0" fmla="*/ 20556 h 1339653"/>
                <a:gd name="connsiteX1" fmla="*/ 321792 w 1278613"/>
                <a:gd name="connsiteY1" fmla="*/ 466727 h 1339653"/>
                <a:gd name="connsiteX2" fmla="*/ 3643 w 1278613"/>
                <a:gd name="connsiteY2" fmla="*/ 1013366 h 1339653"/>
                <a:gd name="connsiteX3" fmla="*/ 206140 w 1278613"/>
                <a:gd name="connsiteY3" fmla="*/ 1336234 h 1339653"/>
                <a:gd name="connsiteX4" fmla="*/ 999945 w 1278613"/>
                <a:gd name="connsiteY4" fmla="*/ 1145734 h 1339653"/>
                <a:gd name="connsiteX5" fmla="*/ 1271407 w 1278613"/>
                <a:gd name="connsiteY5" fmla="*/ 583759 h 1339653"/>
                <a:gd name="connsiteX6" fmla="*/ 1185682 w 1278613"/>
                <a:gd name="connsiteY6" fmla="*/ 126559 h 1339653"/>
                <a:gd name="connsiteX7" fmla="*/ 472300 w 1278613"/>
                <a:gd name="connsiteY7" fmla="*/ 20556 h 1339653"/>
                <a:gd name="connsiteX0" fmla="*/ 468801 w 1275114"/>
                <a:gd name="connsiteY0" fmla="*/ 20556 h 1339653"/>
                <a:gd name="connsiteX1" fmla="*/ 318293 w 1275114"/>
                <a:gd name="connsiteY1" fmla="*/ 466727 h 1339653"/>
                <a:gd name="connsiteX2" fmla="*/ 144 w 1275114"/>
                <a:gd name="connsiteY2" fmla="*/ 1013366 h 1339653"/>
                <a:gd name="connsiteX3" fmla="*/ 202641 w 1275114"/>
                <a:gd name="connsiteY3" fmla="*/ 1336234 h 1339653"/>
                <a:gd name="connsiteX4" fmla="*/ 996446 w 1275114"/>
                <a:gd name="connsiteY4" fmla="*/ 1145734 h 1339653"/>
                <a:gd name="connsiteX5" fmla="*/ 1267908 w 1275114"/>
                <a:gd name="connsiteY5" fmla="*/ 583759 h 1339653"/>
                <a:gd name="connsiteX6" fmla="*/ 1182183 w 1275114"/>
                <a:gd name="connsiteY6" fmla="*/ 126559 h 1339653"/>
                <a:gd name="connsiteX7" fmla="*/ 468801 w 1275114"/>
                <a:gd name="connsiteY7" fmla="*/ 20556 h 1339653"/>
                <a:gd name="connsiteX0" fmla="*/ 469099 w 1275412"/>
                <a:gd name="connsiteY0" fmla="*/ 20556 h 1320568"/>
                <a:gd name="connsiteX1" fmla="*/ 318591 w 1275412"/>
                <a:gd name="connsiteY1" fmla="*/ 466727 h 1320568"/>
                <a:gd name="connsiteX2" fmla="*/ 442 w 1275412"/>
                <a:gd name="connsiteY2" fmla="*/ 1013366 h 1320568"/>
                <a:gd name="connsiteX3" fmla="*/ 268510 w 1275412"/>
                <a:gd name="connsiteY3" fmla="*/ 1316563 h 1320568"/>
                <a:gd name="connsiteX4" fmla="*/ 996744 w 1275412"/>
                <a:gd name="connsiteY4" fmla="*/ 1145734 h 1320568"/>
                <a:gd name="connsiteX5" fmla="*/ 1268206 w 1275412"/>
                <a:gd name="connsiteY5" fmla="*/ 583759 h 1320568"/>
                <a:gd name="connsiteX6" fmla="*/ 1182481 w 1275412"/>
                <a:gd name="connsiteY6" fmla="*/ 126559 h 1320568"/>
                <a:gd name="connsiteX7" fmla="*/ 469099 w 1275412"/>
                <a:gd name="connsiteY7" fmla="*/ 20556 h 1320568"/>
                <a:gd name="connsiteX0" fmla="*/ 469099 w 1287288"/>
                <a:gd name="connsiteY0" fmla="*/ 34061 h 1334073"/>
                <a:gd name="connsiteX1" fmla="*/ 318591 w 1287288"/>
                <a:gd name="connsiteY1" fmla="*/ 480232 h 1334073"/>
                <a:gd name="connsiteX2" fmla="*/ 442 w 1287288"/>
                <a:gd name="connsiteY2" fmla="*/ 1026871 h 1334073"/>
                <a:gd name="connsiteX3" fmla="*/ 268510 w 1287288"/>
                <a:gd name="connsiteY3" fmla="*/ 1330068 h 1334073"/>
                <a:gd name="connsiteX4" fmla="*/ 996744 w 1287288"/>
                <a:gd name="connsiteY4" fmla="*/ 1159239 h 1334073"/>
                <a:gd name="connsiteX5" fmla="*/ 1268206 w 1287288"/>
                <a:gd name="connsiteY5" fmla="*/ 597264 h 1334073"/>
                <a:gd name="connsiteX6" fmla="*/ 1175923 w 1287288"/>
                <a:gd name="connsiteY6" fmla="*/ 94164 h 1334073"/>
                <a:gd name="connsiteX7" fmla="*/ 469099 w 1287288"/>
                <a:gd name="connsiteY7" fmla="*/ 34061 h 1334073"/>
                <a:gd name="connsiteX0" fmla="*/ 469081 w 1289688"/>
                <a:gd name="connsiteY0" fmla="*/ 34061 h 1331611"/>
                <a:gd name="connsiteX1" fmla="*/ 318573 w 1289688"/>
                <a:gd name="connsiteY1" fmla="*/ 480232 h 1331611"/>
                <a:gd name="connsiteX2" fmla="*/ 424 w 1289688"/>
                <a:gd name="connsiteY2" fmla="*/ 1026871 h 1331611"/>
                <a:gd name="connsiteX3" fmla="*/ 268492 w 1289688"/>
                <a:gd name="connsiteY3" fmla="*/ 1330068 h 1331611"/>
                <a:gd name="connsiteX4" fmla="*/ 963940 w 1289688"/>
                <a:gd name="connsiteY4" fmla="*/ 1119897 h 1331611"/>
                <a:gd name="connsiteX5" fmla="*/ 1268188 w 1289688"/>
                <a:gd name="connsiteY5" fmla="*/ 597264 h 1331611"/>
                <a:gd name="connsiteX6" fmla="*/ 1175905 w 1289688"/>
                <a:gd name="connsiteY6" fmla="*/ 94164 h 1331611"/>
                <a:gd name="connsiteX7" fmla="*/ 469081 w 1289688"/>
                <a:gd name="connsiteY7" fmla="*/ 34061 h 13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9688" h="1331611">
                  <a:moveTo>
                    <a:pt x="469081" y="34061"/>
                  </a:moveTo>
                  <a:cubicBezTo>
                    <a:pt x="326192" y="98406"/>
                    <a:pt x="396682" y="314764"/>
                    <a:pt x="318573" y="480232"/>
                  </a:cubicBezTo>
                  <a:cubicBezTo>
                    <a:pt x="240464" y="645700"/>
                    <a:pt x="8771" y="885232"/>
                    <a:pt x="424" y="1026871"/>
                  </a:cubicBezTo>
                  <a:cubicBezTo>
                    <a:pt x="-7923" y="1168510"/>
                    <a:pt x="107906" y="1314564"/>
                    <a:pt x="268492" y="1330068"/>
                  </a:cubicBezTo>
                  <a:cubicBezTo>
                    <a:pt x="429078" y="1345572"/>
                    <a:pt x="797324" y="1242031"/>
                    <a:pt x="963940" y="1119897"/>
                  </a:cubicBezTo>
                  <a:cubicBezTo>
                    <a:pt x="1130556" y="997763"/>
                    <a:pt x="1232861" y="768219"/>
                    <a:pt x="1268188" y="597264"/>
                  </a:cubicBezTo>
                  <a:cubicBezTo>
                    <a:pt x="1303515" y="426309"/>
                    <a:pt x="1309090" y="188031"/>
                    <a:pt x="1175905" y="94164"/>
                  </a:cubicBezTo>
                  <a:cubicBezTo>
                    <a:pt x="1042721" y="297"/>
                    <a:pt x="611970" y="-30284"/>
                    <a:pt x="469081" y="3406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994D1762-ADC8-3858-CE5C-09483064A287}"/>
                </a:ext>
              </a:extLst>
            </p:cNvPr>
            <p:cNvSpPr/>
            <p:nvPr/>
          </p:nvSpPr>
          <p:spPr>
            <a:xfrm>
              <a:off x="7743760" y="3025829"/>
              <a:ext cx="870346" cy="1134836"/>
            </a:xfrm>
            <a:custGeom>
              <a:avLst/>
              <a:gdLst>
                <a:gd name="connsiteX0" fmla="*/ 16737 w 1403210"/>
                <a:gd name="connsiteY0" fmla="*/ 477328 h 1977658"/>
                <a:gd name="connsiteX1" fmla="*/ 269285 w 1403210"/>
                <a:gd name="connsiteY1" fmla="*/ 259614 h 1977658"/>
                <a:gd name="connsiteX2" fmla="*/ 556668 w 1403210"/>
                <a:gd name="connsiteY2" fmla="*/ 320574 h 1977658"/>
                <a:gd name="connsiteX3" fmla="*/ 652462 w 1403210"/>
                <a:gd name="connsiteY3" fmla="*/ 677625 h 1977658"/>
                <a:gd name="connsiteX4" fmla="*/ 356371 w 1403210"/>
                <a:gd name="connsiteY4" fmla="*/ 1043385 h 1977658"/>
                <a:gd name="connsiteX5" fmla="*/ 16737 w 1403210"/>
                <a:gd name="connsiteY5" fmla="*/ 1374311 h 1977658"/>
                <a:gd name="connsiteX6" fmla="*/ 68988 w 1403210"/>
                <a:gd name="connsiteY6" fmla="*/ 1801031 h 1977658"/>
                <a:gd name="connsiteX7" fmla="*/ 217034 w 1403210"/>
                <a:gd name="connsiteY7" fmla="*/ 1975203 h 1977658"/>
                <a:gd name="connsiteX8" fmla="*/ 931137 w 1403210"/>
                <a:gd name="connsiteY8" fmla="*/ 1687820 h 1977658"/>
                <a:gd name="connsiteX9" fmla="*/ 1235937 w 1403210"/>
                <a:gd name="connsiteY9" fmla="*/ 1243683 h 1977658"/>
                <a:gd name="connsiteX10" fmla="*/ 1401399 w 1403210"/>
                <a:gd name="connsiteY10" fmla="*/ 555705 h 1977658"/>
                <a:gd name="connsiteX11" fmla="*/ 1288188 w 1403210"/>
                <a:gd name="connsiteY11" fmla="*/ 181237 h 1977658"/>
                <a:gd name="connsiteX12" fmla="*/ 791799 w 1403210"/>
                <a:gd name="connsiteY12" fmla="*/ 15774 h 1977658"/>
                <a:gd name="connsiteX13" fmla="*/ 269285 w 1403210"/>
                <a:gd name="connsiteY13" fmla="*/ 24483 h 1977658"/>
                <a:gd name="connsiteX14" fmla="*/ 86405 w 1403210"/>
                <a:gd name="connsiteY14" fmla="*/ 172528 h 1977658"/>
                <a:gd name="connsiteX15" fmla="*/ 16737 w 1403210"/>
                <a:gd name="connsiteY15" fmla="*/ 477328 h 1977658"/>
                <a:gd name="connsiteX0" fmla="*/ 16737 w 1403210"/>
                <a:gd name="connsiteY0" fmla="*/ 477328 h 1977658"/>
                <a:gd name="connsiteX1" fmla="*/ 269285 w 1403210"/>
                <a:gd name="connsiteY1" fmla="*/ 259614 h 1977658"/>
                <a:gd name="connsiteX2" fmla="*/ 556668 w 1403210"/>
                <a:gd name="connsiteY2" fmla="*/ 320574 h 1977658"/>
                <a:gd name="connsiteX3" fmla="*/ 652462 w 1403210"/>
                <a:gd name="connsiteY3" fmla="*/ 677625 h 1977658"/>
                <a:gd name="connsiteX4" fmla="*/ 356371 w 1403210"/>
                <a:gd name="connsiteY4" fmla="*/ 1043385 h 1977658"/>
                <a:gd name="connsiteX5" fmla="*/ 16737 w 1403210"/>
                <a:gd name="connsiteY5" fmla="*/ 1374311 h 1977658"/>
                <a:gd name="connsiteX6" fmla="*/ 68988 w 1403210"/>
                <a:gd name="connsiteY6" fmla="*/ 1801031 h 1977658"/>
                <a:gd name="connsiteX7" fmla="*/ 217034 w 1403210"/>
                <a:gd name="connsiteY7" fmla="*/ 1975203 h 1977658"/>
                <a:gd name="connsiteX8" fmla="*/ 931137 w 1403210"/>
                <a:gd name="connsiteY8" fmla="*/ 1687820 h 1977658"/>
                <a:gd name="connsiteX9" fmla="*/ 1235937 w 1403210"/>
                <a:gd name="connsiteY9" fmla="*/ 1243683 h 1977658"/>
                <a:gd name="connsiteX10" fmla="*/ 1401399 w 1403210"/>
                <a:gd name="connsiteY10" fmla="*/ 555705 h 1977658"/>
                <a:gd name="connsiteX11" fmla="*/ 1288188 w 1403210"/>
                <a:gd name="connsiteY11" fmla="*/ 181237 h 1977658"/>
                <a:gd name="connsiteX12" fmla="*/ 791799 w 1403210"/>
                <a:gd name="connsiteY12" fmla="*/ 15774 h 1977658"/>
                <a:gd name="connsiteX13" fmla="*/ 269285 w 1403210"/>
                <a:gd name="connsiteY13" fmla="*/ 24483 h 1977658"/>
                <a:gd name="connsiteX14" fmla="*/ 67355 w 1403210"/>
                <a:gd name="connsiteY14" fmla="*/ 172528 h 1977658"/>
                <a:gd name="connsiteX15" fmla="*/ 16737 w 1403210"/>
                <a:gd name="connsiteY15" fmla="*/ 477328 h 1977658"/>
                <a:gd name="connsiteX0" fmla="*/ 16737 w 1516737"/>
                <a:gd name="connsiteY0" fmla="*/ 477328 h 1977658"/>
                <a:gd name="connsiteX1" fmla="*/ 269285 w 1516737"/>
                <a:gd name="connsiteY1" fmla="*/ 259614 h 1977658"/>
                <a:gd name="connsiteX2" fmla="*/ 556668 w 1516737"/>
                <a:gd name="connsiteY2" fmla="*/ 320574 h 1977658"/>
                <a:gd name="connsiteX3" fmla="*/ 652462 w 1516737"/>
                <a:gd name="connsiteY3" fmla="*/ 677625 h 1977658"/>
                <a:gd name="connsiteX4" fmla="*/ 356371 w 1516737"/>
                <a:gd name="connsiteY4" fmla="*/ 1043385 h 1977658"/>
                <a:gd name="connsiteX5" fmla="*/ 16737 w 1516737"/>
                <a:gd name="connsiteY5" fmla="*/ 1374311 h 1977658"/>
                <a:gd name="connsiteX6" fmla="*/ 68988 w 1516737"/>
                <a:gd name="connsiteY6" fmla="*/ 1801031 h 1977658"/>
                <a:gd name="connsiteX7" fmla="*/ 217034 w 1516737"/>
                <a:gd name="connsiteY7" fmla="*/ 1975203 h 1977658"/>
                <a:gd name="connsiteX8" fmla="*/ 931137 w 1516737"/>
                <a:gd name="connsiteY8" fmla="*/ 1687820 h 1977658"/>
                <a:gd name="connsiteX9" fmla="*/ 1235937 w 1516737"/>
                <a:gd name="connsiteY9" fmla="*/ 1243683 h 1977658"/>
                <a:gd name="connsiteX10" fmla="*/ 1512026 w 1516737"/>
                <a:gd name="connsiteY10" fmla="*/ 1061619 h 1977658"/>
                <a:gd name="connsiteX11" fmla="*/ 1401399 w 1516737"/>
                <a:gd name="connsiteY11" fmla="*/ 555705 h 1977658"/>
                <a:gd name="connsiteX12" fmla="*/ 1288188 w 1516737"/>
                <a:gd name="connsiteY12" fmla="*/ 181237 h 1977658"/>
                <a:gd name="connsiteX13" fmla="*/ 791799 w 1516737"/>
                <a:gd name="connsiteY13" fmla="*/ 15774 h 1977658"/>
                <a:gd name="connsiteX14" fmla="*/ 269285 w 1516737"/>
                <a:gd name="connsiteY14" fmla="*/ 24483 h 1977658"/>
                <a:gd name="connsiteX15" fmla="*/ 67355 w 1516737"/>
                <a:gd name="connsiteY15" fmla="*/ 172528 h 1977658"/>
                <a:gd name="connsiteX16" fmla="*/ 16737 w 1516737"/>
                <a:gd name="connsiteY16" fmla="*/ 477328 h 1977658"/>
                <a:gd name="connsiteX0" fmla="*/ 16737 w 1516737"/>
                <a:gd name="connsiteY0" fmla="*/ 477328 h 1977658"/>
                <a:gd name="connsiteX1" fmla="*/ 269285 w 1516737"/>
                <a:gd name="connsiteY1" fmla="*/ 259614 h 1977658"/>
                <a:gd name="connsiteX2" fmla="*/ 556668 w 1516737"/>
                <a:gd name="connsiteY2" fmla="*/ 320574 h 1977658"/>
                <a:gd name="connsiteX3" fmla="*/ 652462 w 1516737"/>
                <a:gd name="connsiteY3" fmla="*/ 677625 h 1977658"/>
                <a:gd name="connsiteX4" fmla="*/ 356371 w 1516737"/>
                <a:gd name="connsiteY4" fmla="*/ 1043385 h 1977658"/>
                <a:gd name="connsiteX5" fmla="*/ 16737 w 1516737"/>
                <a:gd name="connsiteY5" fmla="*/ 1374311 h 1977658"/>
                <a:gd name="connsiteX6" fmla="*/ 68988 w 1516737"/>
                <a:gd name="connsiteY6" fmla="*/ 1801031 h 1977658"/>
                <a:gd name="connsiteX7" fmla="*/ 217034 w 1516737"/>
                <a:gd name="connsiteY7" fmla="*/ 1975203 h 1977658"/>
                <a:gd name="connsiteX8" fmla="*/ 931137 w 1516737"/>
                <a:gd name="connsiteY8" fmla="*/ 1687820 h 1977658"/>
                <a:gd name="connsiteX9" fmla="*/ 1274037 w 1516737"/>
                <a:gd name="connsiteY9" fmla="*/ 1286546 h 1977658"/>
                <a:gd name="connsiteX10" fmla="*/ 1512026 w 1516737"/>
                <a:gd name="connsiteY10" fmla="*/ 1061619 h 1977658"/>
                <a:gd name="connsiteX11" fmla="*/ 1401399 w 1516737"/>
                <a:gd name="connsiteY11" fmla="*/ 555705 h 1977658"/>
                <a:gd name="connsiteX12" fmla="*/ 1288188 w 1516737"/>
                <a:gd name="connsiteY12" fmla="*/ 181237 h 1977658"/>
                <a:gd name="connsiteX13" fmla="*/ 791799 w 1516737"/>
                <a:gd name="connsiteY13" fmla="*/ 15774 h 1977658"/>
                <a:gd name="connsiteX14" fmla="*/ 269285 w 1516737"/>
                <a:gd name="connsiteY14" fmla="*/ 24483 h 1977658"/>
                <a:gd name="connsiteX15" fmla="*/ 67355 w 1516737"/>
                <a:gd name="connsiteY15" fmla="*/ 172528 h 1977658"/>
                <a:gd name="connsiteX16" fmla="*/ 16737 w 1516737"/>
                <a:gd name="connsiteY16" fmla="*/ 477328 h 197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16737" h="1977658">
                  <a:moveTo>
                    <a:pt x="16737" y="477328"/>
                  </a:moveTo>
                  <a:cubicBezTo>
                    <a:pt x="50392" y="491842"/>
                    <a:pt x="179297" y="285740"/>
                    <a:pt x="269285" y="259614"/>
                  </a:cubicBezTo>
                  <a:cubicBezTo>
                    <a:pt x="359274" y="233488"/>
                    <a:pt x="492805" y="250906"/>
                    <a:pt x="556668" y="320574"/>
                  </a:cubicBezTo>
                  <a:cubicBezTo>
                    <a:pt x="620531" y="390242"/>
                    <a:pt x="685845" y="557156"/>
                    <a:pt x="652462" y="677625"/>
                  </a:cubicBezTo>
                  <a:cubicBezTo>
                    <a:pt x="619079" y="798094"/>
                    <a:pt x="462325" y="927271"/>
                    <a:pt x="356371" y="1043385"/>
                  </a:cubicBezTo>
                  <a:cubicBezTo>
                    <a:pt x="250417" y="1159499"/>
                    <a:pt x="64634" y="1248037"/>
                    <a:pt x="16737" y="1374311"/>
                  </a:cubicBezTo>
                  <a:cubicBezTo>
                    <a:pt x="-31160" y="1500585"/>
                    <a:pt x="35605" y="1700882"/>
                    <a:pt x="68988" y="1801031"/>
                  </a:cubicBezTo>
                  <a:cubicBezTo>
                    <a:pt x="102371" y="1901180"/>
                    <a:pt x="73343" y="1994071"/>
                    <a:pt x="217034" y="1975203"/>
                  </a:cubicBezTo>
                  <a:cubicBezTo>
                    <a:pt x="360725" y="1956335"/>
                    <a:pt x="754970" y="1802596"/>
                    <a:pt x="931137" y="1687820"/>
                  </a:cubicBezTo>
                  <a:cubicBezTo>
                    <a:pt x="1107304" y="1573044"/>
                    <a:pt x="1177222" y="1390913"/>
                    <a:pt x="1274037" y="1286546"/>
                  </a:cubicBezTo>
                  <a:cubicBezTo>
                    <a:pt x="1370852" y="1182179"/>
                    <a:pt x="1484449" y="1176282"/>
                    <a:pt x="1512026" y="1061619"/>
                  </a:cubicBezTo>
                  <a:cubicBezTo>
                    <a:pt x="1539603" y="946956"/>
                    <a:pt x="1438705" y="702435"/>
                    <a:pt x="1401399" y="555705"/>
                  </a:cubicBezTo>
                  <a:cubicBezTo>
                    <a:pt x="1364093" y="408975"/>
                    <a:pt x="1389788" y="271226"/>
                    <a:pt x="1288188" y="181237"/>
                  </a:cubicBezTo>
                  <a:cubicBezTo>
                    <a:pt x="1186588" y="91248"/>
                    <a:pt x="961616" y="41900"/>
                    <a:pt x="791799" y="15774"/>
                  </a:cubicBezTo>
                  <a:cubicBezTo>
                    <a:pt x="621982" y="-10352"/>
                    <a:pt x="386851" y="-1643"/>
                    <a:pt x="269285" y="24483"/>
                  </a:cubicBezTo>
                  <a:cubicBezTo>
                    <a:pt x="151719" y="50609"/>
                    <a:pt x="109446" y="104311"/>
                    <a:pt x="67355" y="172528"/>
                  </a:cubicBezTo>
                  <a:cubicBezTo>
                    <a:pt x="25264" y="240745"/>
                    <a:pt x="-16918" y="462814"/>
                    <a:pt x="16737" y="47732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FD8CEF0A-5F6F-6790-C953-23732790B8F8}"/>
                </a:ext>
              </a:extLst>
            </p:cNvPr>
            <p:cNvSpPr/>
            <p:nvPr/>
          </p:nvSpPr>
          <p:spPr>
            <a:xfrm>
              <a:off x="8246372" y="3141495"/>
              <a:ext cx="525176" cy="208591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  <a:gd name="connsiteX0" fmla="*/ 39190 w 615988"/>
                <a:gd name="connsiteY0" fmla="*/ 149683 h 255659"/>
                <a:gd name="connsiteX1" fmla="*/ 404950 w 615988"/>
                <a:gd name="connsiteY1" fmla="*/ 14510 h 255659"/>
                <a:gd name="connsiteX2" fmla="*/ 579878 w 615988"/>
                <a:gd name="connsiteY2" fmla="*/ 22462 h 255659"/>
                <a:gd name="connsiteX3" fmla="*/ 605855 w 615988"/>
                <a:gd name="connsiteY3" fmla="*/ 180322 h 255659"/>
                <a:gd name="connsiteX4" fmla="*/ 452657 w 615988"/>
                <a:gd name="connsiteY4" fmla="*/ 253050 h 255659"/>
                <a:gd name="connsiteX5" fmla="*/ 55092 w 615988"/>
                <a:gd name="connsiteY5" fmla="*/ 229196 h 255659"/>
                <a:gd name="connsiteX6" fmla="*/ 39190 w 615988"/>
                <a:gd name="connsiteY6" fmla="*/ 149683 h 255659"/>
                <a:gd name="connsiteX0" fmla="*/ 39190 w 624833"/>
                <a:gd name="connsiteY0" fmla="*/ 142198 h 248174"/>
                <a:gd name="connsiteX1" fmla="*/ 404950 w 624833"/>
                <a:gd name="connsiteY1" fmla="*/ 7025 h 248174"/>
                <a:gd name="connsiteX2" fmla="*/ 600235 w 624833"/>
                <a:gd name="connsiteY2" fmla="*/ 35334 h 248174"/>
                <a:gd name="connsiteX3" fmla="*/ 605855 w 624833"/>
                <a:gd name="connsiteY3" fmla="*/ 172837 h 248174"/>
                <a:gd name="connsiteX4" fmla="*/ 452657 w 624833"/>
                <a:gd name="connsiteY4" fmla="*/ 245565 h 248174"/>
                <a:gd name="connsiteX5" fmla="*/ 55092 w 624833"/>
                <a:gd name="connsiteY5" fmla="*/ 221711 h 248174"/>
                <a:gd name="connsiteX6" fmla="*/ 39190 w 624833"/>
                <a:gd name="connsiteY6" fmla="*/ 142198 h 24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833" h="248174">
                  <a:moveTo>
                    <a:pt x="39190" y="142198"/>
                  </a:moveTo>
                  <a:cubicBezTo>
                    <a:pt x="97500" y="106417"/>
                    <a:pt x="311443" y="24836"/>
                    <a:pt x="404950" y="7025"/>
                  </a:cubicBezTo>
                  <a:cubicBezTo>
                    <a:pt x="498457" y="-10786"/>
                    <a:pt x="566751" y="7699"/>
                    <a:pt x="600235" y="35334"/>
                  </a:cubicBezTo>
                  <a:cubicBezTo>
                    <a:pt x="633719" y="62969"/>
                    <a:pt x="630451" y="137799"/>
                    <a:pt x="605855" y="172837"/>
                  </a:cubicBezTo>
                  <a:cubicBezTo>
                    <a:pt x="581259" y="207876"/>
                    <a:pt x="538796" y="236288"/>
                    <a:pt x="452657" y="245565"/>
                  </a:cubicBezTo>
                  <a:cubicBezTo>
                    <a:pt x="366518" y="254842"/>
                    <a:pt x="121353" y="237614"/>
                    <a:pt x="55092" y="221711"/>
                  </a:cubicBezTo>
                  <a:cubicBezTo>
                    <a:pt x="-11169" y="205808"/>
                    <a:pt x="-19120" y="177979"/>
                    <a:pt x="39190" y="14219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79186E3-85F6-5C93-B994-DFF6AEDA820D}"/>
                </a:ext>
              </a:extLst>
            </p:cNvPr>
            <p:cNvSpPr/>
            <p:nvPr/>
          </p:nvSpPr>
          <p:spPr>
            <a:xfrm rot="3496431" flipH="1">
              <a:off x="8073860" y="2819414"/>
              <a:ext cx="315328" cy="366968"/>
            </a:xfrm>
            <a:custGeom>
              <a:avLst/>
              <a:gdLst>
                <a:gd name="connsiteX0" fmla="*/ 549516 w 549516"/>
                <a:gd name="connsiteY0" fmla="*/ 0 h 639508"/>
                <a:gd name="connsiteX1" fmla="*/ 0 w 549516"/>
                <a:gd name="connsiteY1" fmla="*/ 493933 h 639508"/>
                <a:gd name="connsiteX2" fmla="*/ 9191 w 549516"/>
                <a:gd name="connsiteY2" fmla="*/ 575884 h 639508"/>
                <a:gd name="connsiteX3" fmla="*/ 40264 w 549516"/>
                <a:gd name="connsiteY3" fmla="*/ 609459 h 639508"/>
                <a:gd name="connsiteX4" fmla="*/ 155538 w 549516"/>
                <a:gd name="connsiteY4" fmla="*/ 636004 h 639508"/>
                <a:gd name="connsiteX5" fmla="*/ 246090 w 549516"/>
                <a:gd name="connsiteY5" fmla="*/ 559891 h 639508"/>
                <a:gd name="connsiteX6" fmla="*/ 256495 w 549516"/>
                <a:gd name="connsiteY6" fmla="*/ 522880 h 639508"/>
                <a:gd name="connsiteX7" fmla="*/ 254486 w 549516"/>
                <a:gd name="connsiteY7" fmla="*/ 493933 h 639508"/>
                <a:gd name="connsiteX8" fmla="*/ 259049 w 549516"/>
                <a:gd name="connsiteY8" fmla="*/ 428193 h 639508"/>
                <a:gd name="connsiteX9" fmla="*/ 258871 w 549516"/>
                <a:gd name="connsiteY9" fmla="*/ 425659 h 639508"/>
                <a:gd name="connsiteX10" fmla="*/ 259146 w 549516"/>
                <a:gd name="connsiteY10" fmla="*/ 426800 h 639508"/>
                <a:gd name="connsiteX11" fmla="*/ 259606 w 549516"/>
                <a:gd name="connsiteY11" fmla="*/ 420166 h 639508"/>
                <a:gd name="connsiteX12" fmla="*/ 549516 w 549516"/>
                <a:gd name="connsiteY12" fmla="*/ 0 h 63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9516" h="639508">
                  <a:moveTo>
                    <a:pt x="549516" y="0"/>
                  </a:moveTo>
                  <a:cubicBezTo>
                    <a:pt x="246027" y="0"/>
                    <a:pt x="0" y="221141"/>
                    <a:pt x="0" y="493933"/>
                  </a:cubicBezTo>
                  <a:lnTo>
                    <a:pt x="9191" y="575884"/>
                  </a:lnTo>
                  <a:lnTo>
                    <a:pt x="40264" y="609459"/>
                  </a:lnTo>
                  <a:cubicBezTo>
                    <a:pt x="74243" y="634833"/>
                    <a:pt x="115353" y="645681"/>
                    <a:pt x="155538" y="636004"/>
                  </a:cubicBezTo>
                  <a:cubicBezTo>
                    <a:pt x="195724" y="626326"/>
                    <a:pt x="227388" y="597952"/>
                    <a:pt x="246090" y="559891"/>
                  </a:cubicBezTo>
                  <a:lnTo>
                    <a:pt x="256495" y="522880"/>
                  </a:lnTo>
                  <a:lnTo>
                    <a:pt x="254486" y="493933"/>
                  </a:lnTo>
                  <a:lnTo>
                    <a:pt x="259049" y="428193"/>
                  </a:lnTo>
                  <a:lnTo>
                    <a:pt x="258871" y="425659"/>
                  </a:lnTo>
                  <a:lnTo>
                    <a:pt x="259146" y="426800"/>
                  </a:lnTo>
                  <a:lnTo>
                    <a:pt x="259606" y="420166"/>
                  </a:lnTo>
                  <a:cubicBezTo>
                    <a:pt x="283329" y="250058"/>
                    <a:pt x="388298" y="96053"/>
                    <a:pt x="549516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C9E6677F-EB18-E047-F585-4C712BB26EDC}"/>
                </a:ext>
              </a:extLst>
            </p:cNvPr>
            <p:cNvSpPr/>
            <p:nvPr/>
          </p:nvSpPr>
          <p:spPr>
            <a:xfrm>
              <a:off x="7442550" y="3856324"/>
              <a:ext cx="242683" cy="244644"/>
            </a:xfrm>
            <a:custGeom>
              <a:avLst/>
              <a:gdLst>
                <a:gd name="connsiteX0" fmla="*/ 27164 w 422919"/>
                <a:gd name="connsiteY0" fmla="*/ 93 h 426336"/>
                <a:gd name="connsiteX1" fmla="*/ 160514 w 422919"/>
                <a:gd name="connsiteY1" fmla="*/ 81055 h 426336"/>
                <a:gd name="connsiteX2" fmla="*/ 370064 w 422919"/>
                <a:gd name="connsiteY2" fmla="*/ 33430 h 426336"/>
                <a:gd name="connsiteX3" fmla="*/ 412926 w 422919"/>
                <a:gd name="connsiteY3" fmla="*/ 162018 h 426336"/>
                <a:gd name="connsiteX4" fmla="*/ 217664 w 422919"/>
                <a:gd name="connsiteY4" fmla="*/ 233455 h 426336"/>
                <a:gd name="connsiteX5" fmla="*/ 279576 w 422919"/>
                <a:gd name="connsiteY5" fmla="*/ 404905 h 426336"/>
                <a:gd name="connsiteX6" fmla="*/ 165276 w 422919"/>
                <a:gd name="connsiteY6" fmla="*/ 404905 h 426336"/>
                <a:gd name="connsiteX7" fmla="*/ 112889 w 422919"/>
                <a:gd name="connsiteY7" fmla="*/ 233455 h 426336"/>
                <a:gd name="connsiteX8" fmla="*/ 8114 w 422919"/>
                <a:gd name="connsiteY8" fmla="*/ 100105 h 426336"/>
                <a:gd name="connsiteX9" fmla="*/ 27164 w 422919"/>
                <a:gd name="connsiteY9" fmla="*/ 93 h 426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919" h="426336">
                  <a:moveTo>
                    <a:pt x="27164" y="93"/>
                  </a:moveTo>
                  <a:cubicBezTo>
                    <a:pt x="52564" y="-3082"/>
                    <a:pt x="103364" y="75499"/>
                    <a:pt x="160514" y="81055"/>
                  </a:cubicBezTo>
                  <a:cubicBezTo>
                    <a:pt x="217664" y="86611"/>
                    <a:pt x="327995" y="19936"/>
                    <a:pt x="370064" y="33430"/>
                  </a:cubicBezTo>
                  <a:cubicBezTo>
                    <a:pt x="412133" y="46924"/>
                    <a:pt x="438326" y="128681"/>
                    <a:pt x="412926" y="162018"/>
                  </a:cubicBezTo>
                  <a:cubicBezTo>
                    <a:pt x="387526" y="195355"/>
                    <a:pt x="239889" y="192974"/>
                    <a:pt x="217664" y="233455"/>
                  </a:cubicBezTo>
                  <a:cubicBezTo>
                    <a:pt x="195439" y="273936"/>
                    <a:pt x="288307" y="376330"/>
                    <a:pt x="279576" y="404905"/>
                  </a:cubicBezTo>
                  <a:cubicBezTo>
                    <a:pt x="270845" y="433480"/>
                    <a:pt x="193057" y="433480"/>
                    <a:pt x="165276" y="404905"/>
                  </a:cubicBezTo>
                  <a:cubicBezTo>
                    <a:pt x="137495" y="376330"/>
                    <a:pt x="139083" y="284255"/>
                    <a:pt x="112889" y="233455"/>
                  </a:cubicBezTo>
                  <a:cubicBezTo>
                    <a:pt x="86695" y="182655"/>
                    <a:pt x="24783" y="137411"/>
                    <a:pt x="8114" y="100105"/>
                  </a:cubicBezTo>
                  <a:cubicBezTo>
                    <a:pt x="-8555" y="62799"/>
                    <a:pt x="1764" y="3268"/>
                    <a:pt x="27164" y="93"/>
                  </a:cubicBezTo>
                  <a:close/>
                </a:path>
              </a:pathLst>
            </a:cu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B6D5F978-2839-E15C-B938-01132BD8BE96}"/>
                </a:ext>
              </a:extLst>
            </p:cNvPr>
            <p:cNvSpPr/>
            <p:nvPr/>
          </p:nvSpPr>
          <p:spPr>
            <a:xfrm>
              <a:off x="8029304" y="3419121"/>
              <a:ext cx="199499" cy="1994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5D57D5D0-3F5A-60F4-C375-B19A652D6DD4}"/>
                </a:ext>
              </a:extLst>
            </p:cNvPr>
            <p:cNvSpPr/>
            <p:nvPr/>
          </p:nvSpPr>
          <p:spPr>
            <a:xfrm>
              <a:off x="8045226" y="3473777"/>
              <a:ext cx="106581" cy="1065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9" name="Oval 298">
            <a:extLst>
              <a:ext uri="{FF2B5EF4-FFF2-40B4-BE49-F238E27FC236}">
                <a16:creationId xmlns:a16="http://schemas.microsoft.com/office/drawing/2014/main" id="{6A087B9E-2785-FE86-E199-509AFA4B1D4D}"/>
              </a:ext>
            </a:extLst>
          </p:cNvPr>
          <p:cNvSpPr/>
          <p:nvPr/>
        </p:nvSpPr>
        <p:spPr>
          <a:xfrm>
            <a:off x="1797683" y="5733491"/>
            <a:ext cx="2093380" cy="670219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3002D99D-3CBD-032D-CD46-35C52A82056B}"/>
              </a:ext>
            </a:extLst>
          </p:cNvPr>
          <p:cNvSpPr/>
          <p:nvPr/>
        </p:nvSpPr>
        <p:spPr>
          <a:xfrm>
            <a:off x="7653733" y="5879408"/>
            <a:ext cx="1476612" cy="472754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1" name="Freeform: Shape 270">
            <a:extLst>
              <a:ext uri="{FF2B5EF4-FFF2-40B4-BE49-F238E27FC236}">
                <a16:creationId xmlns:a16="http://schemas.microsoft.com/office/drawing/2014/main" id="{3B3AEF4E-9BBD-5BB5-979A-2722AC2FBC10}"/>
              </a:ext>
            </a:extLst>
          </p:cNvPr>
          <p:cNvSpPr/>
          <p:nvPr/>
        </p:nvSpPr>
        <p:spPr>
          <a:xfrm rot="20567080" flipH="1">
            <a:off x="3434976" y="4464995"/>
            <a:ext cx="280228" cy="361908"/>
          </a:xfrm>
          <a:custGeom>
            <a:avLst/>
            <a:gdLst>
              <a:gd name="connsiteX0" fmla="*/ 393163 w 464061"/>
              <a:gd name="connsiteY0" fmla="*/ 580185 h 599324"/>
              <a:gd name="connsiteX1" fmla="*/ 451529 w 464061"/>
              <a:gd name="connsiteY1" fmla="*/ 327266 h 599324"/>
              <a:gd name="connsiteX2" fmla="*/ 149971 w 464061"/>
              <a:gd name="connsiteY2" fmla="*/ 161895 h 599324"/>
              <a:gd name="connsiteX3" fmla="*/ 13784 w 464061"/>
              <a:gd name="connsiteY3" fmla="*/ 6253 h 599324"/>
              <a:gd name="connsiteX4" fmla="*/ 33239 w 464061"/>
              <a:gd name="connsiteY4" fmla="*/ 385632 h 599324"/>
              <a:gd name="connsiteX5" fmla="*/ 266703 w 464061"/>
              <a:gd name="connsiteY5" fmla="*/ 560730 h 599324"/>
              <a:gd name="connsiteX6" fmla="*/ 393163 w 464061"/>
              <a:gd name="connsiteY6" fmla="*/ 580185 h 59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61" h="599324">
                <a:moveTo>
                  <a:pt x="393163" y="580185"/>
                </a:moveTo>
                <a:cubicBezTo>
                  <a:pt x="423967" y="541274"/>
                  <a:pt x="492061" y="396981"/>
                  <a:pt x="451529" y="327266"/>
                </a:cubicBezTo>
                <a:cubicBezTo>
                  <a:pt x="410997" y="257551"/>
                  <a:pt x="222928" y="215397"/>
                  <a:pt x="149971" y="161895"/>
                </a:cubicBezTo>
                <a:cubicBezTo>
                  <a:pt x="77014" y="108393"/>
                  <a:pt x="33239" y="-31037"/>
                  <a:pt x="13784" y="6253"/>
                </a:cubicBezTo>
                <a:cubicBezTo>
                  <a:pt x="-5671" y="43542"/>
                  <a:pt x="-8914" y="293219"/>
                  <a:pt x="33239" y="385632"/>
                </a:cubicBezTo>
                <a:cubicBezTo>
                  <a:pt x="75392" y="478045"/>
                  <a:pt x="206716" y="529926"/>
                  <a:pt x="266703" y="560730"/>
                </a:cubicBezTo>
                <a:cubicBezTo>
                  <a:pt x="326690" y="591534"/>
                  <a:pt x="362359" y="619096"/>
                  <a:pt x="393163" y="580185"/>
                </a:cubicBezTo>
                <a:close/>
              </a:path>
            </a:pathLst>
          </a:custGeom>
          <a:solidFill>
            <a:srgbClr val="FC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F82024E-AEDC-6973-8C15-A39FC6AEFD1D}"/>
              </a:ext>
            </a:extLst>
          </p:cNvPr>
          <p:cNvSpPr/>
          <p:nvPr/>
        </p:nvSpPr>
        <p:spPr>
          <a:xfrm>
            <a:off x="357989" y="5869678"/>
            <a:ext cx="2093380" cy="670219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9E9AE679-DD1F-3A9D-A128-7F7DEFF14DFD}"/>
              </a:ext>
            </a:extLst>
          </p:cNvPr>
          <p:cNvGrpSpPr/>
          <p:nvPr/>
        </p:nvGrpSpPr>
        <p:grpSpPr>
          <a:xfrm>
            <a:off x="1850630" y="4605159"/>
            <a:ext cx="2246820" cy="1530156"/>
            <a:chOff x="1121056" y="4634342"/>
            <a:chExt cx="2246820" cy="1530156"/>
          </a:xfrm>
        </p:grpSpPr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22FC6F47-16EF-4BE4-56B8-EE1A8884DC34}"/>
                </a:ext>
              </a:extLst>
            </p:cNvPr>
            <p:cNvGrpSpPr/>
            <p:nvPr/>
          </p:nvGrpSpPr>
          <p:grpSpPr>
            <a:xfrm rot="20621484" flipH="1">
              <a:off x="1546287" y="5327393"/>
              <a:ext cx="415366" cy="788710"/>
              <a:chOff x="5751859" y="3881715"/>
              <a:chExt cx="687851" cy="1306113"/>
            </a:xfrm>
          </p:grpSpPr>
          <p:sp>
            <p:nvSpPr>
              <p:cNvPr id="291" name="Rectangle: Rounded Corners 1104">
                <a:extLst>
                  <a:ext uri="{FF2B5EF4-FFF2-40B4-BE49-F238E27FC236}">
                    <a16:creationId xmlns:a16="http://schemas.microsoft.com/office/drawing/2014/main" id="{731E562C-CF05-02FD-949F-0EFFEDE68D8C}"/>
                  </a:ext>
                </a:extLst>
              </p:cNvPr>
              <p:cNvSpPr/>
              <p:nvPr/>
            </p:nvSpPr>
            <p:spPr>
              <a:xfrm>
                <a:off x="6060096" y="4391346"/>
                <a:ext cx="379614" cy="67676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1AA523D6-D919-E855-730C-25EEAE8E0E9C}"/>
                  </a:ext>
                </a:extLst>
              </p:cNvPr>
              <p:cNvSpPr/>
              <p:nvPr/>
            </p:nvSpPr>
            <p:spPr>
              <a:xfrm rot="20621484">
                <a:off x="6048340" y="4985938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3" name="Rectangle: Rounded Corners 1104">
                <a:extLst>
                  <a:ext uri="{FF2B5EF4-FFF2-40B4-BE49-F238E27FC236}">
                    <a16:creationId xmlns:a16="http://schemas.microsoft.com/office/drawing/2014/main" id="{8D42F64A-A431-1BDB-A503-038BCB090587}"/>
                  </a:ext>
                </a:extLst>
              </p:cNvPr>
              <p:cNvSpPr/>
              <p:nvPr/>
            </p:nvSpPr>
            <p:spPr>
              <a:xfrm rot="19534810">
                <a:off x="5751859" y="3881715"/>
                <a:ext cx="639893" cy="732602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272781 w 379785"/>
                  <a:gd name="connsiteY4" fmla="*/ 690664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340937 w 379785"/>
                  <a:gd name="connsiteY4" fmla="*/ 690056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202 w 457499"/>
                  <a:gd name="connsiteY0" fmla="*/ 215891 h 982494"/>
                  <a:gd name="connsiteX1" fmla="*/ 154321 w 457499"/>
                  <a:gd name="connsiteY1" fmla="*/ 0 h 982494"/>
                  <a:gd name="connsiteX2" fmla="*/ 381297 w 457499"/>
                  <a:gd name="connsiteY2" fmla="*/ 0 h 982494"/>
                  <a:gd name="connsiteX3" fmla="*/ 457499 w 457499"/>
                  <a:gd name="connsiteY3" fmla="*/ 124840 h 982494"/>
                  <a:gd name="connsiteX4" fmla="*/ 418651 w 457499"/>
                  <a:gd name="connsiteY4" fmla="*/ 690056 h 982494"/>
                  <a:gd name="connsiteX5" fmla="*/ 399132 w 457499"/>
                  <a:gd name="connsiteY5" fmla="*/ 925748 h 982494"/>
                  <a:gd name="connsiteX6" fmla="*/ 381297 w 457499"/>
                  <a:gd name="connsiteY6" fmla="*/ 982494 h 982494"/>
                  <a:gd name="connsiteX7" fmla="*/ 154321 w 457499"/>
                  <a:gd name="connsiteY7" fmla="*/ 982494 h 982494"/>
                  <a:gd name="connsiteX8" fmla="*/ 146213 w 457499"/>
                  <a:gd name="connsiteY8" fmla="*/ 916021 h 982494"/>
                  <a:gd name="connsiteX9" fmla="*/ 138517 w 457499"/>
                  <a:gd name="connsiteY9" fmla="*/ 671272 h 982494"/>
                  <a:gd name="connsiteX10" fmla="*/ 202 w 457499"/>
                  <a:gd name="connsiteY10" fmla="*/ 215891 h 982494"/>
                  <a:gd name="connsiteX0" fmla="*/ 202 w 542983"/>
                  <a:gd name="connsiteY0" fmla="*/ 215891 h 982494"/>
                  <a:gd name="connsiteX1" fmla="*/ 154321 w 542983"/>
                  <a:gd name="connsiteY1" fmla="*/ 0 h 982494"/>
                  <a:gd name="connsiteX2" fmla="*/ 381297 w 542983"/>
                  <a:gd name="connsiteY2" fmla="*/ 0 h 982494"/>
                  <a:gd name="connsiteX3" fmla="*/ 542983 w 542983"/>
                  <a:gd name="connsiteY3" fmla="*/ 204868 h 982494"/>
                  <a:gd name="connsiteX4" fmla="*/ 418651 w 542983"/>
                  <a:gd name="connsiteY4" fmla="*/ 690056 h 982494"/>
                  <a:gd name="connsiteX5" fmla="*/ 399132 w 542983"/>
                  <a:gd name="connsiteY5" fmla="*/ 925748 h 982494"/>
                  <a:gd name="connsiteX6" fmla="*/ 381297 w 542983"/>
                  <a:gd name="connsiteY6" fmla="*/ 982494 h 982494"/>
                  <a:gd name="connsiteX7" fmla="*/ 154321 w 542983"/>
                  <a:gd name="connsiteY7" fmla="*/ 982494 h 982494"/>
                  <a:gd name="connsiteX8" fmla="*/ 146213 w 542983"/>
                  <a:gd name="connsiteY8" fmla="*/ 916021 h 982494"/>
                  <a:gd name="connsiteX9" fmla="*/ 138517 w 542983"/>
                  <a:gd name="connsiteY9" fmla="*/ 671272 h 982494"/>
                  <a:gd name="connsiteX10" fmla="*/ 202 w 542983"/>
                  <a:gd name="connsiteY10" fmla="*/ 215891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2983" h="982494">
                    <a:moveTo>
                      <a:pt x="202" y="215891"/>
                    </a:moveTo>
                    <a:cubicBezTo>
                      <a:pt x="202" y="184551"/>
                      <a:pt x="122981" y="0"/>
                      <a:pt x="154321" y="0"/>
                    </a:cubicBezTo>
                    <a:lnTo>
                      <a:pt x="381297" y="0"/>
                    </a:lnTo>
                    <a:cubicBezTo>
                      <a:pt x="412637" y="0"/>
                      <a:pt x="542983" y="173528"/>
                      <a:pt x="542983" y="204868"/>
                    </a:cubicBezTo>
                    <a:cubicBezTo>
                      <a:pt x="542983" y="419417"/>
                      <a:pt x="418651" y="475507"/>
                      <a:pt x="418651" y="690056"/>
                    </a:cubicBezTo>
                    <a:lnTo>
                      <a:pt x="399132" y="925748"/>
                    </a:lnTo>
                    <a:cubicBezTo>
                      <a:pt x="399132" y="957088"/>
                      <a:pt x="412637" y="982494"/>
                      <a:pt x="381297" y="982494"/>
                    </a:cubicBezTo>
                    <a:lnTo>
                      <a:pt x="154321" y="982494"/>
                    </a:lnTo>
                    <a:cubicBezTo>
                      <a:pt x="122981" y="982494"/>
                      <a:pt x="146213" y="947361"/>
                      <a:pt x="146213" y="916021"/>
                    </a:cubicBezTo>
                    <a:cubicBezTo>
                      <a:pt x="139728" y="834417"/>
                      <a:pt x="145002" y="752876"/>
                      <a:pt x="138517" y="671272"/>
                    </a:cubicBezTo>
                    <a:cubicBezTo>
                      <a:pt x="145002" y="463209"/>
                      <a:pt x="-6283" y="423954"/>
                      <a:pt x="202" y="215891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3DD58AC2-5437-5528-5E23-F6D100CC35B1}"/>
                </a:ext>
              </a:extLst>
            </p:cNvPr>
            <p:cNvGrpSpPr/>
            <p:nvPr/>
          </p:nvGrpSpPr>
          <p:grpSpPr>
            <a:xfrm flipH="1">
              <a:off x="2475312" y="5464802"/>
              <a:ext cx="246919" cy="650317"/>
              <a:chOff x="5821259" y="4042755"/>
              <a:chExt cx="408901" cy="1076933"/>
            </a:xfrm>
          </p:grpSpPr>
          <p:sp>
            <p:nvSpPr>
              <p:cNvPr id="289" name="Rectangle: Rounded Corners 1104">
                <a:extLst>
                  <a:ext uri="{FF2B5EF4-FFF2-40B4-BE49-F238E27FC236}">
                    <a16:creationId xmlns:a16="http://schemas.microsoft.com/office/drawing/2014/main" id="{E5A61E2D-CDE4-1896-9F4E-16457AC59962}"/>
                  </a:ext>
                </a:extLst>
              </p:cNvPr>
              <p:cNvSpPr/>
              <p:nvPr/>
            </p:nvSpPr>
            <p:spPr>
              <a:xfrm>
                <a:off x="5850546" y="4042755"/>
                <a:ext cx="379614" cy="98249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7824402F-ADED-6575-61AF-D78C77865AF9}"/>
                  </a:ext>
                </a:extLst>
              </p:cNvPr>
              <p:cNvSpPr/>
              <p:nvPr/>
            </p:nvSpPr>
            <p:spPr>
              <a:xfrm>
                <a:off x="5821259" y="4917798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5" name="Rectangle: Rounded Corners 1095">
              <a:extLst>
                <a:ext uri="{FF2B5EF4-FFF2-40B4-BE49-F238E27FC236}">
                  <a16:creationId xmlns:a16="http://schemas.microsoft.com/office/drawing/2014/main" id="{DAD5C2B9-16A5-2073-8FFF-B0984B1466DC}"/>
                </a:ext>
              </a:extLst>
            </p:cNvPr>
            <p:cNvSpPr/>
            <p:nvPr/>
          </p:nvSpPr>
          <p:spPr>
            <a:xfrm>
              <a:off x="1121056" y="4634342"/>
              <a:ext cx="2197275" cy="1097815"/>
            </a:xfrm>
            <a:custGeom>
              <a:avLst/>
              <a:gdLst>
                <a:gd name="connsiteX0" fmla="*/ 0 w 3180945"/>
                <a:gd name="connsiteY0" fmla="*/ 778213 h 1556426"/>
                <a:gd name="connsiteX1" fmla="*/ 778213 w 3180945"/>
                <a:gd name="connsiteY1" fmla="*/ 0 h 1556426"/>
                <a:gd name="connsiteX2" fmla="*/ 2402732 w 3180945"/>
                <a:gd name="connsiteY2" fmla="*/ 0 h 1556426"/>
                <a:gd name="connsiteX3" fmla="*/ 3180945 w 3180945"/>
                <a:gd name="connsiteY3" fmla="*/ 778213 h 1556426"/>
                <a:gd name="connsiteX4" fmla="*/ 3180945 w 3180945"/>
                <a:gd name="connsiteY4" fmla="*/ 778213 h 1556426"/>
                <a:gd name="connsiteX5" fmla="*/ 2402732 w 3180945"/>
                <a:gd name="connsiteY5" fmla="*/ 1556426 h 1556426"/>
                <a:gd name="connsiteX6" fmla="*/ 778213 w 3180945"/>
                <a:gd name="connsiteY6" fmla="*/ 1556426 h 1556426"/>
                <a:gd name="connsiteX7" fmla="*/ 0 w 3180945"/>
                <a:gd name="connsiteY7" fmla="*/ 778213 h 1556426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2402732 w 3180945"/>
                <a:gd name="connsiteY5" fmla="*/ 1605064 h 1605064"/>
                <a:gd name="connsiteX6" fmla="*/ 778213 w 3180945"/>
                <a:gd name="connsiteY6" fmla="*/ 1605064 h 1605064"/>
                <a:gd name="connsiteX7" fmla="*/ 0 w 3180945"/>
                <a:gd name="connsiteY7" fmla="*/ 826851 h 1605064"/>
                <a:gd name="connsiteX0" fmla="*/ 0 w 3243217"/>
                <a:gd name="connsiteY0" fmla="*/ 826851 h 1605064"/>
                <a:gd name="connsiteX1" fmla="*/ 778213 w 3243217"/>
                <a:gd name="connsiteY1" fmla="*/ 48638 h 1605064"/>
                <a:gd name="connsiteX2" fmla="*/ 1585609 w 3243217"/>
                <a:gd name="connsiteY2" fmla="*/ 0 h 1605064"/>
                <a:gd name="connsiteX3" fmla="*/ 2402732 w 3243217"/>
                <a:gd name="connsiteY3" fmla="*/ 48638 h 1605064"/>
                <a:gd name="connsiteX4" fmla="*/ 3180945 w 3243217"/>
                <a:gd name="connsiteY4" fmla="*/ 826851 h 1605064"/>
                <a:gd name="connsiteX5" fmla="*/ 2402732 w 3243217"/>
                <a:gd name="connsiteY5" fmla="*/ 1605064 h 1605064"/>
                <a:gd name="connsiteX6" fmla="*/ 778213 w 3243217"/>
                <a:gd name="connsiteY6" fmla="*/ 1605064 h 1605064"/>
                <a:gd name="connsiteX7" fmla="*/ 0 w 3243217"/>
                <a:gd name="connsiteY7" fmla="*/ 826851 h 1605064"/>
                <a:gd name="connsiteX0" fmla="*/ 0 w 3184508"/>
                <a:gd name="connsiteY0" fmla="*/ 826851 h 1605064"/>
                <a:gd name="connsiteX1" fmla="*/ 778213 w 3184508"/>
                <a:gd name="connsiteY1" fmla="*/ 48638 h 1605064"/>
                <a:gd name="connsiteX2" fmla="*/ 1585609 w 3184508"/>
                <a:gd name="connsiteY2" fmla="*/ 0 h 1605064"/>
                <a:gd name="connsiteX3" fmla="*/ 2402732 w 3184508"/>
                <a:gd name="connsiteY3" fmla="*/ 48638 h 1605064"/>
                <a:gd name="connsiteX4" fmla="*/ 3180945 w 3184508"/>
                <a:gd name="connsiteY4" fmla="*/ 826851 h 1605064"/>
                <a:gd name="connsiteX5" fmla="*/ 2402732 w 3184508"/>
                <a:gd name="connsiteY5" fmla="*/ 1605064 h 1605064"/>
                <a:gd name="connsiteX6" fmla="*/ 778213 w 3184508"/>
                <a:gd name="connsiteY6" fmla="*/ 1605064 h 1605064"/>
                <a:gd name="connsiteX7" fmla="*/ 0 w 3184508"/>
                <a:gd name="connsiteY7" fmla="*/ 826851 h 1605064"/>
                <a:gd name="connsiteX0" fmla="*/ 0 w 3184508"/>
                <a:gd name="connsiteY0" fmla="*/ 826851 h 1605064"/>
                <a:gd name="connsiteX1" fmla="*/ 778213 w 3184508"/>
                <a:gd name="connsiteY1" fmla="*/ 48638 h 1605064"/>
                <a:gd name="connsiteX2" fmla="*/ 1585609 w 3184508"/>
                <a:gd name="connsiteY2" fmla="*/ 0 h 1605064"/>
                <a:gd name="connsiteX3" fmla="*/ 2402732 w 3184508"/>
                <a:gd name="connsiteY3" fmla="*/ 48638 h 1605064"/>
                <a:gd name="connsiteX4" fmla="*/ 3180945 w 3184508"/>
                <a:gd name="connsiteY4" fmla="*/ 826851 h 1605064"/>
                <a:gd name="connsiteX5" fmla="*/ 2402732 w 3184508"/>
                <a:gd name="connsiteY5" fmla="*/ 1605064 h 1605064"/>
                <a:gd name="connsiteX6" fmla="*/ 778213 w 3184508"/>
                <a:gd name="connsiteY6" fmla="*/ 1605064 h 1605064"/>
                <a:gd name="connsiteX7" fmla="*/ 0 w 3184508"/>
                <a:gd name="connsiteY7" fmla="*/ 826851 h 1605064"/>
                <a:gd name="connsiteX0" fmla="*/ 0 w 3184508"/>
                <a:gd name="connsiteY0" fmla="*/ 826851 h 1622357"/>
                <a:gd name="connsiteX1" fmla="*/ 778213 w 3184508"/>
                <a:gd name="connsiteY1" fmla="*/ 48638 h 1622357"/>
                <a:gd name="connsiteX2" fmla="*/ 1585609 w 3184508"/>
                <a:gd name="connsiteY2" fmla="*/ 0 h 1622357"/>
                <a:gd name="connsiteX3" fmla="*/ 2402732 w 3184508"/>
                <a:gd name="connsiteY3" fmla="*/ 48638 h 1622357"/>
                <a:gd name="connsiteX4" fmla="*/ 3180945 w 3184508"/>
                <a:gd name="connsiteY4" fmla="*/ 826851 h 1622357"/>
                <a:gd name="connsiteX5" fmla="*/ 2402732 w 3184508"/>
                <a:gd name="connsiteY5" fmla="*/ 1605064 h 1622357"/>
                <a:gd name="connsiteX6" fmla="*/ 778213 w 3184508"/>
                <a:gd name="connsiteY6" fmla="*/ 1605064 h 1622357"/>
                <a:gd name="connsiteX7" fmla="*/ 0 w 3184508"/>
                <a:gd name="connsiteY7" fmla="*/ 826851 h 1622357"/>
                <a:gd name="connsiteX0" fmla="*/ 0 w 3184508"/>
                <a:gd name="connsiteY0" fmla="*/ 826851 h 1653342"/>
                <a:gd name="connsiteX1" fmla="*/ 778213 w 3184508"/>
                <a:gd name="connsiteY1" fmla="*/ 48638 h 1653342"/>
                <a:gd name="connsiteX2" fmla="*/ 1585609 w 3184508"/>
                <a:gd name="connsiteY2" fmla="*/ 0 h 1653342"/>
                <a:gd name="connsiteX3" fmla="*/ 2402732 w 3184508"/>
                <a:gd name="connsiteY3" fmla="*/ 48638 h 1653342"/>
                <a:gd name="connsiteX4" fmla="*/ 3180945 w 3184508"/>
                <a:gd name="connsiteY4" fmla="*/ 953311 h 1653342"/>
                <a:gd name="connsiteX5" fmla="*/ 2402732 w 3184508"/>
                <a:gd name="connsiteY5" fmla="*/ 1605064 h 1653342"/>
                <a:gd name="connsiteX6" fmla="*/ 778213 w 3184508"/>
                <a:gd name="connsiteY6" fmla="*/ 1605064 h 1653342"/>
                <a:gd name="connsiteX7" fmla="*/ 0 w 3184508"/>
                <a:gd name="connsiteY7" fmla="*/ 826851 h 1653342"/>
                <a:gd name="connsiteX0" fmla="*/ 0 w 3183463"/>
                <a:gd name="connsiteY0" fmla="*/ 826851 h 1653342"/>
                <a:gd name="connsiteX1" fmla="*/ 778213 w 3183463"/>
                <a:gd name="connsiteY1" fmla="*/ 48638 h 1653342"/>
                <a:gd name="connsiteX2" fmla="*/ 1585609 w 3183463"/>
                <a:gd name="connsiteY2" fmla="*/ 0 h 1653342"/>
                <a:gd name="connsiteX3" fmla="*/ 2402732 w 3183463"/>
                <a:gd name="connsiteY3" fmla="*/ 48638 h 1653342"/>
                <a:gd name="connsiteX4" fmla="*/ 3180945 w 3183463"/>
                <a:gd name="connsiteY4" fmla="*/ 953311 h 1653342"/>
                <a:gd name="connsiteX5" fmla="*/ 2402732 w 3183463"/>
                <a:gd name="connsiteY5" fmla="*/ 1605064 h 1653342"/>
                <a:gd name="connsiteX6" fmla="*/ 778213 w 3183463"/>
                <a:gd name="connsiteY6" fmla="*/ 1605064 h 1653342"/>
                <a:gd name="connsiteX7" fmla="*/ 0 w 3183463"/>
                <a:gd name="connsiteY7" fmla="*/ 826851 h 1653342"/>
                <a:gd name="connsiteX0" fmla="*/ 0 w 3189374"/>
                <a:gd name="connsiteY0" fmla="*/ 826851 h 1653342"/>
                <a:gd name="connsiteX1" fmla="*/ 778213 w 3189374"/>
                <a:gd name="connsiteY1" fmla="*/ 48638 h 1653342"/>
                <a:gd name="connsiteX2" fmla="*/ 1585609 w 3189374"/>
                <a:gd name="connsiteY2" fmla="*/ 0 h 1653342"/>
                <a:gd name="connsiteX3" fmla="*/ 2402732 w 3189374"/>
                <a:gd name="connsiteY3" fmla="*/ 48638 h 1653342"/>
                <a:gd name="connsiteX4" fmla="*/ 2790973 w 3189374"/>
                <a:gd name="connsiteY4" fmla="*/ 535020 h 1653342"/>
                <a:gd name="connsiteX5" fmla="*/ 3180945 w 3189374"/>
                <a:gd name="connsiteY5" fmla="*/ 953311 h 1653342"/>
                <a:gd name="connsiteX6" fmla="*/ 2402732 w 3189374"/>
                <a:gd name="connsiteY6" fmla="*/ 1605064 h 1653342"/>
                <a:gd name="connsiteX7" fmla="*/ 778213 w 3189374"/>
                <a:gd name="connsiteY7" fmla="*/ 1605064 h 1653342"/>
                <a:gd name="connsiteX8" fmla="*/ 0 w 3189374"/>
                <a:gd name="connsiteY8" fmla="*/ 826851 h 1653342"/>
                <a:gd name="connsiteX0" fmla="*/ 0 w 3189374"/>
                <a:gd name="connsiteY0" fmla="*/ 826851 h 1653342"/>
                <a:gd name="connsiteX1" fmla="*/ 778213 w 3189374"/>
                <a:gd name="connsiteY1" fmla="*/ 48638 h 1653342"/>
                <a:gd name="connsiteX2" fmla="*/ 1585609 w 3189374"/>
                <a:gd name="connsiteY2" fmla="*/ 0 h 1653342"/>
                <a:gd name="connsiteX3" fmla="*/ 2402732 w 3189374"/>
                <a:gd name="connsiteY3" fmla="*/ 48638 h 1653342"/>
                <a:gd name="connsiteX4" fmla="*/ 2790973 w 3189374"/>
                <a:gd name="connsiteY4" fmla="*/ 535020 h 1653342"/>
                <a:gd name="connsiteX5" fmla="*/ 3180945 w 3189374"/>
                <a:gd name="connsiteY5" fmla="*/ 953311 h 1653342"/>
                <a:gd name="connsiteX6" fmla="*/ 2402732 w 3189374"/>
                <a:gd name="connsiteY6" fmla="*/ 1605064 h 1653342"/>
                <a:gd name="connsiteX7" fmla="*/ 778213 w 3189374"/>
                <a:gd name="connsiteY7" fmla="*/ 1605064 h 1653342"/>
                <a:gd name="connsiteX8" fmla="*/ 0 w 3189374"/>
                <a:gd name="connsiteY8" fmla="*/ 826851 h 1653342"/>
                <a:gd name="connsiteX0" fmla="*/ 0 w 3189374"/>
                <a:gd name="connsiteY0" fmla="*/ 835973 h 1662464"/>
                <a:gd name="connsiteX1" fmla="*/ 778213 w 3189374"/>
                <a:gd name="connsiteY1" fmla="*/ 57760 h 1662464"/>
                <a:gd name="connsiteX2" fmla="*/ 1585609 w 3189374"/>
                <a:gd name="connsiteY2" fmla="*/ 9122 h 1662464"/>
                <a:gd name="connsiteX3" fmla="*/ 2402732 w 3189374"/>
                <a:gd name="connsiteY3" fmla="*/ 57760 h 1662464"/>
                <a:gd name="connsiteX4" fmla="*/ 2790973 w 3189374"/>
                <a:gd name="connsiteY4" fmla="*/ 544142 h 1662464"/>
                <a:gd name="connsiteX5" fmla="*/ 3180945 w 3189374"/>
                <a:gd name="connsiteY5" fmla="*/ 962433 h 1662464"/>
                <a:gd name="connsiteX6" fmla="*/ 2402732 w 3189374"/>
                <a:gd name="connsiteY6" fmla="*/ 1614186 h 1662464"/>
                <a:gd name="connsiteX7" fmla="*/ 778213 w 3189374"/>
                <a:gd name="connsiteY7" fmla="*/ 1614186 h 1662464"/>
                <a:gd name="connsiteX8" fmla="*/ 0 w 3189374"/>
                <a:gd name="connsiteY8" fmla="*/ 835973 h 1662464"/>
                <a:gd name="connsiteX0" fmla="*/ 0 w 3196853"/>
                <a:gd name="connsiteY0" fmla="*/ 835973 h 1658861"/>
                <a:gd name="connsiteX1" fmla="*/ 778213 w 3196853"/>
                <a:gd name="connsiteY1" fmla="*/ 57760 h 1658861"/>
                <a:gd name="connsiteX2" fmla="*/ 1585609 w 3196853"/>
                <a:gd name="connsiteY2" fmla="*/ 9122 h 1658861"/>
                <a:gd name="connsiteX3" fmla="*/ 2402732 w 3196853"/>
                <a:gd name="connsiteY3" fmla="*/ 57760 h 1658861"/>
                <a:gd name="connsiteX4" fmla="*/ 2790973 w 3196853"/>
                <a:gd name="connsiteY4" fmla="*/ 544142 h 1658861"/>
                <a:gd name="connsiteX5" fmla="*/ 3188592 w 3196853"/>
                <a:gd name="connsiteY5" fmla="*/ 1011071 h 1658861"/>
                <a:gd name="connsiteX6" fmla="*/ 2402732 w 3196853"/>
                <a:gd name="connsiteY6" fmla="*/ 1614186 h 1658861"/>
                <a:gd name="connsiteX7" fmla="*/ 778213 w 3196853"/>
                <a:gd name="connsiteY7" fmla="*/ 1614186 h 1658861"/>
                <a:gd name="connsiteX8" fmla="*/ 0 w 3196853"/>
                <a:gd name="connsiteY8" fmla="*/ 835973 h 1658861"/>
                <a:gd name="connsiteX0" fmla="*/ 0 w 3189476"/>
                <a:gd name="connsiteY0" fmla="*/ 835973 h 1658861"/>
                <a:gd name="connsiteX1" fmla="*/ 778213 w 3189476"/>
                <a:gd name="connsiteY1" fmla="*/ 57760 h 1658861"/>
                <a:gd name="connsiteX2" fmla="*/ 1585609 w 3189476"/>
                <a:gd name="connsiteY2" fmla="*/ 9122 h 1658861"/>
                <a:gd name="connsiteX3" fmla="*/ 2402732 w 3189476"/>
                <a:gd name="connsiteY3" fmla="*/ 57760 h 1658861"/>
                <a:gd name="connsiteX4" fmla="*/ 2790973 w 3189476"/>
                <a:gd name="connsiteY4" fmla="*/ 544142 h 1658861"/>
                <a:gd name="connsiteX5" fmla="*/ 3188592 w 3189476"/>
                <a:gd name="connsiteY5" fmla="*/ 1011071 h 1658861"/>
                <a:gd name="connsiteX6" fmla="*/ 2402732 w 3189476"/>
                <a:gd name="connsiteY6" fmla="*/ 1614186 h 1658861"/>
                <a:gd name="connsiteX7" fmla="*/ 778213 w 3189476"/>
                <a:gd name="connsiteY7" fmla="*/ 1614186 h 1658861"/>
                <a:gd name="connsiteX8" fmla="*/ 0 w 3189476"/>
                <a:gd name="connsiteY8" fmla="*/ 835973 h 1658861"/>
                <a:gd name="connsiteX0" fmla="*/ 0 w 3188847"/>
                <a:gd name="connsiteY0" fmla="*/ 835973 h 1658861"/>
                <a:gd name="connsiteX1" fmla="*/ 778213 w 3188847"/>
                <a:gd name="connsiteY1" fmla="*/ 57760 h 1658861"/>
                <a:gd name="connsiteX2" fmla="*/ 1585609 w 3188847"/>
                <a:gd name="connsiteY2" fmla="*/ 9122 h 1658861"/>
                <a:gd name="connsiteX3" fmla="*/ 2402732 w 3188847"/>
                <a:gd name="connsiteY3" fmla="*/ 57760 h 1658861"/>
                <a:gd name="connsiteX4" fmla="*/ 2790973 w 3188847"/>
                <a:gd name="connsiteY4" fmla="*/ 544142 h 1658861"/>
                <a:gd name="connsiteX5" fmla="*/ 3188592 w 3188847"/>
                <a:gd name="connsiteY5" fmla="*/ 1011071 h 1658861"/>
                <a:gd name="connsiteX6" fmla="*/ 2402732 w 3188847"/>
                <a:gd name="connsiteY6" fmla="*/ 1614186 h 1658861"/>
                <a:gd name="connsiteX7" fmla="*/ 778213 w 3188847"/>
                <a:gd name="connsiteY7" fmla="*/ 1614186 h 1658861"/>
                <a:gd name="connsiteX8" fmla="*/ 0 w 3188847"/>
                <a:gd name="connsiteY8" fmla="*/ 835973 h 1658861"/>
                <a:gd name="connsiteX0" fmla="*/ 0 w 3188611"/>
                <a:gd name="connsiteY0" fmla="*/ 835973 h 1633641"/>
                <a:gd name="connsiteX1" fmla="*/ 778213 w 3188611"/>
                <a:gd name="connsiteY1" fmla="*/ 57760 h 1633641"/>
                <a:gd name="connsiteX2" fmla="*/ 1585609 w 3188611"/>
                <a:gd name="connsiteY2" fmla="*/ 9122 h 1633641"/>
                <a:gd name="connsiteX3" fmla="*/ 2402732 w 3188611"/>
                <a:gd name="connsiteY3" fmla="*/ 57760 h 1633641"/>
                <a:gd name="connsiteX4" fmla="*/ 2790973 w 3188611"/>
                <a:gd name="connsiteY4" fmla="*/ 544142 h 1633641"/>
                <a:gd name="connsiteX5" fmla="*/ 3188592 w 3188611"/>
                <a:gd name="connsiteY5" fmla="*/ 1011071 h 1633641"/>
                <a:gd name="connsiteX6" fmla="*/ 2806265 w 3188611"/>
                <a:gd name="connsiteY6" fmla="*/ 1351539 h 1633641"/>
                <a:gd name="connsiteX7" fmla="*/ 2402732 w 3188611"/>
                <a:gd name="connsiteY7" fmla="*/ 1614186 h 1633641"/>
                <a:gd name="connsiteX8" fmla="*/ 778213 w 3188611"/>
                <a:gd name="connsiteY8" fmla="*/ 1614186 h 1633641"/>
                <a:gd name="connsiteX9" fmla="*/ 0 w 3188611"/>
                <a:gd name="connsiteY9" fmla="*/ 835973 h 1633641"/>
                <a:gd name="connsiteX0" fmla="*/ 0 w 3188611"/>
                <a:gd name="connsiteY0" fmla="*/ 835973 h 1633641"/>
                <a:gd name="connsiteX1" fmla="*/ 778213 w 3188611"/>
                <a:gd name="connsiteY1" fmla="*/ 57760 h 1633641"/>
                <a:gd name="connsiteX2" fmla="*/ 1585609 w 3188611"/>
                <a:gd name="connsiteY2" fmla="*/ 9122 h 1633641"/>
                <a:gd name="connsiteX3" fmla="*/ 2402732 w 3188611"/>
                <a:gd name="connsiteY3" fmla="*/ 57760 h 1633641"/>
                <a:gd name="connsiteX4" fmla="*/ 2790973 w 3188611"/>
                <a:gd name="connsiteY4" fmla="*/ 544142 h 1633641"/>
                <a:gd name="connsiteX5" fmla="*/ 3188592 w 3188611"/>
                <a:gd name="connsiteY5" fmla="*/ 1011071 h 1633641"/>
                <a:gd name="connsiteX6" fmla="*/ 2806265 w 3188611"/>
                <a:gd name="connsiteY6" fmla="*/ 1351539 h 1633641"/>
                <a:gd name="connsiteX7" fmla="*/ 2196277 w 3188611"/>
                <a:gd name="connsiteY7" fmla="*/ 1614186 h 1633641"/>
                <a:gd name="connsiteX8" fmla="*/ 778213 w 3188611"/>
                <a:gd name="connsiteY8" fmla="*/ 1614186 h 1633641"/>
                <a:gd name="connsiteX9" fmla="*/ 0 w 3188611"/>
                <a:gd name="connsiteY9" fmla="*/ 835973 h 1633641"/>
                <a:gd name="connsiteX0" fmla="*/ 0 w 3188802"/>
                <a:gd name="connsiteY0" fmla="*/ 835973 h 1640846"/>
                <a:gd name="connsiteX1" fmla="*/ 778213 w 3188802"/>
                <a:gd name="connsiteY1" fmla="*/ 57760 h 1640846"/>
                <a:gd name="connsiteX2" fmla="*/ 1585609 w 3188802"/>
                <a:gd name="connsiteY2" fmla="*/ 9122 h 1640846"/>
                <a:gd name="connsiteX3" fmla="*/ 2402732 w 3188802"/>
                <a:gd name="connsiteY3" fmla="*/ 57760 h 1640846"/>
                <a:gd name="connsiteX4" fmla="*/ 2790973 w 3188802"/>
                <a:gd name="connsiteY4" fmla="*/ 544142 h 1640846"/>
                <a:gd name="connsiteX5" fmla="*/ 3188592 w 3188802"/>
                <a:gd name="connsiteY5" fmla="*/ 1011071 h 1640846"/>
                <a:gd name="connsiteX6" fmla="*/ 2737446 w 3188802"/>
                <a:gd name="connsiteY6" fmla="*/ 1254263 h 1640846"/>
                <a:gd name="connsiteX7" fmla="*/ 2196277 w 3188802"/>
                <a:gd name="connsiteY7" fmla="*/ 1614186 h 1640846"/>
                <a:gd name="connsiteX8" fmla="*/ 778213 w 3188802"/>
                <a:gd name="connsiteY8" fmla="*/ 1614186 h 1640846"/>
                <a:gd name="connsiteX9" fmla="*/ 0 w 3188802"/>
                <a:gd name="connsiteY9" fmla="*/ 835973 h 1640846"/>
                <a:gd name="connsiteX0" fmla="*/ 14 w 3188816"/>
                <a:gd name="connsiteY0" fmla="*/ 889102 h 1693975"/>
                <a:gd name="connsiteX1" fmla="*/ 762934 w 3188816"/>
                <a:gd name="connsiteY1" fmla="*/ 3885 h 1693975"/>
                <a:gd name="connsiteX2" fmla="*/ 1585623 w 3188816"/>
                <a:gd name="connsiteY2" fmla="*/ 62251 h 1693975"/>
                <a:gd name="connsiteX3" fmla="*/ 2402746 w 3188816"/>
                <a:gd name="connsiteY3" fmla="*/ 110889 h 1693975"/>
                <a:gd name="connsiteX4" fmla="*/ 2790987 w 3188816"/>
                <a:gd name="connsiteY4" fmla="*/ 597271 h 1693975"/>
                <a:gd name="connsiteX5" fmla="*/ 3188606 w 3188816"/>
                <a:gd name="connsiteY5" fmla="*/ 1064200 h 1693975"/>
                <a:gd name="connsiteX6" fmla="*/ 2737460 w 3188816"/>
                <a:gd name="connsiteY6" fmla="*/ 1307392 h 1693975"/>
                <a:gd name="connsiteX7" fmla="*/ 2196291 w 3188816"/>
                <a:gd name="connsiteY7" fmla="*/ 1667315 h 1693975"/>
                <a:gd name="connsiteX8" fmla="*/ 778227 w 3188816"/>
                <a:gd name="connsiteY8" fmla="*/ 1667315 h 1693975"/>
                <a:gd name="connsiteX9" fmla="*/ 14 w 3188816"/>
                <a:gd name="connsiteY9" fmla="*/ 889102 h 169397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402746 w 3188816"/>
                <a:gd name="connsiteY3" fmla="*/ 126459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326281 w 3188816"/>
                <a:gd name="connsiteY3" fmla="*/ 233463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326281 w 3188816"/>
                <a:gd name="connsiteY3" fmla="*/ 204280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641"/>
                <a:gd name="connsiteY0" fmla="*/ 904672 h 1709545"/>
                <a:gd name="connsiteX1" fmla="*/ 762934 w 3188641"/>
                <a:gd name="connsiteY1" fmla="*/ 19455 h 1709545"/>
                <a:gd name="connsiteX2" fmla="*/ 1585623 w 3188641"/>
                <a:gd name="connsiteY2" fmla="*/ 0 h 1709545"/>
                <a:gd name="connsiteX3" fmla="*/ 2326281 w 3188641"/>
                <a:gd name="connsiteY3" fmla="*/ 204280 h 1709545"/>
                <a:gd name="connsiteX4" fmla="*/ 2760401 w 3188641"/>
                <a:gd name="connsiteY4" fmla="*/ 632296 h 1709545"/>
                <a:gd name="connsiteX5" fmla="*/ 3188606 w 3188641"/>
                <a:gd name="connsiteY5" fmla="*/ 1079770 h 1709545"/>
                <a:gd name="connsiteX6" fmla="*/ 2737460 w 3188641"/>
                <a:gd name="connsiteY6" fmla="*/ 1322962 h 1709545"/>
                <a:gd name="connsiteX7" fmla="*/ 2196291 w 3188641"/>
                <a:gd name="connsiteY7" fmla="*/ 1682885 h 1709545"/>
                <a:gd name="connsiteX8" fmla="*/ 778227 w 3188641"/>
                <a:gd name="connsiteY8" fmla="*/ 1682885 h 1709545"/>
                <a:gd name="connsiteX9" fmla="*/ 14 w 3188641"/>
                <a:gd name="connsiteY9" fmla="*/ 904672 h 1709545"/>
                <a:gd name="connsiteX0" fmla="*/ 14 w 3188641"/>
                <a:gd name="connsiteY0" fmla="*/ 904672 h 1709545"/>
                <a:gd name="connsiteX1" fmla="*/ 762934 w 3188641"/>
                <a:gd name="connsiteY1" fmla="*/ 19455 h 1709545"/>
                <a:gd name="connsiteX2" fmla="*/ 1585623 w 3188641"/>
                <a:gd name="connsiteY2" fmla="*/ 0 h 1709545"/>
                <a:gd name="connsiteX3" fmla="*/ 2326281 w 3188641"/>
                <a:gd name="connsiteY3" fmla="*/ 204280 h 1709545"/>
                <a:gd name="connsiteX4" fmla="*/ 2760401 w 3188641"/>
                <a:gd name="connsiteY4" fmla="*/ 632296 h 1709545"/>
                <a:gd name="connsiteX5" fmla="*/ 3188606 w 3188641"/>
                <a:gd name="connsiteY5" fmla="*/ 1079770 h 1709545"/>
                <a:gd name="connsiteX6" fmla="*/ 2737460 w 3188641"/>
                <a:gd name="connsiteY6" fmla="*/ 1322962 h 1709545"/>
                <a:gd name="connsiteX7" fmla="*/ 2196291 w 3188641"/>
                <a:gd name="connsiteY7" fmla="*/ 1682885 h 1709545"/>
                <a:gd name="connsiteX8" fmla="*/ 778227 w 3188641"/>
                <a:gd name="connsiteY8" fmla="*/ 1682885 h 1709545"/>
                <a:gd name="connsiteX9" fmla="*/ 14 w 3188641"/>
                <a:gd name="connsiteY9" fmla="*/ 904672 h 1709545"/>
                <a:gd name="connsiteX0" fmla="*/ 14 w 3188647"/>
                <a:gd name="connsiteY0" fmla="*/ 904672 h 1709545"/>
                <a:gd name="connsiteX1" fmla="*/ 762934 w 3188647"/>
                <a:gd name="connsiteY1" fmla="*/ 19455 h 1709545"/>
                <a:gd name="connsiteX2" fmla="*/ 1585623 w 3188647"/>
                <a:gd name="connsiteY2" fmla="*/ 0 h 1709545"/>
                <a:gd name="connsiteX3" fmla="*/ 2326281 w 3188647"/>
                <a:gd name="connsiteY3" fmla="*/ 204280 h 1709545"/>
                <a:gd name="connsiteX4" fmla="*/ 2760401 w 3188647"/>
                <a:gd name="connsiteY4" fmla="*/ 632296 h 1709545"/>
                <a:gd name="connsiteX5" fmla="*/ 3188606 w 3188647"/>
                <a:gd name="connsiteY5" fmla="*/ 1079770 h 1709545"/>
                <a:gd name="connsiteX6" fmla="*/ 2737460 w 3188647"/>
                <a:gd name="connsiteY6" fmla="*/ 1322962 h 1709545"/>
                <a:gd name="connsiteX7" fmla="*/ 2196291 w 3188647"/>
                <a:gd name="connsiteY7" fmla="*/ 1682885 h 1709545"/>
                <a:gd name="connsiteX8" fmla="*/ 778227 w 3188647"/>
                <a:gd name="connsiteY8" fmla="*/ 1682885 h 1709545"/>
                <a:gd name="connsiteX9" fmla="*/ 14 w 3188647"/>
                <a:gd name="connsiteY9" fmla="*/ 904672 h 1709545"/>
                <a:gd name="connsiteX0" fmla="*/ 14 w 3188647"/>
                <a:gd name="connsiteY0" fmla="*/ 904672 h 1709545"/>
                <a:gd name="connsiteX1" fmla="*/ 762934 w 3188647"/>
                <a:gd name="connsiteY1" fmla="*/ 19455 h 1709545"/>
                <a:gd name="connsiteX2" fmla="*/ 1585623 w 3188647"/>
                <a:gd name="connsiteY2" fmla="*/ 0 h 1709545"/>
                <a:gd name="connsiteX3" fmla="*/ 2326281 w 3188647"/>
                <a:gd name="connsiteY3" fmla="*/ 204280 h 1709545"/>
                <a:gd name="connsiteX4" fmla="*/ 2760401 w 3188647"/>
                <a:gd name="connsiteY4" fmla="*/ 710117 h 1709545"/>
                <a:gd name="connsiteX5" fmla="*/ 3188606 w 3188647"/>
                <a:gd name="connsiteY5" fmla="*/ 1079770 h 1709545"/>
                <a:gd name="connsiteX6" fmla="*/ 2737460 w 3188647"/>
                <a:gd name="connsiteY6" fmla="*/ 1322962 h 1709545"/>
                <a:gd name="connsiteX7" fmla="*/ 2196291 w 3188647"/>
                <a:gd name="connsiteY7" fmla="*/ 1682885 h 1709545"/>
                <a:gd name="connsiteX8" fmla="*/ 778227 w 3188647"/>
                <a:gd name="connsiteY8" fmla="*/ 1682885 h 1709545"/>
                <a:gd name="connsiteX9" fmla="*/ 14 w 3188647"/>
                <a:gd name="connsiteY9" fmla="*/ 904672 h 1709545"/>
                <a:gd name="connsiteX0" fmla="*/ 14 w 2944336"/>
                <a:gd name="connsiteY0" fmla="*/ 904672 h 1709545"/>
                <a:gd name="connsiteX1" fmla="*/ 762934 w 2944336"/>
                <a:gd name="connsiteY1" fmla="*/ 19455 h 1709545"/>
                <a:gd name="connsiteX2" fmla="*/ 1585623 w 2944336"/>
                <a:gd name="connsiteY2" fmla="*/ 0 h 1709545"/>
                <a:gd name="connsiteX3" fmla="*/ 2326281 w 2944336"/>
                <a:gd name="connsiteY3" fmla="*/ 204280 h 1709545"/>
                <a:gd name="connsiteX4" fmla="*/ 2760401 w 2944336"/>
                <a:gd name="connsiteY4" fmla="*/ 710117 h 1709545"/>
                <a:gd name="connsiteX5" fmla="*/ 2943918 w 2944336"/>
                <a:gd name="connsiteY5" fmla="*/ 1070043 h 1709545"/>
                <a:gd name="connsiteX6" fmla="*/ 2737460 w 2944336"/>
                <a:gd name="connsiteY6" fmla="*/ 1322962 h 1709545"/>
                <a:gd name="connsiteX7" fmla="*/ 2196291 w 2944336"/>
                <a:gd name="connsiteY7" fmla="*/ 1682885 h 1709545"/>
                <a:gd name="connsiteX8" fmla="*/ 778227 w 2944336"/>
                <a:gd name="connsiteY8" fmla="*/ 1682885 h 1709545"/>
                <a:gd name="connsiteX9" fmla="*/ 14 w 2944336"/>
                <a:gd name="connsiteY9" fmla="*/ 904672 h 1709545"/>
                <a:gd name="connsiteX0" fmla="*/ 14 w 2944336"/>
                <a:gd name="connsiteY0" fmla="*/ 904672 h 1709545"/>
                <a:gd name="connsiteX1" fmla="*/ 762934 w 2944336"/>
                <a:gd name="connsiteY1" fmla="*/ 19455 h 1709545"/>
                <a:gd name="connsiteX2" fmla="*/ 1585623 w 2944336"/>
                <a:gd name="connsiteY2" fmla="*/ 0 h 1709545"/>
                <a:gd name="connsiteX3" fmla="*/ 1988104 w 2944336"/>
                <a:gd name="connsiteY3" fmla="*/ 126459 h 1709545"/>
                <a:gd name="connsiteX4" fmla="*/ 2326281 w 2944336"/>
                <a:gd name="connsiteY4" fmla="*/ 204280 h 1709545"/>
                <a:gd name="connsiteX5" fmla="*/ 2760401 w 2944336"/>
                <a:gd name="connsiteY5" fmla="*/ 710117 h 1709545"/>
                <a:gd name="connsiteX6" fmla="*/ 2943918 w 2944336"/>
                <a:gd name="connsiteY6" fmla="*/ 1070043 h 1709545"/>
                <a:gd name="connsiteX7" fmla="*/ 2737460 w 2944336"/>
                <a:gd name="connsiteY7" fmla="*/ 1322962 h 1709545"/>
                <a:gd name="connsiteX8" fmla="*/ 2196291 w 2944336"/>
                <a:gd name="connsiteY8" fmla="*/ 1682885 h 1709545"/>
                <a:gd name="connsiteX9" fmla="*/ 778227 w 2944336"/>
                <a:gd name="connsiteY9" fmla="*/ 1682885 h 1709545"/>
                <a:gd name="connsiteX10" fmla="*/ 14 w 2944336"/>
                <a:gd name="connsiteY10" fmla="*/ 904672 h 1709545"/>
                <a:gd name="connsiteX0" fmla="*/ 14 w 2944336"/>
                <a:gd name="connsiteY0" fmla="*/ 892821 h 1697694"/>
                <a:gd name="connsiteX1" fmla="*/ 762934 w 2944336"/>
                <a:gd name="connsiteY1" fmla="*/ 7604 h 1697694"/>
                <a:gd name="connsiteX2" fmla="*/ 1570330 w 2944336"/>
                <a:gd name="connsiteY2" fmla="*/ 17332 h 1697694"/>
                <a:gd name="connsiteX3" fmla="*/ 1988104 w 2944336"/>
                <a:gd name="connsiteY3" fmla="*/ 114608 h 1697694"/>
                <a:gd name="connsiteX4" fmla="*/ 2326281 w 2944336"/>
                <a:gd name="connsiteY4" fmla="*/ 192429 h 1697694"/>
                <a:gd name="connsiteX5" fmla="*/ 2760401 w 2944336"/>
                <a:gd name="connsiteY5" fmla="*/ 698266 h 1697694"/>
                <a:gd name="connsiteX6" fmla="*/ 2943918 w 2944336"/>
                <a:gd name="connsiteY6" fmla="*/ 1058192 h 1697694"/>
                <a:gd name="connsiteX7" fmla="*/ 2737460 w 2944336"/>
                <a:gd name="connsiteY7" fmla="*/ 1311111 h 1697694"/>
                <a:gd name="connsiteX8" fmla="*/ 2196291 w 2944336"/>
                <a:gd name="connsiteY8" fmla="*/ 1671034 h 1697694"/>
                <a:gd name="connsiteX9" fmla="*/ 778227 w 2944336"/>
                <a:gd name="connsiteY9" fmla="*/ 1671034 h 1697694"/>
                <a:gd name="connsiteX10" fmla="*/ 14 w 2944336"/>
                <a:gd name="connsiteY10" fmla="*/ 892821 h 1697694"/>
                <a:gd name="connsiteX0" fmla="*/ 14 w 2944336"/>
                <a:gd name="connsiteY0" fmla="*/ 892821 h 1697694"/>
                <a:gd name="connsiteX1" fmla="*/ 762934 w 2944336"/>
                <a:gd name="connsiteY1" fmla="*/ 7604 h 1697694"/>
                <a:gd name="connsiteX2" fmla="*/ 1570330 w 2944336"/>
                <a:gd name="connsiteY2" fmla="*/ 17332 h 1697694"/>
                <a:gd name="connsiteX3" fmla="*/ 1988104 w 2944336"/>
                <a:gd name="connsiteY3" fmla="*/ 114608 h 1697694"/>
                <a:gd name="connsiteX4" fmla="*/ 2326281 w 2944336"/>
                <a:gd name="connsiteY4" fmla="*/ 192429 h 1697694"/>
                <a:gd name="connsiteX5" fmla="*/ 2760401 w 2944336"/>
                <a:gd name="connsiteY5" fmla="*/ 698266 h 1697694"/>
                <a:gd name="connsiteX6" fmla="*/ 2943918 w 2944336"/>
                <a:gd name="connsiteY6" fmla="*/ 1058192 h 1697694"/>
                <a:gd name="connsiteX7" fmla="*/ 2737460 w 2944336"/>
                <a:gd name="connsiteY7" fmla="*/ 1311111 h 1697694"/>
                <a:gd name="connsiteX8" fmla="*/ 2196291 w 2944336"/>
                <a:gd name="connsiteY8" fmla="*/ 1671034 h 1697694"/>
                <a:gd name="connsiteX9" fmla="*/ 778227 w 2944336"/>
                <a:gd name="connsiteY9" fmla="*/ 1671034 h 1697694"/>
                <a:gd name="connsiteX10" fmla="*/ 14 w 2944336"/>
                <a:gd name="connsiteY10" fmla="*/ 892821 h 1697694"/>
                <a:gd name="connsiteX0" fmla="*/ 18 w 2883167"/>
                <a:gd name="connsiteY0" fmla="*/ 892821 h 1697694"/>
                <a:gd name="connsiteX1" fmla="*/ 701765 w 2883167"/>
                <a:gd name="connsiteY1" fmla="*/ 7604 h 1697694"/>
                <a:gd name="connsiteX2" fmla="*/ 1509161 w 2883167"/>
                <a:gd name="connsiteY2" fmla="*/ 17332 h 1697694"/>
                <a:gd name="connsiteX3" fmla="*/ 1926935 w 2883167"/>
                <a:gd name="connsiteY3" fmla="*/ 114608 h 1697694"/>
                <a:gd name="connsiteX4" fmla="*/ 2265112 w 2883167"/>
                <a:gd name="connsiteY4" fmla="*/ 192429 h 1697694"/>
                <a:gd name="connsiteX5" fmla="*/ 2699232 w 2883167"/>
                <a:gd name="connsiteY5" fmla="*/ 698266 h 1697694"/>
                <a:gd name="connsiteX6" fmla="*/ 2882749 w 2883167"/>
                <a:gd name="connsiteY6" fmla="*/ 1058192 h 1697694"/>
                <a:gd name="connsiteX7" fmla="*/ 2676291 w 2883167"/>
                <a:gd name="connsiteY7" fmla="*/ 1311111 h 1697694"/>
                <a:gd name="connsiteX8" fmla="*/ 2135122 w 2883167"/>
                <a:gd name="connsiteY8" fmla="*/ 1671034 h 1697694"/>
                <a:gd name="connsiteX9" fmla="*/ 717058 w 2883167"/>
                <a:gd name="connsiteY9" fmla="*/ 1671034 h 1697694"/>
                <a:gd name="connsiteX10" fmla="*/ 18 w 2883167"/>
                <a:gd name="connsiteY10" fmla="*/ 892821 h 1697694"/>
                <a:gd name="connsiteX0" fmla="*/ 27688 w 2910837"/>
                <a:gd name="connsiteY0" fmla="*/ 892821 h 1697694"/>
                <a:gd name="connsiteX1" fmla="*/ 203557 w 2910837"/>
                <a:gd name="connsiteY1" fmla="*/ 270250 h 1697694"/>
                <a:gd name="connsiteX2" fmla="*/ 729435 w 2910837"/>
                <a:gd name="connsiteY2" fmla="*/ 7604 h 1697694"/>
                <a:gd name="connsiteX3" fmla="*/ 1536831 w 2910837"/>
                <a:gd name="connsiteY3" fmla="*/ 17332 h 1697694"/>
                <a:gd name="connsiteX4" fmla="*/ 1954605 w 2910837"/>
                <a:gd name="connsiteY4" fmla="*/ 114608 h 1697694"/>
                <a:gd name="connsiteX5" fmla="*/ 2292782 w 2910837"/>
                <a:gd name="connsiteY5" fmla="*/ 192429 h 1697694"/>
                <a:gd name="connsiteX6" fmla="*/ 2726902 w 2910837"/>
                <a:gd name="connsiteY6" fmla="*/ 698266 h 1697694"/>
                <a:gd name="connsiteX7" fmla="*/ 2910419 w 2910837"/>
                <a:gd name="connsiteY7" fmla="*/ 1058192 h 1697694"/>
                <a:gd name="connsiteX8" fmla="*/ 2703961 w 2910837"/>
                <a:gd name="connsiteY8" fmla="*/ 1311111 h 1697694"/>
                <a:gd name="connsiteX9" fmla="*/ 2162792 w 2910837"/>
                <a:gd name="connsiteY9" fmla="*/ 1671034 h 1697694"/>
                <a:gd name="connsiteX10" fmla="*/ 744728 w 2910837"/>
                <a:gd name="connsiteY10" fmla="*/ 1671034 h 1697694"/>
                <a:gd name="connsiteX11" fmla="*/ 27688 w 2910837"/>
                <a:gd name="connsiteY11" fmla="*/ 892821 h 1697694"/>
                <a:gd name="connsiteX0" fmla="*/ 5583 w 2888732"/>
                <a:gd name="connsiteY0" fmla="*/ 892821 h 1697694"/>
                <a:gd name="connsiteX1" fmla="*/ 181452 w 2888732"/>
                <a:gd name="connsiteY1" fmla="*/ 270250 h 1697694"/>
                <a:gd name="connsiteX2" fmla="*/ 707330 w 2888732"/>
                <a:gd name="connsiteY2" fmla="*/ 7604 h 1697694"/>
                <a:gd name="connsiteX3" fmla="*/ 1514726 w 2888732"/>
                <a:gd name="connsiteY3" fmla="*/ 17332 h 1697694"/>
                <a:gd name="connsiteX4" fmla="*/ 1932500 w 2888732"/>
                <a:gd name="connsiteY4" fmla="*/ 114608 h 1697694"/>
                <a:gd name="connsiteX5" fmla="*/ 2270677 w 2888732"/>
                <a:gd name="connsiteY5" fmla="*/ 192429 h 1697694"/>
                <a:gd name="connsiteX6" fmla="*/ 2704797 w 2888732"/>
                <a:gd name="connsiteY6" fmla="*/ 698266 h 1697694"/>
                <a:gd name="connsiteX7" fmla="*/ 2888314 w 2888732"/>
                <a:gd name="connsiteY7" fmla="*/ 1058192 h 1697694"/>
                <a:gd name="connsiteX8" fmla="*/ 2681856 w 2888732"/>
                <a:gd name="connsiteY8" fmla="*/ 1311111 h 1697694"/>
                <a:gd name="connsiteX9" fmla="*/ 2140687 w 2888732"/>
                <a:gd name="connsiteY9" fmla="*/ 1671034 h 1697694"/>
                <a:gd name="connsiteX10" fmla="*/ 722623 w 2888732"/>
                <a:gd name="connsiteY10" fmla="*/ 1671034 h 1697694"/>
                <a:gd name="connsiteX11" fmla="*/ 5583 w 2888732"/>
                <a:gd name="connsiteY11" fmla="*/ 892821 h 1697694"/>
                <a:gd name="connsiteX0" fmla="*/ 20 w 2883169"/>
                <a:gd name="connsiteY0" fmla="*/ 892821 h 1712456"/>
                <a:gd name="connsiteX1" fmla="*/ 175889 w 2883169"/>
                <a:gd name="connsiteY1" fmla="*/ 270250 h 1712456"/>
                <a:gd name="connsiteX2" fmla="*/ 701767 w 2883169"/>
                <a:gd name="connsiteY2" fmla="*/ 7604 h 1712456"/>
                <a:gd name="connsiteX3" fmla="*/ 1509163 w 2883169"/>
                <a:gd name="connsiteY3" fmla="*/ 17332 h 1712456"/>
                <a:gd name="connsiteX4" fmla="*/ 1926937 w 2883169"/>
                <a:gd name="connsiteY4" fmla="*/ 114608 h 1712456"/>
                <a:gd name="connsiteX5" fmla="*/ 2265114 w 2883169"/>
                <a:gd name="connsiteY5" fmla="*/ 192429 h 1712456"/>
                <a:gd name="connsiteX6" fmla="*/ 2699234 w 2883169"/>
                <a:gd name="connsiteY6" fmla="*/ 698266 h 1712456"/>
                <a:gd name="connsiteX7" fmla="*/ 2882751 w 2883169"/>
                <a:gd name="connsiteY7" fmla="*/ 1058192 h 1712456"/>
                <a:gd name="connsiteX8" fmla="*/ 2676293 w 2883169"/>
                <a:gd name="connsiteY8" fmla="*/ 1311111 h 1712456"/>
                <a:gd name="connsiteX9" fmla="*/ 2135124 w 2883169"/>
                <a:gd name="connsiteY9" fmla="*/ 1671034 h 1712456"/>
                <a:gd name="connsiteX10" fmla="*/ 717060 w 2883169"/>
                <a:gd name="connsiteY10" fmla="*/ 1671034 h 1712456"/>
                <a:gd name="connsiteX11" fmla="*/ 183536 w 2883169"/>
                <a:gd name="connsiteY11" fmla="*/ 1388930 h 1712456"/>
                <a:gd name="connsiteX12" fmla="*/ 20 w 2883169"/>
                <a:gd name="connsiteY12" fmla="*/ 892821 h 1712456"/>
                <a:gd name="connsiteX0" fmla="*/ 32 w 2860242"/>
                <a:gd name="connsiteY0" fmla="*/ 892821 h 1712456"/>
                <a:gd name="connsiteX1" fmla="*/ 152962 w 2860242"/>
                <a:gd name="connsiteY1" fmla="*/ 270250 h 1712456"/>
                <a:gd name="connsiteX2" fmla="*/ 678840 w 2860242"/>
                <a:gd name="connsiteY2" fmla="*/ 7604 h 1712456"/>
                <a:gd name="connsiteX3" fmla="*/ 1486236 w 2860242"/>
                <a:gd name="connsiteY3" fmla="*/ 17332 h 1712456"/>
                <a:gd name="connsiteX4" fmla="*/ 1904010 w 2860242"/>
                <a:gd name="connsiteY4" fmla="*/ 114608 h 1712456"/>
                <a:gd name="connsiteX5" fmla="*/ 2242187 w 2860242"/>
                <a:gd name="connsiteY5" fmla="*/ 192429 h 1712456"/>
                <a:gd name="connsiteX6" fmla="*/ 2676307 w 2860242"/>
                <a:gd name="connsiteY6" fmla="*/ 698266 h 1712456"/>
                <a:gd name="connsiteX7" fmla="*/ 2859824 w 2860242"/>
                <a:gd name="connsiteY7" fmla="*/ 1058192 h 1712456"/>
                <a:gd name="connsiteX8" fmla="*/ 2653366 w 2860242"/>
                <a:gd name="connsiteY8" fmla="*/ 1311111 h 1712456"/>
                <a:gd name="connsiteX9" fmla="*/ 2112197 w 2860242"/>
                <a:gd name="connsiteY9" fmla="*/ 1671034 h 1712456"/>
                <a:gd name="connsiteX10" fmla="*/ 694133 w 2860242"/>
                <a:gd name="connsiteY10" fmla="*/ 1671034 h 1712456"/>
                <a:gd name="connsiteX11" fmla="*/ 160609 w 2860242"/>
                <a:gd name="connsiteY11" fmla="*/ 1388930 h 1712456"/>
                <a:gd name="connsiteX12" fmla="*/ 32 w 2860242"/>
                <a:gd name="connsiteY12" fmla="*/ 892821 h 1712456"/>
                <a:gd name="connsiteX0" fmla="*/ 28 w 2860238"/>
                <a:gd name="connsiteY0" fmla="*/ 892821 h 1712456"/>
                <a:gd name="connsiteX1" fmla="*/ 168251 w 2860238"/>
                <a:gd name="connsiteY1" fmla="*/ 279978 h 1712456"/>
                <a:gd name="connsiteX2" fmla="*/ 678836 w 2860238"/>
                <a:gd name="connsiteY2" fmla="*/ 7604 h 1712456"/>
                <a:gd name="connsiteX3" fmla="*/ 1486232 w 2860238"/>
                <a:gd name="connsiteY3" fmla="*/ 17332 h 1712456"/>
                <a:gd name="connsiteX4" fmla="*/ 1904006 w 2860238"/>
                <a:gd name="connsiteY4" fmla="*/ 114608 h 1712456"/>
                <a:gd name="connsiteX5" fmla="*/ 2242183 w 2860238"/>
                <a:gd name="connsiteY5" fmla="*/ 192429 h 1712456"/>
                <a:gd name="connsiteX6" fmla="*/ 2676303 w 2860238"/>
                <a:gd name="connsiteY6" fmla="*/ 698266 h 1712456"/>
                <a:gd name="connsiteX7" fmla="*/ 2859820 w 2860238"/>
                <a:gd name="connsiteY7" fmla="*/ 1058192 h 1712456"/>
                <a:gd name="connsiteX8" fmla="*/ 2653362 w 2860238"/>
                <a:gd name="connsiteY8" fmla="*/ 1311111 h 1712456"/>
                <a:gd name="connsiteX9" fmla="*/ 2112193 w 2860238"/>
                <a:gd name="connsiteY9" fmla="*/ 1671034 h 1712456"/>
                <a:gd name="connsiteX10" fmla="*/ 694129 w 2860238"/>
                <a:gd name="connsiteY10" fmla="*/ 1671034 h 1712456"/>
                <a:gd name="connsiteX11" fmla="*/ 160605 w 2860238"/>
                <a:gd name="connsiteY11" fmla="*/ 1388930 h 1712456"/>
                <a:gd name="connsiteX12" fmla="*/ 28 w 2860238"/>
                <a:gd name="connsiteY12" fmla="*/ 892821 h 1712456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112193 w 2860238"/>
                <a:gd name="connsiteY9" fmla="*/ 1671034 h 1817995"/>
                <a:gd name="connsiteX10" fmla="*/ 1678646 w 2860238"/>
                <a:gd name="connsiteY10" fmla="*/ 1817995 h 1817995"/>
                <a:gd name="connsiteX11" fmla="*/ 694129 w 2860238"/>
                <a:gd name="connsiteY11" fmla="*/ 1671034 h 1817995"/>
                <a:gd name="connsiteX12" fmla="*/ 160605 w 2860238"/>
                <a:gd name="connsiteY12" fmla="*/ 1388930 h 1817995"/>
                <a:gd name="connsiteX13" fmla="*/ 28 w 2860238"/>
                <a:gd name="connsiteY13" fmla="*/ 892821 h 18179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327536 w 2860238"/>
                <a:gd name="connsiteY9" fmla="*/ 1460807 h 1817995"/>
                <a:gd name="connsiteX10" fmla="*/ 2112193 w 2860238"/>
                <a:gd name="connsiteY10" fmla="*/ 1671034 h 1817995"/>
                <a:gd name="connsiteX11" fmla="*/ 1678646 w 2860238"/>
                <a:gd name="connsiteY11" fmla="*/ 1817995 h 1817995"/>
                <a:gd name="connsiteX12" fmla="*/ 694129 w 2860238"/>
                <a:gd name="connsiteY12" fmla="*/ 1671034 h 1817995"/>
                <a:gd name="connsiteX13" fmla="*/ 160605 w 2860238"/>
                <a:gd name="connsiteY13" fmla="*/ 1388930 h 1817995"/>
                <a:gd name="connsiteX14" fmla="*/ 28 w 2860238"/>
                <a:gd name="connsiteY14" fmla="*/ 892821 h 18179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327536 w 2860238"/>
                <a:gd name="connsiteY9" fmla="*/ 1460807 h 1817995"/>
                <a:gd name="connsiteX10" fmla="*/ 2082244 w 2860238"/>
                <a:gd name="connsiteY10" fmla="*/ 1651984 h 1817995"/>
                <a:gd name="connsiteX11" fmla="*/ 1678646 w 2860238"/>
                <a:gd name="connsiteY11" fmla="*/ 1817995 h 1817995"/>
                <a:gd name="connsiteX12" fmla="*/ 694129 w 2860238"/>
                <a:gd name="connsiteY12" fmla="*/ 1671034 h 1817995"/>
                <a:gd name="connsiteX13" fmla="*/ 160605 w 2860238"/>
                <a:gd name="connsiteY13" fmla="*/ 1388930 h 1817995"/>
                <a:gd name="connsiteX14" fmla="*/ 28 w 2860238"/>
                <a:gd name="connsiteY14" fmla="*/ 892821 h 181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60238" h="1817995">
                  <a:moveTo>
                    <a:pt x="28" y="892821"/>
                  </a:moveTo>
                  <a:cubicBezTo>
                    <a:pt x="1302" y="707996"/>
                    <a:pt x="51293" y="427514"/>
                    <a:pt x="168251" y="279978"/>
                  </a:cubicBezTo>
                  <a:cubicBezTo>
                    <a:pt x="285209" y="132442"/>
                    <a:pt x="460447" y="59485"/>
                    <a:pt x="678836" y="7604"/>
                  </a:cubicBezTo>
                  <a:cubicBezTo>
                    <a:pt x="947968" y="-15095"/>
                    <a:pt x="1217100" y="20575"/>
                    <a:pt x="1486232" y="17332"/>
                  </a:cubicBezTo>
                  <a:cubicBezTo>
                    <a:pt x="1691701" y="51379"/>
                    <a:pt x="1780563" y="80561"/>
                    <a:pt x="1904006" y="114608"/>
                  </a:cubicBezTo>
                  <a:cubicBezTo>
                    <a:pt x="2027449" y="148655"/>
                    <a:pt x="2113467" y="95153"/>
                    <a:pt x="2242183" y="192429"/>
                  </a:cubicBezTo>
                  <a:cubicBezTo>
                    <a:pt x="2370899" y="289705"/>
                    <a:pt x="2523662" y="654491"/>
                    <a:pt x="2676303" y="698266"/>
                  </a:cubicBezTo>
                  <a:cubicBezTo>
                    <a:pt x="2844239" y="761496"/>
                    <a:pt x="2863643" y="956051"/>
                    <a:pt x="2859820" y="1058192"/>
                  </a:cubicBezTo>
                  <a:cubicBezTo>
                    <a:pt x="2855997" y="1160333"/>
                    <a:pt x="2736253" y="1236600"/>
                    <a:pt x="2653362" y="1311111"/>
                  </a:cubicBezTo>
                  <a:cubicBezTo>
                    <a:pt x="2570471" y="1385622"/>
                    <a:pt x="2417731" y="1400820"/>
                    <a:pt x="2327536" y="1460807"/>
                  </a:cubicBezTo>
                  <a:cubicBezTo>
                    <a:pt x="2237341" y="1520794"/>
                    <a:pt x="2190392" y="1592453"/>
                    <a:pt x="2082244" y="1651984"/>
                  </a:cubicBezTo>
                  <a:cubicBezTo>
                    <a:pt x="1974096" y="1711515"/>
                    <a:pt x="1817657" y="1803707"/>
                    <a:pt x="1678646" y="1817995"/>
                  </a:cubicBezTo>
                  <a:cubicBezTo>
                    <a:pt x="1528404" y="1817995"/>
                    <a:pt x="957535" y="1724553"/>
                    <a:pt x="694129" y="1671034"/>
                  </a:cubicBezTo>
                  <a:cubicBezTo>
                    <a:pt x="430723" y="1617515"/>
                    <a:pt x="280112" y="1518632"/>
                    <a:pt x="160605" y="1388930"/>
                  </a:cubicBezTo>
                  <a:cubicBezTo>
                    <a:pt x="41098" y="1259228"/>
                    <a:pt x="-1246" y="1077646"/>
                    <a:pt x="28" y="892821"/>
                  </a:cubicBezTo>
                  <a:close/>
                </a:path>
              </a:pathLst>
            </a:cu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FF978B87-C756-CF45-CCB9-B12F5B2FD9A5}"/>
                </a:ext>
              </a:extLst>
            </p:cNvPr>
            <p:cNvSpPr/>
            <p:nvPr/>
          </p:nvSpPr>
          <p:spPr>
            <a:xfrm flipH="1">
              <a:off x="3094790" y="5091242"/>
              <a:ext cx="258462" cy="205595"/>
            </a:xfrm>
            <a:prstGeom prst="roundRect">
              <a:avLst/>
            </a:pr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C3FF7351-E75B-348C-D288-CE0DBB6F5D6F}"/>
                </a:ext>
              </a:extLst>
            </p:cNvPr>
            <p:cNvSpPr/>
            <p:nvPr/>
          </p:nvSpPr>
          <p:spPr>
            <a:xfrm flipH="1">
              <a:off x="3303260" y="5070958"/>
              <a:ext cx="64616" cy="219271"/>
            </a:xfrm>
            <a:prstGeom prst="roundRect">
              <a:avLst>
                <a:gd name="adj" fmla="val 38922"/>
              </a:avLst>
            </a:prstGeom>
            <a:solidFill>
              <a:srgbClr val="FC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B111BAE7-BBCB-113F-51FC-26417ADDD45D}"/>
                </a:ext>
              </a:extLst>
            </p:cNvPr>
            <p:cNvGrpSpPr/>
            <p:nvPr/>
          </p:nvGrpSpPr>
          <p:grpSpPr>
            <a:xfrm flipH="1">
              <a:off x="2266535" y="5514181"/>
              <a:ext cx="246919" cy="650317"/>
              <a:chOff x="6030809" y="4085617"/>
              <a:chExt cx="408901" cy="1076933"/>
            </a:xfrm>
          </p:grpSpPr>
          <p:sp>
            <p:nvSpPr>
              <p:cNvPr id="287" name="Rectangle: Rounded Corners 1104">
                <a:extLst>
                  <a:ext uri="{FF2B5EF4-FFF2-40B4-BE49-F238E27FC236}">
                    <a16:creationId xmlns:a16="http://schemas.microsoft.com/office/drawing/2014/main" id="{4247C0CC-FE45-5309-C4C9-E7DCDD5E03CB}"/>
                  </a:ext>
                </a:extLst>
              </p:cNvPr>
              <p:cNvSpPr/>
              <p:nvPr/>
            </p:nvSpPr>
            <p:spPr>
              <a:xfrm>
                <a:off x="6060096" y="4085617"/>
                <a:ext cx="379614" cy="98249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38CD8544-9D59-B316-5645-0FBE6523D9F2}"/>
                  </a:ext>
                </a:extLst>
              </p:cNvPr>
              <p:cNvSpPr/>
              <p:nvPr/>
            </p:nvSpPr>
            <p:spPr>
              <a:xfrm>
                <a:off x="6030809" y="4960660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7EAEB556-C5C6-BDB7-168F-534458BC92D6}"/>
                </a:ext>
              </a:extLst>
            </p:cNvPr>
            <p:cNvGrpSpPr/>
            <p:nvPr/>
          </p:nvGrpSpPr>
          <p:grpSpPr>
            <a:xfrm rot="20621484" flipH="1">
              <a:off x="1256555" y="5373714"/>
              <a:ext cx="415366" cy="773445"/>
              <a:chOff x="5751859" y="3881715"/>
              <a:chExt cx="687851" cy="1280835"/>
            </a:xfrm>
          </p:grpSpPr>
          <p:sp>
            <p:nvSpPr>
              <p:cNvPr id="284" name="Rectangle: Rounded Corners 1104">
                <a:extLst>
                  <a:ext uri="{FF2B5EF4-FFF2-40B4-BE49-F238E27FC236}">
                    <a16:creationId xmlns:a16="http://schemas.microsoft.com/office/drawing/2014/main" id="{6CA84995-DD67-29A8-C675-359765FC2EF3}"/>
                  </a:ext>
                </a:extLst>
              </p:cNvPr>
              <p:cNvSpPr/>
              <p:nvPr/>
            </p:nvSpPr>
            <p:spPr>
              <a:xfrm>
                <a:off x="6060096" y="4391346"/>
                <a:ext cx="379614" cy="67676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F4AEFC01-C52B-1768-7274-DF9690E65EBB}"/>
                  </a:ext>
                </a:extLst>
              </p:cNvPr>
              <p:cNvSpPr/>
              <p:nvPr/>
            </p:nvSpPr>
            <p:spPr>
              <a:xfrm rot="20621484">
                <a:off x="6030809" y="4960660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6" name="Rectangle: Rounded Corners 1104">
                <a:extLst>
                  <a:ext uri="{FF2B5EF4-FFF2-40B4-BE49-F238E27FC236}">
                    <a16:creationId xmlns:a16="http://schemas.microsoft.com/office/drawing/2014/main" id="{341935ED-5719-C210-DC22-D886D7AD81E2}"/>
                  </a:ext>
                </a:extLst>
              </p:cNvPr>
              <p:cNvSpPr/>
              <p:nvPr/>
            </p:nvSpPr>
            <p:spPr>
              <a:xfrm rot="19534810">
                <a:off x="5751859" y="3881715"/>
                <a:ext cx="639893" cy="732602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272781 w 379785"/>
                  <a:gd name="connsiteY4" fmla="*/ 690664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340937 w 379785"/>
                  <a:gd name="connsiteY4" fmla="*/ 690056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202 w 457499"/>
                  <a:gd name="connsiteY0" fmla="*/ 215891 h 982494"/>
                  <a:gd name="connsiteX1" fmla="*/ 154321 w 457499"/>
                  <a:gd name="connsiteY1" fmla="*/ 0 h 982494"/>
                  <a:gd name="connsiteX2" fmla="*/ 381297 w 457499"/>
                  <a:gd name="connsiteY2" fmla="*/ 0 h 982494"/>
                  <a:gd name="connsiteX3" fmla="*/ 457499 w 457499"/>
                  <a:gd name="connsiteY3" fmla="*/ 124840 h 982494"/>
                  <a:gd name="connsiteX4" fmla="*/ 418651 w 457499"/>
                  <a:gd name="connsiteY4" fmla="*/ 690056 h 982494"/>
                  <a:gd name="connsiteX5" fmla="*/ 399132 w 457499"/>
                  <a:gd name="connsiteY5" fmla="*/ 925748 h 982494"/>
                  <a:gd name="connsiteX6" fmla="*/ 381297 w 457499"/>
                  <a:gd name="connsiteY6" fmla="*/ 982494 h 982494"/>
                  <a:gd name="connsiteX7" fmla="*/ 154321 w 457499"/>
                  <a:gd name="connsiteY7" fmla="*/ 982494 h 982494"/>
                  <a:gd name="connsiteX8" fmla="*/ 146213 w 457499"/>
                  <a:gd name="connsiteY8" fmla="*/ 916021 h 982494"/>
                  <a:gd name="connsiteX9" fmla="*/ 138517 w 457499"/>
                  <a:gd name="connsiteY9" fmla="*/ 671272 h 982494"/>
                  <a:gd name="connsiteX10" fmla="*/ 202 w 457499"/>
                  <a:gd name="connsiteY10" fmla="*/ 215891 h 982494"/>
                  <a:gd name="connsiteX0" fmla="*/ 202 w 542983"/>
                  <a:gd name="connsiteY0" fmla="*/ 215891 h 982494"/>
                  <a:gd name="connsiteX1" fmla="*/ 154321 w 542983"/>
                  <a:gd name="connsiteY1" fmla="*/ 0 h 982494"/>
                  <a:gd name="connsiteX2" fmla="*/ 381297 w 542983"/>
                  <a:gd name="connsiteY2" fmla="*/ 0 h 982494"/>
                  <a:gd name="connsiteX3" fmla="*/ 542983 w 542983"/>
                  <a:gd name="connsiteY3" fmla="*/ 204868 h 982494"/>
                  <a:gd name="connsiteX4" fmla="*/ 418651 w 542983"/>
                  <a:gd name="connsiteY4" fmla="*/ 690056 h 982494"/>
                  <a:gd name="connsiteX5" fmla="*/ 399132 w 542983"/>
                  <a:gd name="connsiteY5" fmla="*/ 925748 h 982494"/>
                  <a:gd name="connsiteX6" fmla="*/ 381297 w 542983"/>
                  <a:gd name="connsiteY6" fmla="*/ 982494 h 982494"/>
                  <a:gd name="connsiteX7" fmla="*/ 154321 w 542983"/>
                  <a:gd name="connsiteY7" fmla="*/ 982494 h 982494"/>
                  <a:gd name="connsiteX8" fmla="*/ 146213 w 542983"/>
                  <a:gd name="connsiteY8" fmla="*/ 916021 h 982494"/>
                  <a:gd name="connsiteX9" fmla="*/ 138517 w 542983"/>
                  <a:gd name="connsiteY9" fmla="*/ 671272 h 982494"/>
                  <a:gd name="connsiteX10" fmla="*/ 202 w 542983"/>
                  <a:gd name="connsiteY10" fmla="*/ 215891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2983" h="982494">
                    <a:moveTo>
                      <a:pt x="202" y="215891"/>
                    </a:moveTo>
                    <a:cubicBezTo>
                      <a:pt x="202" y="184551"/>
                      <a:pt x="122981" y="0"/>
                      <a:pt x="154321" y="0"/>
                    </a:cubicBezTo>
                    <a:lnTo>
                      <a:pt x="381297" y="0"/>
                    </a:lnTo>
                    <a:cubicBezTo>
                      <a:pt x="412637" y="0"/>
                      <a:pt x="542983" y="173528"/>
                      <a:pt x="542983" y="204868"/>
                    </a:cubicBezTo>
                    <a:cubicBezTo>
                      <a:pt x="542983" y="419417"/>
                      <a:pt x="418651" y="475507"/>
                      <a:pt x="418651" y="690056"/>
                    </a:cubicBezTo>
                    <a:lnTo>
                      <a:pt x="399132" y="925748"/>
                    </a:lnTo>
                    <a:cubicBezTo>
                      <a:pt x="399132" y="957088"/>
                      <a:pt x="412637" y="982494"/>
                      <a:pt x="381297" y="982494"/>
                    </a:cubicBezTo>
                    <a:lnTo>
                      <a:pt x="154321" y="982494"/>
                    </a:lnTo>
                    <a:cubicBezTo>
                      <a:pt x="122981" y="982494"/>
                      <a:pt x="146213" y="947361"/>
                      <a:pt x="146213" y="916021"/>
                    </a:cubicBezTo>
                    <a:cubicBezTo>
                      <a:pt x="139728" y="834417"/>
                      <a:pt x="145002" y="752876"/>
                      <a:pt x="138517" y="671272"/>
                    </a:cubicBezTo>
                    <a:cubicBezTo>
                      <a:pt x="145002" y="463209"/>
                      <a:pt x="-6283" y="423954"/>
                      <a:pt x="202" y="215891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414725B6-F11F-E460-2707-E8320C3691B1}"/>
                </a:ext>
              </a:extLst>
            </p:cNvPr>
            <p:cNvGrpSpPr/>
            <p:nvPr/>
          </p:nvGrpSpPr>
          <p:grpSpPr>
            <a:xfrm flipH="1">
              <a:off x="2770670" y="4938515"/>
              <a:ext cx="130272" cy="130272"/>
              <a:chOff x="5525311" y="3132306"/>
              <a:chExt cx="291830" cy="291830"/>
            </a:xfrm>
          </p:grpSpPr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D2F2535D-EC65-8091-5A96-322B4F09DB32}"/>
                  </a:ext>
                </a:extLst>
              </p:cNvPr>
              <p:cNvSpPr/>
              <p:nvPr/>
            </p:nvSpPr>
            <p:spPr>
              <a:xfrm>
                <a:off x="5525311" y="3132306"/>
                <a:ext cx="291830" cy="2918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4D411A1A-A7A4-B4C0-99F4-A9D3B3631D42}"/>
                  </a:ext>
                </a:extLst>
              </p:cNvPr>
              <p:cNvSpPr/>
              <p:nvPr/>
            </p:nvSpPr>
            <p:spPr>
              <a:xfrm>
                <a:off x="5544766" y="3180944"/>
                <a:ext cx="165370" cy="16537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9DD9C6D-9AA8-F463-81B6-207232BDFFB7}"/>
                </a:ext>
              </a:extLst>
            </p:cNvPr>
            <p:cNvSpPr/>
            <p:nvPr/>
          </p:nvSpPr>
          <p:spPr>
            <a:xfrm flipH="1">
              <a:off x="3045226" y="5316113"/>
              <a:ext cx="215691" cy="40158"/>
            </a:xfrm>
            <a:custGeom>
              <a:avLst/>
              <a:gdLst>
                <a:gd name="connsiteX0" fmla="*/ 0 w 357187"/>
                <a:gd name="connsiteY0" fmla="*/ 57150 h 66502"/>
                <a:gd name="connsiteX1" fmla="*/ 261937 w 357187"/>
                <a:gd name="connsiteY1" fmla="*/ 61912 h 66502"/>
                <a:gd name="connsiteX2" fmla="*/ 357187 w 357187"/>
                <a:gd name="connsiteY2" fmla="*/ 0 h 6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7187" h="66502">
                  <a:moveTo>
                    <a:pt x="0" y="57150"/>
                  </a:moveTo>
                  <a:cubicBezTo>
                    <a:pt x="101203" y="64293"/>
                    <a:pt x="202406" y="71437"/>
                    <a:pt x="261937" y="61912"/>
                  </a:cubicBezTo>
                  <a:cubicBezTo>
                    <a:pt x="321468" y="52387"/>
                    <a:pt x="339327" y="26193"/>
                    <a:pt x="357187" y="0"/>
                  </a:cubicBezTo>
                </a:path>
              </a:pathLst>
            </a:custGeom>
            <a:noFill/>
            <a:ln w="28575" cap="rnd">
              <a:solidFill>
                <a:srgbClr val="FCC0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4" name="Freeform: Shape 293">
            <a:extLst>
              <a:ext uri="{FF2B5EF4-FFF2-40B4-BE49-F238E27FC236}">
                <a16:creationId xmlns:a16="http://schemas.microsoft.com/office/drawing/2014/main" id="{8A7C202E-9544-402D-C6D5-4ACA37EA3F9A}"/>
              </a:ext>
            </a:extLst>
          </p:cNvPr>
          <p:cNvSpPr/>
          <p:nvPr/>
        </p:nvSpPr>
        <p:spPr>
          <a:xfrm rot="20567080" flipH="1">
            <a:off x="3323368" y="4494366"/>
            <a:ext cx="280228" cy="361908"/>
          </a:xfrm>
          <a:custGeom>
            <a:avLst/>
            <a:gdLst>
              <a:gd name="connsiteX0" fmla="*/ 393163 w 464061"/>
              <a:gd name="connsiteY0" fmla="*/ 580185 h 599324"/>
              <a:gd name="connsiteX1" fmla="*/ 451529 w 464061"/>
              <a:gd name="connsiteY1" fmla="*/ 327266 h 599324"/>
              <a:gd name="connsiteX2" fmla="*/ 149971 w 464061"/>
              <a:gd name="connsiteY2" fmla="*/ 161895 h 599324"/>
              <a:gd name="connsiteX3" fmla="*/ 13784 w 464061"/>
              <a:gd name="connsiteY3" fmla="*/ 6253 h 599324"/>
              <a:gd name="connsiteX4" fmla="*/ 33239 w 464061"/>
              <a:gd name="connsiteY4" fmla="*/ 385632 h 599324"/>
              <a:gd name="connsiteX5" fmla="*/ 266703 w 464061"/>
              <a:gd name="connsiteY5" fmla="*/ 560730 h 599324"/>
              <a:gd name="connsiteX6" fmla="*/ 393163 w 464061"/>
              <a:gd name="connsiteY6" fmla="*/ 580185 h 59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61" h="599324">
                <a:moveTo>
                  <a:pt x="393163" y="580185"/>
                </a:moveTo>
                <a:cubicBezTo>
                  <a:pt x="423967" y="541274"/>
                  <a:pt x="492061" y="396981"/>
                  <a:pt x="451529" y="327266"/>
                </a:cubicBezTo>
                <a:cubicBezTo>
                  <a:pt x="410997" y="257551"/>
                  <a:pt x="222928" y="215397"/>
                  <a:pt x="149971" y="161895"/>
                </a:cubicBezTo>
                <a:cubicBezTo>
                  <a:pt x="77014" y="108393"/>
                  <a:pt x="33239" y="-31037"/>
                  <a:pt x="13784" y="6253"/>
                </a:cubicBezTo>
                <a:cubicBezTo>
                  <a:pt x="-5671" y="43542"/>
                  <a:pt x="-8914" y="293219"/>
                  <a:pt x="33239" y="385632"/>
                </a:cubicBezTo>
                <a:cubicBezTo>
                  <a:pt x="75392" y="478045"/>
                  <a:pt x="206716" y="529926"/>
                  <a:pt x="266703" y="560730"/>
                </a:cubicBezTo>
                <a:cubicBezTo>
                  <a:pt x="326690" y="591534"/>
                  <a:pt x="362359" y="619096"/>
                  <a:pt x="393163" y="580185"/>
                </a:cubicBezTo>
                <a:close/>
              </a:path>
            </a:pathLst>
          </a:custGeom>
          <a:solidFill>
            <a:srgbClr val="FC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BC8230E0-072D-4F21-997D-BA1D10AE47FE}"/>
              </a:ext>
            </a:extLst>
          </p:cNvPr>
          <p:cNvGrpSpPr/>
          <p:nvPr/>
        </p:nvGrpSpPr>
        <p:grpSpPr>
          <a:xfrm rot="21238467">
            <a:off x="1780161" y="4552314"/>
            <a:ext cx="744922" cy="291632"/>
            <a:chOff x="1050587" y="4581497"/>
            <a:chExt cx="744922" cy="291632"/>
          </a:xfrm>
        </p:grpSpPr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D3BFBFB3-0139-278C-1C71-7BA902D67EAE}"/>
                </a:ext>
              </a:extLst>
            </p:cNvPr>
            <p:cNvSpPr/>
            <p:nvPr/>
          </p:nvSpPr>
          <p:spPr>
            <a:xfrm>
              <a:off x="1418818" y="4586439"/>
              <a:ext cx="376691" cy="286690"/>
            </a:xfrm>
            <a:custGeom>
              <a:avLst/>
              <a:gdLst>
                <a:gd name="connsiteX0" fmla="*/ 232132 w 868772"/>
                <a:gd name="connsiteY0" fmla="*/ 642558 h 661200"/>
                <a:gd name="connsiteX1" fmla="*/ 641707 w 868772"/>
                <a:gd name="connsiteY1" fmla="*/ 629858 h 661200"/>
                <a:gd name="connsiteX2" fmla="*/ 848082 w 868772"/>
                <a:gd name="connsiteY2" fmla="*/ 471108 h 661200"/>
                <a:gd name="connsiteX3" fmla="*/ 838557 w 868772"/>
                <a:gd name="connsiteY3" fmla="*/ 153608 h 661200"/>
                <a:gd name="connsiteX4" fmla="*/ 644882 w 868772"/>
                <a:gd name="connsiteY4" fmla="*/ 10733 h 661200"/>
                <a:gd name="connsiteX5" fmla="*/ 428982 w 868772"/>
                <a:gd name="connsiteY5" fmla="*/ 26608 h 661200"/>
                <a:gd name="connsiteX6" fmla="*/ 343257 w 868772"/>
                <a:gd name="connsiteY6" fmla="*/ 156783 h 661200"/>
                <a:gd name="connsiteX7" fmla="*/ 378182 w 868772"/>
                <a:gd name="connsiteY7" fmla="*/ 331408 h 661200"/>
                <a:gd name="connsiteX8" fmla="*/ 397232 w 868772"/>
                <a:gd name="connsiteY8" fmla="*/ 210758 h 661200"/>
                <a:gd name="connsiteX9" fmla="*/ 473432 w 868772"/>
                <a:gd name="connsiteY9" fmla="*/ 102808 h 661200"/>
                <a:gd name="connsiteX10" fmla="*/ 660757 w 868772"/>
                <a:gd name="connsiteY10" fmla="*/ 105983 h 661200"/>
                <a:gd name="connsiteX11" fmla="*/ 756007 w 868772"/>
                <a:gd name="connsiteY11" fmla="*/ 242508 h 661200"/>
                <a:gd name="connsiteX12" fmla="*/ 717907 w 868772"/>
                <a:gd name="connsiteY12" fmla="*/ 407608 h 661200"/>
                <a:gd name="connsiteX13" fmla="*/ 511532 w 868772"/>
                <a:gd name="connsiteY13" fmla="*/ 496508 h 661200"/>
                <a:gd name="connsiteX14" fmla="*/ 203557 w 868772"/>
                <a:gd name="connsiteY14" fmla="*/ 452058 h 661200"/>
                <a:gd name="connsiteX15" fmla="*/ 357 w 868772"/>
                <a:gd name="connsiteY15" fmla="*/ 423483 h 661200"/>
                <a:gd name="connsiteX16" fmla="*/ 232132 w 868772"/>
                <a:gd name="connsiteY16" fmla="*/ 642558 h 66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8772" h="661200">
                  <a:moveTo>
                    <a:pt x="232132" y="642558"/>
                  </a:moveTo>
                  <a:cubicBezTo>
                    <a:pt x="339024" y="676954"/>
                    <a:pt x="539049" y="658433"/>
                    <a:pt x="641707" y="629858"/>
                  </a:cubicBezTo>
                  <a:cubicBezTo>
                    <a:pt x="744365" y="601283"/>
                    <a:pt x="815274" y="550483"/>
                    <a:pt x="848082" y="471108"/>
                  </a:cubicBezTo>
                  <a:cubicBezTo>
                    <a:pt x="880890" y="391733"/>
                    <a:pt x="872424" y="230337"/>
                    <a:pt x="838557" y="153608"/>
                  </a:cubicBezTo>
                  <a:cubicBezTo>
                    <a:pt x="804690" y="76879"/>
                    <a:pt x="713145" y="31900"/>
                    <a:pt x="644882" y="10733"/>
                  </a:cubicBezTo>
                  <a:cubicBezTo>
                    <a:pt x="576620" y="-10434"/>
                    <a:pt x="479253" y="2266"/>
                    <a:pt x="428982" y="26608"/>
                  </a:cubicBezTo>
                  <a:cubicBezTo>
                    <a:pt x="378711" y="50950"/>
                    <a:pt x="351724" y="105983"/>
                    <a:pt x="343257" y="156783"/>
                  </a:cubicBezTo>
                  <a:cubicBezTo>
                    <a:pt x="334790" y="207583"/>
                    <a:pt x="369186" y="322412"/>
                    <a:pt x="378182" y="331408"/>
                  </a:cubicBezTo>
                  <a:cubicBezTo>
                    <a:pt x="387178" y="340404"/>
                    <a:pt x="381357" y="248858"/>
                    <a:pt x="397232" y="210758"/>
                  </a:cubicBezTo>
                  <a:cubicBezTo>
                    <a:pt x="413107" y="172658"/>
                    <a:pt x="429511" y="120270"/>
                    <a:pt x="473432" y="102808"/>
                  </a:cubicBezTo>
                  <a:cubicBezTo>
                    <a:pt x="517353" y="85346"/>
                    <a:pt x="613661" y="82700"/>
                    <a:pt x="660757" y="105983"/>
                  </a:cubicBezTo>
                  <a:cubicBezTo>
                    <a:pt x="707853" y="129266"/>
                    <a:pt x="746482" y="192237"/>
                    <a:pt x="756007" y="242508"/>
                  </a:cubicBezTo>
                  <a:cubicBezTo>
                    <a:pt x="765532" y="292779"/>
                    <a:pt x="758653" y="365275"/>
                    <a:pt x="717907" y="407608"/>
                  </a:cubicBezTo>
                  <a:cubicBezTo>
                    <a:pt x="677161" y="449941"/>
                    <a:pt x="597257" y="489100"/>
                    <a:pt x="511532" y="496508"/>
                  </a:cubicBezTo>
                  <a:cubicBezTo>
                    <a:pt x="425807" y="503916"/>
                    <a:pt x="288753" y="464229"/>
                    <a:pt x="203557" y="452058"/>
                  </a:cubicBezTo>
                  <a:cubicBezTo>
                    <a:pt x="118361" y="439887"/>
                    <a:pt x="-7581" y="389616"/>
                    <a:pt x="357" y="423483"/>
                  </a:cubicBezTo>
                  <a:cubicBezTo>
                    <a:pt x="8294" y="457350"/>
                    <a:pt x="125240" y="608162"/>
                    <a:pt x="232132" y="642558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624898D-717F-5323-E116-E9D28A6654A8}"/>
                </a:ext>
              </a:extLst>
            </p:cNvPr>
            <p:cNvSpPr/>
            <p:nvPr/>
          </p:nvSpPr>
          <p:spPr>
            <a:xfrm flipH="1">
              <a:off x="1050587" y="4581497"/>
              <a:ext cx="376691" cy="286690"/>
            </a:xfrm>
            <a:custGeom>
              <a:avLst/>
              <a:gdLst>
                <a:gd name="connsiteX0" fmla="*/ 232132 w 868772"/>
                <a:gd name="connsiteY0" fmla="*/ 642558 h 661200"/>
                <a:gd name="connsiteX1" fmla="*/ 641707 w 868772"/>
                <a:gd name="connsiteY1" fmla="*/ 629858 h 661200"/>
                <a:gd name="connsiteX2" fmla="*/ 848082 w 868772"/>
                <a:gd name="connsiteY2" fmla="*/ 471108 h 661200"/>
                <a:gd name="connsiteX3" fmla="*/ 838557 w 868772"/>
                <a:gd name="connsiteY3" fmla="*/ 153608 h 661200"/>
                <a:gd name="connsiteX4" fmla="*/ 644882 w 868772"/>
                <a:gd name="connsiteY4" fmla="*/ 10733 h 661200"/>
                <a:gd name="connsiteX5" fmla="*/ 428982 w 868772"/>
                <a:gd name="connsiteY5" fmla="*/ 26608 h 661200"/>
                <a:gd name="connsiteX6" fmla="*/ 343257 w 868772"/>
                <a:gd name="connsiteY6" fmla="*/ 156783 h 661200"/>
                <a:gd name="connsiteX7" fmla="*/ 378182 w 868772"/>
                <a:gd name="connsiteY7" fmla="*/ 331408 h 661200"/>
                <a:gd name="connsiteX8" fmla="*/ 397232 w 868772"/>
                <a:gd name="connsiteY8" fmla="*/ 210758 h 661200"/>
                <a:gd name="connsiteX9" fmla="*/ 473432 w 868772"/>
                <a:gd name="connsiteY9" fmla="*/ 102808 h 661200"/>
                <a:gd name="connsiteX10" fmla="*/ 660757 w 868772"/>
                <a:gd name="connsiteY10" fmla="*/ 105983 h 661200"/>
                <a:gd name="connsiteX11" fmla="*/ 756007 w 868772"/>
                <a:gd name="connsiteY11" fmla="*/ 242508 h 661200"/>
                <a:gd name="connsiteX12" fmla="*/ 717907 w 868772"/>
                <a:gd name="connsiteY12" fmla="*/ 407608 h 661200"/>
                <a:gd name="connsiteX13" fmla="*/ 511532 w 868772"/>
                <a:gd name="connsiteY13" fmla="*/ 496508 h 661200"/>
                <a:gd name="connsiteX14" fmla="*/ 203557 w 868772"/>
                <a:gd name="connsiteY14" fmla="*/ 452058 h 661200"/>
                <a:gd name="connsiteX15" fmla="*/ 357 w 868772"/>
                <a:gd name="connsiteY15" fmla="*/ 423483 h 661200"/>
                <a:gd name="connsiteX16" fmla="*/ 232132 w 868772"/>
                <a:gd name="connsiteY16" fmla="*/ 642558 h 66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8772" h="661200">
                  <a:moveTo>
                    <a:pt x="232132" y="642558"/>
                  </a:moveTo>
                  <a:cubicBezTo>
                    <a:pt x="339024" y="676954"/>
                    <a:pt x="539049" y="658433"/>
                    <a:pt x="641707" y="629858"/>
                  </a:cubicBezTo>
                  <a:cubicBezTo>
                    <a:pt x="744365" y="601283"/>
                    <a:pt x="815274" y="550483"/>
                    <a:pt x="848082" y="471108"/>
                  </a:cubicBezTo>
                  <a:cubicBezTo>
                    <a:pt x="880890" y="391733"/>
                    <a:pt x="872424" y="230337"/>
                    <a:pt x="838557" y="153608"/>
                  </a:cubicBezTo>
                  <a:cubicBezTo>
                    <a:pt x="804690" y="76879"/>
                    <a:pt x="713145" y="31900"/>
                    <a:pt x="644882" y="10733"/>
                  </a:cubicBezTo>
                  <a:cubicBezTo>
                    <a:pt x="576620" y="-10434"/>
                    <a:pt x="479253" y="2266"/>
                    <a:pt x="428982" y="26608"/>
                  </a:cubicBezTo>
                  <a:cubicBezTo>
                    <a:pt x="378711" y="50950"/>
                    <a:pt x="351724" y="105983"/>
                    <a:pt x="343257" y="156783"/>
                  </a:cubicBezTo>
                  <a:cubicBezTo>
                    <a:pt x="334790" y="207583"/>
                    <a:pt x="369186" y="322412"/>
                    <a:pt x="378182" y="331408"/>
                  </a:cubicBezTo>
                  <a:cubicBezTo>
                    <a:pt x="387178" y="340404"/>
                    <a:pt x="381357" y="248858"/>
                    <a:pt x="397232" y="210758"/>
                  </a:cubicBezTo>
                  <a:cubicBezTo>
                    <a:pt x="413107" y="172658"/>
                    <a:pt x="429511" y="120270"/>
                    <a:pt x="473432" y="102808"/>
                  </a:cubicBezTo>
                  <a:cubicBezTo>
                    <a:pt x="517353" y="85346"/>
                    <a:pt x="613661" y="82700"/>
                    <a:pt x="660757" y="105983"/>
                  </a:cubicBezTo>
                  <a:cubicBezTo>
                    <a:pt x="707853" y="129266"/>
                    <a:pt x="746482" y="192237"/>
                    <a:pt x="756007" y="242508"/>
                  </a:cubicBezTo>
                  <a:cubicBezTo>
                    <a:pt x="765532" y="292779"/>
                    <a:pt x="758653" y="365275"/>
                    <a:pt x="717907" y="407608"/>
                  </a:cubicBezTo>
                  <a:cubicBezTo>
                    <a:pt x="677161" y="449941"/>
                    <a:pt x="597257" y="489100"/>
                    <a:pt x="511532" y="496508"/>
                  </a:cubicBezTo>
                  <a:cubicBezTo>
                    <a:pt x="425807" y="503916"/>
                    <a:pt x="288753" y="464229"/>
                    <a:pt x="203557" y="452058"/>
                  </a:cubicBezTo>
                  <a:cubicBezTo>
                    <a:pt x="118361" y="439887"/>
                    <a:pt x="-7581" y="389616"/>
                    <a:pt x="357" y="423483"/>
                  </a:cubicBezTo>
                  <a:cubicBezTo>
                    <a:pt x="8294" y="457350"/>
                    <a:pt x="125240" y="608162"/>
                    <a:pt x="232132" y="642558"/>
                  </a:cubicBezTo>
                  <a:close/>
                </a:path>
              </a:pathLst>
            </a:cu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3525D1CB-920D-2027-0E40-ED32A084BC3C}"/>
              </a:ext>
            </a:extLst>
          </p:cNvPr>
          <p:cNvGrpSpPr/>
          <p:nvPr/>
        </p:nvGrpSpPr>
        <p:grpSpPr>
          <a:xfrm>
            <a:off x="7795028" y="4882350"/>
            <a:ext cx="1379124" cy="1311448"/>
            <a:chOff x="7795028" y="4882350"/>
            <a:chExt cx="1379124" cy="1311448"/>
          </a:xfrm>
        </p:grpSpPr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2317617-7BA2-54E2-4030-6D03D17DD21D}"/>
                </a:ext>
              </a:extLst>
            </p:cNvPr>
            <p:cNvSpPr/>
            <p:nvPr/>
          </p:nvSpPr>
          <p:spPr>
            <a:xfrm rot="785294">
              <a:off x="8534853" y="5520367"/>
              <a:ext cx="213838" cy="515255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54C4F47-F952-E14B-BB98-57FD8125F319}"/>
                </a:ext>
              </a:extLst>
            </p:cNvPr>
            <p:cNvSpPr/>
            <p:nvPr/>
          </p:nvSpPr>
          <p:spPr>
            <a:xfrm rot="785294">
              <a:off x="8705551" y="5572451"/>
              <a:ext cx="213838" cy="53634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06" name="Rectangle: Rounded Corners 13">
              <a:extLst>
                <a:ext uri="{FF2B5EF4-FFF2-40B4-BE49-F238E27FC236}">
                  <a16:creationId xmlns:a16="http://schemas.microsoft.com/office/drawing/2014/main" id="{7095CFE2-671E-9593-A126-50B4BBDF7577}"/>
                </a:ext>
              </a:extLst>
            </p:cNvPr>
            <p:cNvSpPr/>
            <p:nvPr/>
          </p:nvSpPr>
          <p:spPr>
            <a:xfrm>
              <a:off x="8036525" y="5532375"/>
              <a:ext cx="98376" cy="59367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07CD1951-87EB-F36E-18C5-739343142C86}"/>
                </a:ext>
              </a:extLst>
            </p:cNvPr>
            <p:cNvSpPr/>
            <p:nvPr/>
          </p:nvSpPr>
          <p:spPr>
            <a:xfrm>
              <a:off x="7980653" y="6061531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Rectangle: Rounded Corners 13">
              <a:extLst>
                <a:ext uri="{FF2B5EF4-FFF2-40B4-BE49-F238E27FC236}">
                  <a16:creationId xmlns:a16="http://schemas.microsoft.com/office/drawing/2014/main" id="{95EFBC65-BC14-9463-6236-DBF1C4B08FA6}"/>
                </a:ext>
              </a:extLst>
            </p:cNvPr>
            <p:cNvSpPr/>
            <p:nvPr/>
          </p:nvSpPr>
          <p:spPr>
            <a:xfrm>
              <a:off x="8115539" y="5528400"/>
              <a:ext cx="98376" cy="637568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Cloud 3">
              <a:extLst>
                <a:ext uri="{FF2B5EF4-FFF2-40B4-BE49-F238E27FC236}">
                  <a16:creationId xmlns:a16="http://schemas.microsoft.com/office/drawing/2014/main" id="{884C99F3-F00C-02B9-1FD7-E2FF632EFAE9}"/>
                </a:ext>
              </a:extLst>
            </p:cNvPr>
            <p:cNvSpPr/>
            <p:nvPr/>
          </p:nvSpPr>
          <p:spPr>
            <a:xfrm rot="11403055">
              <a:off x="7795028" y="4882350"/>
              <a:ext cx="1379124" cy="78572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4807 w 45867"/>
                <a:gd name="connsiteY1" fmla="*/ 2523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126 w 45867"/>
                <a:gd name="connsiteY1" fmla="*/ 2010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5666 w 46176"/>
                <a:gd name="connsiteY0" fmla="*/ 25274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1231 w 46176"/>
                <a:gd name="connsiteY0" fmla="*/ 17920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607 w 45927"/>
                <a:gd name="connsiteY0" fmla="*/ 14229 h 43219"/>
                <a:gd name="connsiteX1" fmla="*/ 8330 w 45927"/>
                <a:gd name="connsiteY1" fmla="*/ 6766 h 43219"/>
                <a:gd name="connsiteX2" fmla="*/ 16712 w 45927"/>
                <a:gd name="connsiteY2" fmla="*/ 5061 h 43219"/>
                <a:gd name="connsiteX3" fmla="*/ 25163 w 45927"/>
                <a:gd name="connsiteY3" fmla="*/ 3291 h 43219"/>
                <a:gd name="connsiteX4" fmla="*/ 28456 w 45927"/>
                <a:gd name="connsiteY4" fmla="*/ 59 h 43219"/>
                <a:gd name="connsiteX5" fmla="*/ 32540 w 45927"/>
                <a:gd name="connsiteY5" fmla="*/ 2340 h 43219"/>
                <a:gd name="connsiteX6" fmla="*/ 38170 w 45927"/>
                <a:gd name="connsiteY6" fmla="*/ 549 h 43219"/>
                <a:gd name="connsiteX7" fmla="*/ 41025 w 45927"/>
                <a:gd name="connsiteY7" fmla="*/ 5435 h 43219"/>
                <a:gd name="connsiteX8" fmla="*/ 44689 w 45927"/>
                <a:gd name="connsiteY8" fmla="*/ 10177 h 43219"/>
                <a:gd name="connsiteX9" fmla="*/ 44525 w 45927"/>
                <a:gd name="connsiteY9" fmla="*/ 15319 h 43219"/>
                <a:gd name="connsiteX10" fmla="*/ 45723 w 45927"/>
                <a:gd name="connsiteY10" fmla="*/ 23181 h 43219"/>
                <a:gd name="connsiteX11" fmla="*/ 40111 w 45927"/>
                <a:gd name="connsiteY11" fmla="*/ 30063 h 43219"/>
                <a:gd name="connsiteX12" fmla="*/ 38102 w 45927"/>
                <a:gd name="connsiteY12" fmla="*/ 35960 h 43219"/>
                <a:gd name="connsiteX13" fmla="*/ 31262 w 45927"/>
                <a:gd name="connsiteY13" fmla="*/ 36674 h 43219"/>
                <a:gd name="connsiteX14" fmla="*/ 26374 w 45927"/>
                <a:gd name="connsiteY14" fmla="*/ 42965 h 43219"/>
                <a:gd name="connsiteX15" fmla="*/ 19187 w 45927"/>
                <a:gd name="connsiteY15" fmla="*/ 39125 h 43219"/>
                <a:gd name="connsiteX16" fmla="*/ 8511 w 45927"/>
                <a:gd name="connsiteY16" fmla="*/ 35331 h 43219"/>
                <a:gd name="connsiteX17" fmla="*/ 91 w 45927"/>
                <a:gd name="connsiteY17" fmla="*/ 25093 h 43219"/>
                <a:gd name="connsiteX18" fmla="*/ 4192 w 45927"/>
                <a:gd name="connsiteY18" fmla="*/ 24583 h 43219"/>
                <a:gd name="connsiteX19" fmla="*/ 2702 w 45927"/>
                <a:gd name="connsiteY19" fmla="*/ 19563 h 43219"/>
                <a:gd name="connsiteX20" fmla="*/ 6570 w 45927"/>
                <a:gd name="connsiteY20" fmla="*/ 14366 h 43219"/>
                <a:gd name="connsiteX21" fmla="*/ 6607 w 45927"/>
                <a:gd name="connsiteY21" fmla="*/ 14229 h 43219"/>
                <a:gd name="connsiteX0" fmla="*/ 982 w 45927"/>
                <a:gd name="connsiteY0" fmla="*/ 17920 h 43219"/>
                <a:gd name="connsiteX1" fmla="*/ 186 w 45927"/>
                <a:gd name="connsiteY1" fmla="*/ 20109 h 43219"/>
                <a:gd name="connsiteX2" fmla="*/ 8807 w 45927"/>
                <a:gd name="connsiteY2" fmla="*/ 34948 h 43219"/>
                <a:gd name="connsiteX3" fmla="*/ 8527 w 45927"/>
                <a:gd name="connsiteY3" fmla="*/ 35139 h 43219"/>
                <a:gd name="connsiteX4" fmla="*/ 19185 w 45927"/>
                <a:gd name="connsiteY4" fmla="*/ 38949 h 43219"/>
                <a:gd name="connsiteX5" fmla="*/ 18820 w 45927"/>
                <a:gd name="connsiteY5" fmla="*/ 38800 h 43219"/>
                <a:gd name="connsiteX6" fmla="*/ 31233 w 45927"/>
                <a:gd name="connsiteY6" fmla="*/ 36782 h 43219"/>
                <a:gd name="connsiteX7" fmla="*/ 31267 w 45927"/>
                <a:gd name="connsiteY7" fmla="*/ 36519 h 43219"/>
                <a:gd name="connsiteX8" fmla="*/ 40031 w 45927"/>
                <a:gd name="connsiteY8" fmla="*/ 29938 h 43219"/>
                <a:gd name="connsiteX9" fmla="*/ 40087 w 45927"/>
                <a:gd name="connsiteY9" fmla="*/ 29949 h 43219"/>
                <a:gd name="connsiteX10" fmla="*/ 44505 w 45927"/>
                <a:gd name="connsiteY10" fmla="*/ 15213 h 43219"/>
                <a:gd name="connsiteX11" fmla="*/ 43611 w 45927"/>
                <a:gd name="connsiteY11" fmla="*/ 16323 h 43219"/>
                <a:gd name="connsiteX12" fmla="*/ 41031 w 45927"/>
                <a:gd name="connsiteY12" fmla="*/ 5285 h 43219"/>
                <a:gd name="connsiteX13" fmla="*/ 40756 w 45927"/>
                <a:gd name="connsiteY13" fmla="*/ 5855 h 43219"/>
                <a:gd name="connsiteX14" fmla="*/ 32135 w 45927"/>
                <a:gd name="connsiteY14" fmla="*/ 2624 h 43219"/>
                <a:gd name="connsiteX15" fmla="*/ 32527 w 45927"/>
                <a:gd name="connsiteY15" fmla="*/ 2199 h 43219"/>
                <a:gd name="connsiteX16" fmla="*/ 25325 w 45927"/>
                <a:gd name="connsiteY16" fmla="*/ 3695 h 43219"/>
                <a:gd name="connsiteX17" fmla="*/ 25207 w 45927"/>
                <a:gd name="connsiteY17" fmla="*/ 3189 h 43219"/>
                <a:gd name="connsiteX18" fmla="*/ 16707 w 45927"/>
                <a:gd name="connsiteY18" fmla="*/ 5051 h 43219"/>
                <a:gd name="connsiteX19" fmla="*/ 17032 w 45927"/>
                <a:gd name="connsiteY19" fmla="*/ 5516 h 43219"/>
                <a:gd name="connsiteX20" fmla="*/ 6799 w 45927"/>
                <a:gd name="connsiteY20" fmla="*/ 14770 h 43219"/>
                <a:gd name="connsiteX21" fmla="*/ 6607 w 45927"/>
                <a:gd name="connsiteY21" fmla="*/ 14229 h 43219"/>
                <a:gd name="connsiteX0" fmla="*/ 7026 w 46346"/>
                <a:gd name="connsiteY0" fmla="*/ 14229 h 43219"/>
                <a:gd name="connsiteX1" fmla="*/ 8749 w 46346"/>
                <a:gd name="connsiteY1" fmla="*/ 6766 h 43219"/>
                <a:gd name="connsiteX2" fmla="*/ 17131 w 46346"/>
                <a:gd name="connsiteY2" fmla="*/ 5061 h 43219"/>
                <a:gd name="connsiteX3" fmla="*/ 25582 w 46346"/>
                <a:gd name="connsiteY3" fmla="*/ 3291 h 43219"/>
                <a:gd name="connsiteX4" fmla="*/ 28875 w 46346"/>
                <a:gd name="connsiteY4" fmla="*/ 59 h 43219"/>
                <a:gd name="connsiteX5" fmla="*/ 32959 w 46346"/>
                <a:gd name="connsiteY5" fmla="*/ 2340 h 43219"/>
                <a:gd name="connsiteX6" fmla="*/ 38589 w 46346"/>
                <a:gd name="connsiteY6" fmla="*/ 549 h 43219"/>
                <a:gd name="connsiteX7" fmla="*/ 41444 w 46346"/>
                <a:gd name="connsiteY7" fmla="*/ 5435 h 43219"/>
                <a:gd name="connsiteX8" fmla="*/ 45108 w 46346"/>
                <a:gd name="connsiteY8" fmla="*/ 10177 h 43219"/>
                <a:gd name="connsiteX9" fmla="*/ 44944 w 46346"/>
                <a:gd name="connsiteY9" fmla="*/ 15319 h 43219"/>
                <a:gd name="connsiteX10" fmla="*/ 46142 w 46346"/>
                <a:gd name="connsiteY10" fmla="*/ 23181 h 43219"/>
                <a:gd name="connsiteX11" fmla="*/ 40530 w 46346"/>
                <a:gd name="connsiteY11" fmla="*/ 30063 h 43219"/>
                <a:gd name="connsiteX12" fmla="*/ 38521 w 46346"/>
                <a:gd name="connsiteY12" fmla="*/ 35960 h 43219"/>
                <a:gd name="connsiteX13" fmla="*/ 31681 w 46346"/>
                <a:gd name="connsiteY13" fmla="*/ 36674 h 43219"/>
                <a:gd name="connsiteX14" fmla="*/ 26793 w 46346"/>
                <a:gd name="connsiteY14" fmla="*/ 42965 h 43219"/>
                <a:gd name="connsiteX15" fmla="*/ 19606 w 46346"/>
                <a:gd name="connsiteY15" fmla="*/ 39125 h 43219"/>
                <a:gd name="connsiteX16" fmla="*/ 8930 w 46346"/>
                <a:gd name="connsiteY16" fmla="*/ 35331 h 43219"/>
                <a:gd name="connsiteX17" fmla="*/ 510 w 46346"/>
                <a:gd name="connsiteY17" fmla="*/ 25093 h 43219"/>
                <a:gd name="connsiteX18" fmla="*/ 1331 w 46346"/>
                <a:gd name="connsiteY18" fmla="*/ 23005 h 43219"/>
                <a:gd name="connsiteX19" fmla="*/ 4611 w 46346"/>
                <a:gd name="connsiteY19" fmla="*/ 24583 h 43219"/>
                <a:gd name="connsiteX20" fmla="*/ 3121 w 46346"/>
                <a:gd name="connsiteY20" fmla="*/ 19563 h 43219"/>
                <a:gd name="connsiteX21" fmla="*/ 6989 w 46346"/>
                <a:gd name="connsiteY21" fmla="*/ 14366 h 43219"/>
                <a:gd name="connsiteX22" fmla="*/ 7026 w 46346"/>
                <a:gd name="connsiteY22" fmla="*/ 14229 h 43219"/>
                <a:gd name="connsiteX0" fmla="*/ 1401 w 46346"/>
                <a:gd name="connsiteY0" fmla="*/ 17920 h 43219"/>
                <a:gd name="connsiteX1" fmla="*/ 605 w 46346"/>
                <a:gd name="connsiteY1" fmla="*/ 20109 h 43219"/>
                <a:gd name="connsiteX2" fmla="*/ 9226 w 46346"/>
                <a:gd name="connsiteY2" fmla="*/ 34948 h 43219"/>
                <a:gd name="connsiteX3" fmla="*/ 8946 w 46346"/>
                <a:gd name="connsiteY3" fmla="*/ 35139 h 43219"/>
                <a:gd name="connsiteX4" fmla="*/ 19604 w 46346"/>
                <a:gd name="connsiteY4" fmla="*/ 38949 h 43219"/>
                <a:gd name="connsiteX5" fmla="*/ 19239 w 46346"/>
                <a:gd name="connsiteY5" fmla="*/ 38800 h 43219"/>
                <a:gd name="connsiteX6" fmla="*/ 31652 w 46346"/>
                <a:gd name="connsiteY6" fmla="*/ 36782 h 43219"/>
                <a:gd name="connsiteX7" fmla="*/ 31686 w 46346"/>
                <a:gd name="connsiteY7" fmla="*/ 36519 h 43219"/>
                <a:gd name="connsiteX8" fmla="*/ 40450 w 46346"/>
                <a:gd name="connsiteY8" fmla="*/ 29938 h 43219"/>
                <a:gd name="connsiteX9" fmla="*/ 40506 w 46346"/>
                <a:gd name="connsiteY9" fmla="*/ 29949 h 43219"/>
                <a:gd name="connsiteX10" fmla="*/ 44924 w 46346"/>
                <a:gd name="connsiteY10" fmla="*/ 15213 h 43219"/>
                <a:gd name="connsiteX11" fmla="*/ 44030 w 46346"/>
                <a:gd name="connsiteY11" fmla="*/ 16323 h 43219"/>
                <a:gd name="connsiteX12" fmla="*/ 41450 w 46346"/>
                <a:gd name="connsiteY12" fmla="*/ 5285 h 43219"/>
                <a:gd name="connsiteX13" fmla="*/ 41175 w 46346"/>
                <a:gd name="connsiteY13" fmla="*/ 5855 h 43219"/>
                <a:gd name="connsiteX14" fmla="*/ 32554 w 46346"/>
                <a:gd name="connsiteY14" fmla="*/ 2624 h 43219"/>
                <a:gd name="connsiteX15" fmla="*/ 32946 w 46346"/>
                <a:gd name="connsiteY15" fmla="*/ 2199 h 43219"/>
                <a:gd name="connsiteX16" fmla="*/ 25744 w 46346"/>
                <a:gd name="connsiteY16" fmla="*/ 3695 h 43219"/>
                <a:gd name="connsiteX17" fmla="*/ 25626 w 46346"/>
                <a:gd name="connsiteY17" fmla="*/ 3189 h 43219"/>
                <a:gd name="connsiteX18" fmla="*/ 17126 w 46346"/>
                <a:gd name="connsiteY18" fmla="*/ 5051 h 43219"/>
                <a:gd name="connsiteX19" fmla="*/ 17451 w 46346"/>
                <a:gd name="connsiteY19" fmla="*/ 5516 h 43219"/>
                <a:gd name="connsiteX20" fmla="*/ 7218 w 46346"/>
                <a:gd name="connsiteY20" fmla="*/ 14770 h 43219"/>
                <a:gd name="connsiteX21" fmla="*/ 7026 w 46346"/>
                <a:gd name="connsiteY21" fmla="*/ 14229 h 43219"/>
                <a:gd name="connsiteX0" fmla="*/ 7868 w 47188"/>
                <a:gd name="connsiteY0" fmla="*/ 14229 h 43219"/>
                <a:gd name="connsiteX1" fmla="*/ 9591 w 47188"/>
                <a:gd name="connsiteY1" fmla="*/ 6766 h 43219"/>
                <a:gd name="connsiteX2" fmla="*/ 17973 w 47188"/>
                <a:gd name="connsiteY2" fmla="*/ 5061 h 43219"/>
                <a:gd name="connsiteX3" fmla="*/ 26424 w 47188"/>
                <a:gd name="connsiteY3" fmla="*/ 3291 h 43219"/>
                <a:gd name="connsiteX4" fmla="*/ 29717 w 47188"/>
                <a:gd name="connsiteY4" fmla="*/ 59 h 43219"/>
                <a:gd name="connsiteX5" fmla="*/ 33801 w 47188"/>
                <a:gd name="connsiteY5" fmla="*/ 2340 h 43219"/>
                <a:gd name="connsiteX6" fmla="*/ 39431 w 47188"/>
                <a:gd name="connsiteY6" fmla="*/ 549 h 43219"/>
                <a:gd name="connsiteX7" fmla="*/ 42286 w 47188"/>
                <a:gd name="connsiteY7" fmla="*/ 5435 h 43219"/>
                <a:gd name="connsiteX8" fmla="*/ 45950 w 47188"/>
                <a:gd name="connsiteY8" fmla="*/ 10177 h 43219"/>
                <a:gd name="connsiteX9" fmla="*/ 45786 w 47188"/>
                <a:gd name="connsiteY9" fmla="*/ 15319 h 43219"/>
                <a:gd name="connsiteX10" fmla="*/ 46984 w 47188"/>
                <a:gd name="connsiteY10" fmla="*/ 23181 h 43219"/>
                <a:gd name="connsiteX11" fmla="*/ 41372 w 47188"/>
                <a:gd name="connsiteY11" fmla="*/ 30063 h 43219"/>
                <a:gd name="connsiteX12" fmla="*/ 39363 w 47188"/>
                <a:gd name="connsiteY12" fmla="*/ 35960 h 43219"/>
                <a:gd name="connsiteX13" fmla="*/ 32523 w 47188"/>
                <a:gd name="connsiteY13" fmla="*/ 36674 h 43219"/>
                <a:gd name="connsiteX14" fmla="*/ 27635 w 47188"/>
                <a:gd name="connsiteY14" fmla="*/ 42965 h 43219"/>
                <a:gd name="connsiteX15" fmla="*/ 20448 w 47188"/>
                <a:gd name="connsiteY15" fmla="*/ 39125 h 43219"/>
                <a:gd name="connsiteX16" fmla="*/ 9772 w 47188"/>
                <a:gd name="connsiteY16" fmla="*/ 35331 h 43219"/>
                <a:gd name="connsiteX17" fmla="*/ 1352 w 47188"/>
                <a:gd name="connsiteY17" fmla="*/ 25093 h 43219"/>
                <a:gd name="connsiteX18" fmla="*/ 415 w 47188"/>
                <a:gd name="connsiteY18" fmla="*/ 16397 h 43219"/>
                <a:gd name="connsiteX19" fmla="*/ 5453 w 47188"/>
                <a:gd name="connsiteY19" fmla="*/ 24583 h 43219"/>
                <a:gd name="connsiteX20" fmla="*/ 3963 w 47188"/>
                <a:gd name="connsiteY20" fmla="*/ 19563 h 43219"/>
                <a:gd name="connsiteX21" fmla="*/ 7831 w 47188"/>
                <a:gd name="connsiteY21" fmla="*/ 14366 h 43219"/>
                <a:gd name="connsiteX22" fmla="*/ 7868 w 47188"/>
                <a:gd name="connsiteY22" fmla="*/ 14229 h 43219"/>
                <a:gd name="connsiteX0" fmla="*/ 2243 w 47188"/>
                <a:gd name="connsiteY0" fmla="*/ 17920 h 43219"/>
                <a:gd name="connsiteX1" fmla="*/ 1447 w 47188"/>
                <a:gd name="connsiteY1" fmla="*/ 20109 h 43219"/>
                <a:gd name="connsiteX2" fmla="*/ 10068 w 47188"/>
                <a:gd name="connsiteY2" fmla="*/ 34948 h 43219"/>
                <a:gd name="connsiteX3" fmla="*/ 9788 w 47188"/>
                <a:gd name="connsiteY3" fmla="*/ 35139 h 43219"/>
                <a:gd name="connsiteX4" fmla="*/ 20446 w 47188"/>
                <a:gd name="connsiteY4" fmla="*/ 38949 h 43219"/>
                <a:gd name="connsiteX5" fmla="*/ 20081 w 47188"/>
                <a:gd name="connsiteY5" fmla="*/ 38800 h 43219"/>
                <a:gd name="connsiteX6" fmla="*/ 32494 w 47188"/>
                <a:gd name="connsiteY6" fmla="*/ 36782 h 43219"/>
                <a:gd name="connsiteX7" fmla="*/ 32528 w 47188"/>
                <a:gd name="connsiteY7" fmla="*/ 36519 h 43219"/>
                <a:gd name="connsiteX8" fmla="*/ 41292 w 47188"/>
                <a:gd name="connsiteY8" fmla="*/ 29938 h 43219"/>
                <a:gd name="connsiteX9" fmla="*/ 41348 w 47188"/>
                <a:gd name="connsiteY9" fmla="*/ 29949 h 43219"/>
                <a:gd name="connsiteX10" fmla="*/ 45766 w 47188"/>
                <a:gd name="connsiteY10" fmla="*/ 15213 h 43219"/>
                <a:gd name="connsiteX11" fmla="*/ 44872 w 47188"/>
                <a:gd name="connsiteY11" fmla="*/ 16323 h 43219"/>
                <a:gd name="connsiteX12" fmla="*/ 42292 w 47188"/>
                <a:gd name="connsiteY12" fmla="*/ 5285 h 43219"/>
                <a:gd name="connsiteX13" fmla="*/ 42017 w 47188"/>
                <a:gd name="connsiteY13" fmla="*/ 5855 h 43219"/>
                <a:gd name="connsiteX14" fmla="*/ 33396 w 47188"/>
                <a:gd name="connsiteY14" fmla="*/ 2624 h 43219"/>
                <a:gd name="connsiteX15" fmla="*/ 33788 w 47188"/>
                <a:gd name="connsiteY15" fmla="*/ 2199 h 43219"/>
                <a:gd name="connsiteX16" fmla="*/ 26586 w 47188"/>
                <a:gd name="connsiteY16" fmla="*/ 3695 h 43219"/>
                <a:gd name="connsiteX17" fmla="*/ 26468 w 47188"/>
                <a:gd name="connsiteY17" fmla="*/ 3189 h 43219"/>
                <a:gd name="connsiteX18" fmla="*/ 17968 w 47188"/>
                <a:gd name="connsiteY18" fmla="*/ 5051 h 43219"/>
                <a:gd name="connsiteX19" fmla="*/ 18293 w 47188"/>
                <a:gd name="connsiteY19" fmla="*/ 5516 h 43219"/>
                <a:gd name="connsiteX20" fmla="*/ 8060 w 47188"/>
                <a:gd name="connsiteY20" fmla="*/ 14770 h 43219"/>
                <a:gd name="connsiteX21" fmla="*/ 7868 w 47188"/>
                <a:gd name="connsiteY21" fmla="*/ 14229 h 43219"/>
                <a:gd name="connsiteX0" fmla="*/ 8284 w 47604"/>
                <a:gd name="connsiteY0" fmla="*/ 14229 h 43219"/>
                <a:gd name="connsiteX1" fmla="*/ 10007 w 47604"/>
                <a:gd name="connsiteY1" fmla="*/ 6766 h 43219"/>
                <a:gd name="connsiteX2" fmla="*/ 18389 w 47604"/>
                <a:gd name="connsiteY2" fmla="*/ 5061 h 43219"/>
                <a:gd name="connsiteX3" fmla="*/ 26840 w 47604"/>
                <a:gd name="connsiteY3" fmla="*/ 3291 h 43219"/>
                <a:gd name="connsiteX4" fmla="*/ 30133 w 47604"/>
                <a:gd name="connsiteY4" fmla="*/ 59 h 43219"/>
                <a:gd name="connsiteX5" fmla="*/ 34217 w 47604"/>
                <a:gd name="connsiteY5" fmla="*/ 2340 h 43219"/>
                <a:gd name="connsiteX6" fmla="*/ 39847 w 47604"/>
                <a:gd name="connsiteY6" fmla="*/ 549 h 43219"/>
                <a:gd name="connsiteX7" fmla="*/ 42702 w 47604"/>
                <a:gd name="connsiteY7" fmla="*/ 5435 h 43219"/>
                <a:gd name="connsiteX8" fmla="*/ 46366 w 47604"/>
                <a:gd name="connsiteY8" fmla="*/ 10177 h 43219"/>
                <a:gd name="connsiteX9" fmla="*/ 46202 w 47604"/>
                <a:gd name="connsiteY9" fmla="*/ 15319 h 43219"/>
                <a:gd name="connsiteX10" fmla="*/ 47400 w 47604"/>
                <a:gd name="connsiteY10" fmla="*/ 23181 h 43219"/>
                <a:gd name="connsiteX11" fmla="*/ 41788 w 47604"/>
                <a:gd name="connsiteY11" fmla="*/ 30063 h 43219"/>
                <a:gd name="connsiteX12" fmla="*/ 39779 w 47604"/>
                <a:gd name="connsiteY12" fmla="*/ 35960 h 43219"/>
                <a:gd name="connsiteX13" fmla="*/ 32939 w 47604"/>
                <a:gd name="connsiteY13" fmla="*/ 36674 h 43219"/>
                <a:gd name="connsiteX14" fmla="*/ 28051 w 47604"/>
                <a:gd name="connsiteY14" fmla="*/ 42965 h 43219"/>
                <a:gd name="connsiteX15" fmla="*/ 20864 w 47604"/>
                <a:gd name="connsiteY15" fmla="*/ 39125 h 43219"/>
                <a:gd name="connsiteX16" fmla="*/ 10188 w 47604"/>
                <a:gd name="connsiteY16" fmla="*/ 35331 h 43219"/>
                <a:gd name="connsiteX17" fmla="*/ 895 w 47604"/>
                <a:gd name="connsiteY17" fmla="*/ 23259 h 43219"/>
                <a:gd name="connsiteX18" fmla="*/ 831 w 47604"/>
                <a:gd name="connsiteY18" fmla="*/ 16397 h 43219"/>
                <a:gd name="connsiteX19" fmla="*/ 5869 w 47604"/>
                <a:gd name="connsiteY19" fmla="*/ 24583 h 43219"/>
                <a:gd name="connsiteX20" fmla="*/ 4379 w 47604"/>
                <a:gd name="connsiteY20" fmla="*/ 19563 h 43219"/>
                <a:gd name="connsiteX21" fmla="*/ 8247 w 47604"/>
                <a:gd name="connsiteY21" fmla="*/ 14366 h 43219"/>
                <a:gd name="connsiteX22" fmla="*/ 8284 w 47604"/>
                <a:gd name="connsiteY22" fmla="*/ 14229 h 43219"/>
                <a:gd name="connsiteX0" fmla="*/ 2659 w 47604"/>
                <a:gd name="connsiteY0" fmla="*/ 17920 h 43219"/>
                <a:gd name="connsiteX1" fmla="*/ 1863 w 47604"/>
                <a:gd name="connsiteY1" fmla="*/ 20109 h 43219"/>
                <a:gd name="connsiteX2" fmla="*/ 10484 w 47604"/>
                <a:gd name="connsiteY2" fmla="*/ 34948 h 43219"/>
                <a:gd name="connsiteX3" fmla="*/ 10204 w 47604"/>
                <a:gd name="connsiteY3" fmla="*/ 35139 h 43219"/>
                <a:gd name="connsiteX4" fmla="*/ 20862 w 47604"/>
                <a:gd name="connsiteY4" fmla="*/ 38949 h 43219"/>
                <a:gd name="connsiteX5" fmla="*/ 20497 w 47604"/>
                <a:gd name="connsiteY5" fmla="*/ 38800 h 43219"/>
                <a:gd name="connsiteX6" fmla="*/ 32910 w 47604"/>
                <a:gd name="connsiteY6" fmla="*/ 36782 h 43219"/>
                <a:gd name="connsiteX7" fmla="*/ 32944 w 47604"/>
                <a:gd name="connsiteY7" fmla="*/ 36519 h 43219"/>
                <a:gd name="connsiteX8" fmla="*/ 41708 w 47604"/>
                <a:gd name="connsiteY8" fmla="*/ 29938 h 43219"/>
                <a:gd name="connsiteX9" fmla="*/ 41764 w 47604"/>
                <a:gd name="connsiteY9" fmla="*/ 29949 h 43219"/>
                <a:gd name="connsiteX10" fmla="*/ 46182 w 47604"/>
                <a:gd name="connsiteY10" fmla="*/ 15213 h 43219"/>
                <a:gd name="connsiteX11" fmla="*/ 45288 w 47604"/>
                <a:gd name="connsiteY11" fmla="*/ 16323 h 43219"/>
                <a:gd name="connsiteX12" fmla="*/ 42708 w 47604"/>
                <a:gd name="connsiteY12" fmla="*/ 5285 h 43219"/>
                <a:gd name="connsiteX13" fmla="*/ 42433 w 47604"/>
                <a:gd name="connsiteY13" fmla="*/ 5855 h 43219"/>
                <a:gd name="connsiteX14" fmla="*/ 33812 w 47604"/>
                <a:gd name="connsiteY14" fmla="*/ 2624 h 43219"/>
                <a:gd name="connsiteX15" fmla="*/ 34204 w 47604"/>
                <a:gd name="connsiteY15" fmla="*/ 2199 h 43219"/>
                <a:gd name="connsiteX16" fmla="*/ 27002 w 47604"/>
                <a:gd name="connsiteY16" fmla="*/ 3695 h 43219"/>
                <a:gd name="connsiteX17" fmla="*/ 26884 w 47604"/>
                <a:gd name="connsiteY17" fmla="*/ 3189 h 43219"/>
                <a:gd name="connsiteX18" fmla="*/ 18384 w 47604"/>
                <a:gd name="connsiteY18" fmla="*/ 5051 h 43219"/>
                <a:gd name="connsiteX19" fmla="*/ 18709 w 47604"/>
                <a:gd name="connsiteY19" fmla="*/ 5516 h 43219"/>
                <a:gd name="connsiteX20" fmla="*/ 8476 w 47604"/>
                <a:gd name="connsiteY20" fmla="*/ 14770 h 43219"/>
                <a:gd name="connsiteX21" fmla="*/ 8284 w 47604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4034 w 47259"/>
                <a:gd name="connsiteY21" fmla="*/ 19563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20517 w 47259"/>
                <a:gd name="connsiteY2" fmla="*/ 38949 h 43219"/>
                <a:gd name="connsiteX3" fmla="*/ 20152 w 47259"/>
                <a:gd name="connsiteY3" fmla="*/ 38800 h 43219"/>
                <a:gd name="connsiteX4" fmla="*/ 32565 w 47259"/>
                <a:gd name="connsiteY4" fmla="*/ 36782 h 43219"/>
                <a:gd name="connsiteX5" fmla="*/ 32599 w 47259"/>
                <a:gd name="connsiteY5" fmla="*/ 36519 h 43219"/>
                <a:gd name="connsiteX6" fmla="*/ 41363 w 47259"/>
                <a:gd name="connsiteY6" fmla="*/ 29938 h 43219"/>
                <a:gd name="connsiteX7" fmla="*/ 41419 w 47259"/>
                <a:gd name="connsiteY7" fmla="*/ 29949 h 43219"/>
                <a:gd name="connsiteX8" fmla="*/ 45837 w 47259"/>
                <a:gd name="connsiteY8" fmla="*/ 15213 h 43219"/>
                <a:gd name="connsiteX9" fmla="*/ 44943 w 47259"/>
                <a:gd name="connsiteY9" fmla="*/ 16323 h 43219"/>
                <a:gd name="connsiteX10" fmla="*/ 42363 w 47259"/>
                <a:gd name="connsiteY10" fmla="*/ 5285 h 43219"/>
                <a:gd name="connsiteX11" fmla="*/ 42088 w 47259"/>
                <a:gd name="connsiteY11" fmla="*/ 5855 h 43219"/>
                <a:gd name="connsiteX12" fmla="*/ 33467 w 47259"/>
                <a:gd name="connsiteY12" fmla="*/ 2624 h 43219"/>
                <a:gd name="connsiteX13" fmla="*/ 33859 w 47259"/>
                <a:gd name="connsiteY13" fmla="*/ 2199 h 43219"/>
                <a:gd name="connsiteX14" fmla="*/ 26657 w 47259"/>
                <a:gd name="connsiteY14" fmla="*/ 3695 h 43219"/>
                <a:gd name="connsiteX15" fmla="*/ 26539 w 47259"/>
                <a:gd name="connsiteY15" fmla="*/ 3189 h 43219"/>
                <a:gd name="connsiteX16" fmla="*/ 18039 w 47259"/>
                <a:gd name="connsiteY16" fmla="*/ 5051 h 43219"/>
                <a:gd name="connsiteX17" fmla="*/ 18364 w 47259"/>
                <a:gd name="connsiteY17" fmla="*/ 5516 h 43219"/>
                <a:gd name="connsiteX18" fmla="*/ 8131 w 47259"/>
                <a:gd name="connsiteY18" fmla="*/ 14770 h 43219"/>
                <a:gd name="connsiteX19" fmla="*/ 7939 w 47259"/>
                <a:gd name="connsiteY19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32565 w 47259"/>
                <a:gd name="connsiteY2" fmla="*/ 36782 h 43219"/>
                <a:gd name="connsiteX3" fmla="*/ 32599 w 47259"/>
                <a:gd name="connsiteY3" fmla="*/ 36519 h 43219"/>
                <a:gd name="connsiteX4" fmla="*/ 41363 w 47259"/>
                <a:gd name="connsiteY4" fmla="*/ 29938 h 43219"/>
                <a:gd name="connsiteX5" fmla="*/ 41419 w 47259"/>
                <a:gd name="connsiteY5" fmla="*/ 29949 h 43219"/>
                <a:gd name="connsiteX6" fmla="*/ 45837 w 47259"/>
                <a:gd name="connsiteY6" fmla="*/ 15213 h 43219"/>
                <a:gd name="connsiteX7" fmla="*/ 44943 w 47259"/>
                <a:gd name="connsiteY7" fmla="*/ 16323 h 43219"/>
                <a:gd name="connsiteX8" fmla="*/ 42363 w 47259"/>
                <a:gd name="connsiteY8" fmla="*/ 5285 h 43219"/>
                <a:gd name="connsiteX9" fmla="*/ 42088 w 47259"/>
                <a:gd name="connsiteY9" fmla="*/ 5855 h 43219"/>
                <a:gd name="connsiteX10" fmla="*/ 33467 w 47259"/>
                <a:gd name="connsiteY10" fmla="*/ 2624 h 43219"/>
                <a:gd name="connsiteX11" fmla="*/ 33859 w 47259"/>
                <a:gd name="connsiteY11" fmla="*/ 2199 h 43219"/>
                <a:gd name="connsiteX12" fmla="*/ 26657 w 47259"/>
                <a:gd name="connsiteY12" fmla="*/ 3695 h 43219"/>
                <a:gd name="connsiteX13" fmla="*/ 26539 w 47259"/>
                <a:gd name="connsiteY13" fmla="*/ 3189 h 43219"/>
                <a:gd name="connsiteX14" fmla="*/ 18039 w 47259"/>
                <a:gd name="connsiteY14" fmla="*/ 5051 h 43219"/>
                <a:gd name="connsiteX15" fmla="*/ 18364 w 47259"/>
                <a:gd name="connsiteY15" fmla="*/ 5516 h 43219"/>
                <a:gd name="connsiteX16" fmla="*/ 8131 w 47259"/>
                <a:gd name="connsiteY16" fmla="*/ 14770 h 43219"/>
                <a:gd name="connsiteX17" fmla="*/ 7939 w 47259"/>
                <a:gd name="connsiteY17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14" fmla="*/ 8131 w 47259"/>
                <a:gd name="connsiteY14" fmla="*/ 14770 h 43219"/>
                <a:gd name="connsiteX15" fmla="*/ 7939 w 47259"/>
                <a:gd name="connsiteY15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59" h="43219">
                  <a:moveTo>
                    <a:pt x="7939" y="14229"/>
                  </a:moveTo>
                  <a:cubicBezTo>
                    <a:pt x="7668" y="11516"/>
                    <a:pt x="8300" y="8780"/>
                    <a:pt x="9662" y="6766"/>
                  </a:cubicBezTo>
                  <a:cubicBezTo>
                    <a:pt x="11814" y="3585"/>
                    <a:pt x="15303" y="2876"/>
                    <a:pt x="18044" y="5061"/>
                  </a:cubicBezTo>
                  <a:cubicBezTo>
                    <a:pt x="19717" y="768"/>
                    <a:pt x="23953" y="-119"/>
                    <a:pt x="26495" y="3291"/>
                  </a:cubicBezTo>
                  <a:cubicBezTo>
                    <a:pt x="27136" y="1542"/>
                    <a:pt x="28367" y="333"/>
                    <a:pt x="29788" y="59"/>
                  </a:cubicBezTo>
                  <a:cubicBezTo>
                    <a:pt x="31352" y="-243"/>
                    <a:pt x="32914" y="629"/>
                    <a:pt x="33872" y="2340"/>
                  </a:cubicBezTo>
                  <a:cubicBezTo>
                    <a:pt x="35254" y="126"/>
                    <a:pt x="37540" y="-601"/>
                    <a:pt x="39502" y="549"/>
                  </a:cubicBezTo>
                  <a:cubicBezTo>
                    <a:pt x="40997" y="1425"/>
                    <a:pt x="42069" y="3259"/>
                    <a:pt x="42357" y="5435"/>
                  </a:cubicBezTo>
                  <a:cubicBezTo>
                    <a:pt x="44085" y="6077"/>
                    <a:pt x="45461" y="7857"/>
                    <a:pt x="46021" y="10177"/>
                  </a:cubicBezTo>
                  <a:cubicBezTo>
                    <a:pt x="46428" y="11861"/>
                    <a:pt x="46370" y="13690"/>
                    <a:pt x="45857" y="15319"/>
                  </a:cubicBezTo>
                  <a:cubicBezTo>
                    <a:pt x="47118" y="17553"/>
                    <a:pt x="47559" y="20449"/>
                    <a:pt x="47055" y="23181"/>
                  </a:cubicBezTo>
                  <a:cubicBezTo>
                    <a:pt x="46385" y="26813"/>
                    <a:pt x="44167" y="29533"/>
                    <a:pt x="41443" y="30063"/>
                  </a:cubicBezTo>
                  <a:cubicBezTo>
                    <a:pt x="41430" y="32330"/>
                    <a:pt x="40697" y="34480"/>
                    <a:pt x="39434" y="35960"/>
                  </a:cubicBezTo>
                  <a:cubicBezTo>
                    <a:pt x="37515" y="38209"/>
                    <a:pt x="34743" y="38498"/>
                    <a:pt x="32594" y="36674"/>
                  </a:cubicBezTo>
                  <a:cubicBezTo>
                    <a:pt x="31899" y="39807"/>
                    <a:pt x="30038" y="42202"/>
                    <a:pt x="27706" y="42965"/>
                  </a:cubicBezTo>
                  <a:cubicBezTo>
                    <a:pt x="24958" y="43864"/>
                    <a:pt x="22090" y="42332"/>
                    <a:pt x="20519" y="39125"/>
                  </a:cubicBezTo>
                  <a:cubicBezTo>
                    <a:pt x="16811" y="42169"/>
                    <a:pt x="11995" y="40458"/>
                    <a:pt x="9843" y="35331"/>
                  </a:cubicBezTo>
                  <a:cubicBezTo>
                    <a:pt x="7078" y="33630"/>
                    <a:pt x="5376" y="31244"/>
                    <a:pt x="3847" y="29011"/>
                  </a:cubicBezTo>
                  <a:cubicBezTo>
                    <a:pt x="2298" y="26999"/>
                    <a:pt x="1005" y="23596"/>
                    <a:pt x="445" y="21494"/>
                  </a:cubicBezTo>
                  <a:cubicBezTo>
                    <a:pt x="-115" y="19392"/>
                    <a:pt x="-197" y="16482"/>
                    <a:pt x="486" y="16397"/>
                  </a:cubicBezTo>
                  <a:cubicBezTo>
                    <a:pt x="1169" y="16312"/>
                    <a:pt x="5339" y="25436"/>
                    <a:pt x="5524" y="24583"/>
                  </a:cubicBezTo>
                  <a:cubicBezTo>
                    <a:pt x="5251" y="21890"/>
                    <a:pt x="5576" y="21562"/>
                    <a:pt x="5437" y="19308"/>
                  </a:cubicBezTo>
                  <a:cubicBezTo>
                    <a:pt x="5775" y="16598"/>
                    <a:pt x="5884" y="14650"/>
                    <a:pt x="7902" y="14366"/>
                  </a:cubicBezTo>
                  <a:cubicBezTo>
                    <a:pt x="7914" y="14320"/>
                    <a:pt x="7927" y="14275"/>
                    <a:pt x="7939" y="14229"/>
                  </a:cubicBezTo>
                  <a:close/>
                </a:path>
                <a:path w="47259" h="43219" fill="none" extrusionOk="0">
                  <a:moveTo>
                    <a:pt x="32565" y="36782"/>
                  </a:moveTo>
                  <a:cubicBezTo>
                    <a:pt x="32526" y="37429"/>
                    <a:pt x="32737" y="35897"/>
                    <a:pt x="32599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D2A0936E-AD10-E239-FA47-07C1478D0428}"/>
                </a:ext>
              </a:extLst>
            </p:cNvPr>
            <p:cNvSpPr/>
            <p:nvPr/>
          </p:nvSpPr>
          <p:spPr>
            <a:xfrm>
              <a:off x="8070561" y="6089361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5DD3F309-2C68-2B69-CB2B-2541D5954783}"/>
                </a:ext>
              </a:extLst>
            </p:cNvPr>
            <p:cNvSpPr/>
            <p:nvPr/>
          </p:nvSpPr>
          <p:spPr>
            <a:xfrm>
              <a:off x="8553173" y="5982608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7BDD117-E08E-BAC3-274C-06A150FDC8E2}"/>
                </a:ext>
              </a:extLst>
            </p:cNvPr>
            <p:cNvSpPr/>
            <p:nvPr/>
          </p:nvSpPr>
          <p:spPr>
            <a:xfrm>
              <a:off x="8727557" y="6037899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D6C71393-E60B-FF9B-FCD6-779B1FBF529F}"/>
              </a:ext>
            </a:extLst>
          </p:cNvPr>
          <p:cNvGrpSpPr/>
          <p:nvPr/>
        </p:nvGrpSpPr>
        <p:grpSpPr>
          <a:xfrm>
            <a:off x="7421796" y="4804640"/>
            <a:ext cx="551577" cy="604449"/>
            <a:chOff x="7402748" y="4882464"/>
            <a:chExt cx="551577" cy="604449"/>
          </a:xfrm>
        </p:grpSpPr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32F909A5-0AB4-1703-E7A4-66CFC6883690}"/>
                </a:ext>
              </a:extLst>
            </p:cNvPr>
            <p:cNvSpPr/>
            <p:nvPr/>
          </p:nvSpPr>
          <p:spPr>
            <a:xfrm>
              <a:off x="7402748" y="4965976"/>
              <a:ext cx="481343" cy="520937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Cloud 5">
              <a:extLst>
                <a:ext uri="{FF2B5EF4-FFF2-40B4-BE49-F238E27FC236}">
                  <a16:creationId xmlns:a16="http://schemas.microsoft.com/office/drawing/2014/main" id="{C54F6416-3937-500E-172C-9F44E97918EF}"/>
                </a:ext>
              </a:extLst>
            </p:cNvPr>
            <p:cNvSpPr/>
            <p:nvPr/>
          </p:nvSpPr>
          <p:spPr>
            <a:xfrm rot="11403055">
              <a:off x="7566716" y="4882464"/>
              <a:ext cx="381885" cy="144172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536131AA-39E0-7A80-C6F7-0D1496BE466E}"/>
                </a:ext>
              </a:extLst>
            </p:cNvPr>
            <p:cNvSpPr/>
            <p:nvPr/>
          </p:nvSpPr>
          <p:spPr>
            <a:xfrm>
              <a:off x="7724269" y="5021592"/>
              <a:ext cx="230056" cy="98670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39A78329-073D-72CF-7ADA-E788CA4F28C7}"/>
                </a:ext>
              </a:extLst>
            </p:cNvPr>
            <p:cNvSpPr/>
            <p:nvPr/>
          </p:nvSpPr>
          <p:spPr>
            <a:xfrm>
              <a:off x="7582227" y="5100829"/>
              <a:ext cx="112286" cy="1122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F500B3F9-23FE-E34D-363A-472C8F42A872}"/>
                </a:ext>
              </a:extLst>
            </p:cNvPr>
            <p:cNvSpPr/>
            <p:nvPr/>
          </p:nvSpPr>
          <p:spPr>
            <a:xfrm>
              <a:off x="7588202" y="5133469"/>
              <a:ext cx="59539" cy="5953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Isosceles Triangle 318">
              <a:extLst>
                <a:ext uri="{FF2B5EF4-FFF2-40B4-BE49-F238E27FC236}">
                  <a16:creationId xmlns:a16="http://schemas.microsoft.com/office/drawing/2014/main" id="{A9FCF705-917A-8CA0-8E53-388A507C9FC7}"/>
                </a:ext>
              </a:extLst>
            </p:cNvPr>
            <p:cNvSpPr/>
            <p:nvPr/>
          </p:nvSpPr>
          <p:spPr>
            <a:xfrm rot="5400000">
              <a:off x="7423578" y="5293212"/>
              <a:ext cx="35895" cy="74439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8DB3179D-3D90-C49A-688F-831A9AEADF4B}"/>
                </a:ext>
              </a:extLst>
            </p:cNvPr>
            <p:cNvSpPr/>
            <p:nvPr/>
          </p:nvSpPr>
          <p:spPr>
            <a:xfrm>
              <a:off x="7426231" y="5399636"/>
              <a:ext cx="103082" cy="44178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" h="114300">
                  <a:moveTo>
                    <a:pt x="0" y="114300"/>
                  </a:moveTo>
                  <a:cubicBezTo>
                    <a:pt x="88900" y="103187"/>
                    <a:pt x="177800" y="92075"/>
                    <a:pt x="222250" y="73025"/>
                  </a:cubicBezTo>
                  <a:cubicBezTo>
                    <a:pt x="266700" y="53975"/>
                    <a:pt x="266700" y="26987"/>
                    <a:pt x="266700" y="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58EADFD-2AD8-5D18-AF85-D0577E8912FD}"/>
              </a:ext>
            </a:extLst>
          </p:cNvPr>
          <p:cNvGrpSpPr/>
          <p:nvPr/>
        </p:nvGrpSpPr>
        <p:grpSpPr>
          <a:xfrm flipH="1">
            <a:off x="330742" y="4200536"/>
            <a:ext cx="2611223" cy="2117200"/>
            <a:chOff x="3435365" y="1534362"/>
            <a:chExt cx="4380574" cy="3551802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665B3C5-853A-DCD0-FDE3-5675D0F0630D}"/>
                </a:ext>
              </a:extLst>
            </p:cNvPr>
            <p:cNvSpPr/>
            <p:nvPr/>
          </p:nvSpPr>
          <p:spPr>
            <a:xfrm rot="785294">
              <a:off x="6356717" y="3410825"/>
              <a:ext cx="553253" cy="1265217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FC462B3-8411-306B-ADF2-F77965118808}"/>
                </a:ext>
              </a:extLst>
            </p:cNvPr>
            <p:cNvSpPr/>
            <p:nvPr/>
          </p:nvSpPr>
          <p:spPr>
            <a:xfrm rot="785294">
              <a:off x="6792177" y="3599448"/>
              <a:ext cx="553253" cy="1265217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9" name="Rectangle: Rounded Corners 13">
              <a:extLst>
                <a:ext uri="{FF2B5EF4-FFF2-40B4-BE49-F238E27FC236}">
                  <a16:creationId xmlns:a16="http://schemas.microsoft.com/office/drawing/2014/main" id="{E2960082-ED2B-20EF-5EDA-AA9BDB4E312B}"/>
                </a:ext>
              </a:extLst>
            </p:cNvPr>
            <p:cNvSpPr/>
            <p:nvPr/>
          </p:nvSpPr>
          <p:spPr>
            <a:xfrm>
              <a:off x="5075102" y="3685390"/>
              <a:ext cx="254524" cy="1225484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F618BE7-8BBA-F016-BB74-F14F45DC8B66}"/>
                </a:ext>
              </a:extLst>
            </p:cNvPr>
            <p:cNvSpPr/>
            <p:nvPr/>
          </p:nvSpPr>
          <p:spPr>
            <a:xfrm>
              <a:off x="4930549" y="4743956"/>
              <a:ext cx="366130" cy="270204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: Rounded Corners 13">
              <a:extLst>
                <a:ext uri="{FF2B5EF4-FFF2-40B4-BE49-F238E27FC236}">
                  <a16:creationId xmlns:a16="http://schemas.microsoft.com/office/drawing/2014/main" id="{FC886F02-5EFE-F1DD-2C52-CB73A3494644}"/>
                </a:ext>
              </a:extLst>
            </p:cNvPr>
            <p:cNvSpPr/>
            <p:nvPr/>
          </p:nvSpPr>
          <p:spPr>
            <a:xfrm>
              <a:off x="5279531" y="3788676"/>
              <a:ext cx="254524" cy="1225484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Cloud 3">
              <a:extLst>
                <a:ext uri="{FF2B5EF4-FFF2-40B4-BE49-F238E27FC236}">
                  <a16:creationId xmlns:a16="http://schemas.microsoft.com/office/drawing/2014/main" id="{78501F88-25B8-A029-7796-5FE9B73C02AE}"/>
                </a:ext>
              </a:extLst>
            </p:cNvPr>
            <p:cNvSpPr/>
            <p:nvPr/>
          </p:nvSpPr>
          <p:spPr>
            <a:xfrm rot="11403055">
              <a:off x="4432707" y="1541603"/>
              <a:ext cx="3383232" cy="2518063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30116 w 44810"/>
                <a:gd name="connsiteY4" fmla="*/ 36782 h 43219"/>
                <a:gd name="connsiteX5" fmla="*/ 30150 w 44810"/>
                <a:gd name="connsiteY5" fmla="*/ 36519 h 43219"/>
                <a:gd name="connsiteX6" fmla="*/ 38914 w 44810"/>
                <a:gd name="connsiteY6" fmla="*/ 29938 h 43219"/>
                <a:gd name="connsiteX7" fmla="*/ 38970 w 44810"/>
                <a:gd name="connsiteY7" fmla="*/ 29949 h 43219"/>
                <a:gd name="connsiteX8" fmla="*/ 43388 w 44810"/>
                <a:gd name="connsiteY8" fmla="*/ 15213 h 43219"/>
                <a:gd name="connsiteX9" fmla="*/ 42494 w 44810"/>
                <a:gd name="connsiteY9" fmla="*/ 16323 h 43219"/>
                <a:gd name="connsiteX10" fmla="*/ 39914 w 44810"/>
                <a:gd name="connsiteY10" fmla="*/ 5285 h 43219"/>
                <a:gd name="connsiteX11" fmla="*/ 39639 w 44810"/>
                <a:gd name="connsiteY11" fmla="*/ 5855 h 43219"/>
                <a:gd name="connsiteX12" fmla="*/ 31018 w 44810"/>
                <a:gd name="connsiteY12" fmla="*/ 2624 h 43219"/>
                <a:gd name="connsiteX13" fmla="*/ 31410 w 44810"/>
                <a:gd name="connsiteY13" fmla="*/ 2199 h 43219"/>
                <a:gd name="connsiteX14" fmla="*/ 24208 w 44810"/>
                <a:gd name="connsiteY14" fmla="*/ 3695 h 43219"/>
                <a:gd name="connsiteX15" fmla="*/ 24090 w 44810"/>
                <a:gd name="connsiteY15" fmla="*/ 3189 h 43219"/>
                <a:gd name="connsiteX16" fmla="*/ 15590 w 44810"/>
                <a:gd name="connsiteY16" fmla="*/ 5051 h 43219"/>
                <a:gd name="connsiteX17" fmla="*/ 15915 w 44810"/>
                <a:gd name="connsiteY17" fmla="*/ 5516 h 43219"/>
                <a:gd name="connsiteX18" fmla="*/ 5682 w 44810"/>
                <a:gd name="connsiteY18" fmla="*/ 14770 h 43219"/>
                <a:gd name="connsiteX19" fmla="*/ 5490 w 44810"/>
                <a:gd name="connsiteY19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30116 w 44810"/>
                <a:gd name="connsiteY2" fmla="*/ 36782 h 43219"/>
                <a:gd name="connsiteX3" fmla="*/ 30150 w 44810"/>
                <a:gd name="connsiteY3" fmla="*/ 36519 h 43219"/>
                <a:gd name="connsiteX4" fmla="*/ 38914 w 44810"/>
                <a:gd name="connsiteY4" fmla="*/ 29938 h 43219"/>
                <a:gd name="connsiteX5" fmla="*/ 38970 w 44810"/>
                <a:gd name="connsiteY5" fmla="*/ 29949 h 43219"/>
                <a:gd name="connsiteX6" fmla="*/ 43388 w 44810"/>
                <a:gd name="connsiteY6" fmla="*/ 15213 h 43219"/>
                <a:gd name="connsiteX7" fmla="*/ 42494 w 44810"/>
                <a:gd name="connsiteY7" fmla="*/ 16323 h 43219"/>
                <a:gd name="connsiteX8" fmla="*/ 39914 w 44810"/>
                <a:gd name="connsiteY8" fmla="*/ 5285 h 43219"/>
                <a:gd name="connsiteX9" fmla="*/ 39639 w 44810"/>
                <a:gd name="connsiteY9" fmla="*/ 5855 h 43219"/>
                <a:gd name="connsiteX10" fmla="*/ 31018 w 44810"/>
                <a:gd name="connsiteY10" fmla="*/ 2624 h 43219"/>
                <a:gd name="connsiteX11" fmla="*/ 31410 w 44810"/>
                <a:gd name="connsiteY11" fmla="*/ 2199 h 43219"/>
                <a:gd name="connsiteX12" fmla="*/ 24208 w 44810"/>
                <a:gd name="connsiteY12" fmla="*/ 3695 h 43219"/>
                <a:gd name="connsiteX13" fmla="*/ 24090 w 44810"/>
                <a:gd name="connsiteY13" fmla="*/ 3189 h 43219"/>
                <a:gd name="connsiteX14" fmla="*/ 15590 w 44810"/>
                <a:gd name="connsiteY14" fmla="*/ 5051 h 43219"/>
                <a:gd name="connsiteX15" fmla="*/ 15915 w 44810"/>
                <a:gd name="connsiteY15" fmla="*/ 5516 h 43219"/>
                <a:gd name="connsiteX16" fmla="*/ 5682 w 44810"/>
                <a:gd name="connsiteY16" fmla="*/ 14770 h 43219"/>
                <a:gd name="connsiteX17" fmla="*/ 5490 w 44810"/>
                <a:gd name="connsiteY17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14" fmla="*/ 5682 w 44810"/>
                <a:gd name="connsiteY14" fmla="*/ 14770 h 43219"/>
                <a:gd name="connsiteX15" fmla="*/ 5490 w 44810"/>
                <a:gd name="connsiteY15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810" h="43219">
                  <a:moveTo>
                    <a:pt x="5490" y="14229"/>
                  </a:moveTo>
                  <a:cubicBezTo>
                    <a:pt x="5219" y="11516"/>
                    <a:pt x="5851" y="8780"/>
                    <a:pt x="7213" y="6766"/>
                  </a:cubicBezTo>
                  <a:cubicBezTo>
                    <a:pt x="9365" y="3585"/>
                    <a:pt x="12854" y="2876"/>
                    <a:pt x="15595" y="5061"/>
                  </a:cubicBezTo>
                  <a:cubicBezTo>
                    <a:pt x="17268" y="768"/>
                    <a:pt x="21504" y="-119"/>
                    <a:pt x="24046" y="3291"/>
                  </a:cubicBezTo>
                  <a:cubicBezTo>
                    <a:pt x="24687" y="1542"/>
                    <a:pt x="25918" y="333"/>
                    <a:pt x="27339" y="59"/>
                  </a:cubicBezTo>
                  <a:cubicBezTo>
                    <a:pt x="28903" y="-243"/>
                    <a:pt x="30465" y="629"/>
                    <a:pt x="31423" y="2340"/>
                  </a:cubicBezTo>
                  <a:cubicBezTo>
                    <a:pt x="32805" y="126"/>
                    <a:pt x="35091" y="-601"/>
                    <a:pt x="37053" y="549"/>
                  </a:cubicBezTo>
                  <a:cubicBezTo>
                    <a:pt x="38548" y="1425"/>
                    <a:pt x="39620" y="3259"/>
                    <a:pt x="39908" y="5435"/>
                  </a:cubicBezTo>
                  <a:cubicBezTo>
                    <a:pt x="41636" y="6077"/>
                    <a:pt x="43012" y="7857"/>
                    <a:pt x="43572" y="10177"/>
                  </a:cubicBezTo>
                  <a:cubicBezTo>
                    <a:pt x="43979" y="11861"/>
                    <a:pt x="43921" y="13690"/>
                    <a:pt x="43408" y="15319"/>
                  </a:cubicBezTo>
                  <a:cubicBezTo>
                    <a:pt x="44669" y="17553"/>
                    <a:pt x="45110" y="20449"/>
                    <a:pt x="44606" y="23181"/>
                  </a:cubicBezTo>
                  <a:cubicBezTo>
                    <a:pt x="43936" y="26813"/>
                    <a:pt x="41718" y="29533"/>
                    <a:pt x="38994" y="30063"/>
                  </a:cubicBezTo>
                  <a:cubicBezTo>
                    <a:pt x="38981" y="32330"/>
                    <a:pt x="38248" y="34480"/>
                    <a:pt x="36985" y="35960"/>
                  </a:cubicBezTo>
                  <a:cubicBezTo>
                    <a:pt x="35066" y="38209"/>
                    <a:pt x="32294" y="38498"/>
                    <a:pt x="30145" y="36674"/>
                  </a:cubicBezTo>
                  <a:cubicBezTo>
                    <a:pt x="29450" y="39807"/>
                    <a:pt x="27589" y="42202"/>
                    <a:pt x="25257" y="42965"/>
                  </a:cubicBezTo>
                  <a:cubicBezTo>
                    <a:pt x="22509" y="43864"/>
                    <a:pt x="19641" y="42332"/>
                    <a:pt x="18070" y="39125"/>
                  </a:cubicBezTo>
                  <a:cubicBezTo>
                    <a:pt x="14362" y="42169"/>
                    <a:pt x="9546" y="40458"/>
                    <a:pt x="7394" y="35331"/>
                  </a:cubicBezTo>
                  <a:cubicBezTo>
                    <a:pt x="5280" y="35668"/>
                    <a:pt x="636" y="29430"/>
                    <a:pt x="41" y="26656"/>
                  </a:cubicBezTo>
                  <a:cubicBezTo>
                    <a:pt x="-390" y="24649"/>
                    <a:pt x="2650" y="26936"/>
                    <a:pt x="3703" y="25410"/>
                  </a:cubicBezTo>
                  <a:cubicBezTo>
                    <a:pt x="2209" y="24213"/>
                    <a:pt x="1377" y="21916"/>
                    <a:pt x="1585" y="19563"/>
                  </a:cubicBezTo>
                  <a:cubicBezTo>
                    <a:pt x="1829" y="16808"/>
                    <a:pt x="3435" y="14650"/>
                    <a:pt x="5453" y="14366"/>
                  </a:cubicBezTo>
                  <a:cubicBezTo>
                    <a:pt x="5465" y="14320"/>
                    <a:pt x="5478" y="14275"/>
                    <a:pt x="5490" y="14229"/>
                  </a:cubicBezTo>
                  <a:close/>
                </a:path>
                <a:path w="44810" h="43219" fill="none" extrusionOk="0">
                  <a:moveTo>
                    <a:pt x="30116" y="36782"/>
                  </a:moveTo>
                  <a:cubicBezTo>
                    <a:pt x="30077" y="37429"/>
                    <a:pt x="30288" y="35897"/>
                    <a:pt x="30150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6613519-7146-8D00-BA76-C6F512D5173F}"/>
                </a:ext>
              </a:extLst>
            </p:cNvPr>
            <p:cNvSpPr/>
            <p:nvPr/>
          </p:nvSpPr>
          <p:spPr>
            <a:xfrm>
              <a:off x="3435365" y="1909485"/>
              <a:ext cx="1245354" cy="1347793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Cloud 5">
              <a:extLst>
                <a:ext uri="{FF2B5EF4-FFF2-40B4-BE49-F238E27FC236}">
                  <a16:creationId xmlns:a16="http://schemas.microsoft.com/office/drawing/2014/main" id="{57665A8E-9296-003E-9D3B-82C8F239CF48}"/>
                </a:ext>
              </a:extLst>
            </p:cNvPr>
            <p:cNvSpPr/>
            <p:nvPr/>
          </p:nvSpPr>
          <p:spPr>
            <a:xfrm rot="11403055">
              <a:off x="3718660" y="1534362"/>
              <a:ext cx="1156756" cy="67923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D51D610-6927-5B1A-170A-5EA4F1305B1F}"/>
                </a:ext>
              </a:extLst>
            </p:cNvPr>
            <p:cNvSpPr/>
            <p:nvPr/>
          </p:nvSpPr>
          <p:spPr>
            <a:xfrm>
              <a:off x="4267220" y="2053378"/>
              <a:ext cx="595211" cy="255284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7B1AE61-4452-CB71-F2A3-9AD69E249767}"/>
                </a:ext>
              </a:extLst>
            </p:cNvPr>
            <p:cNvSpPr/>
            <p:nvPr/>
          </p:nvSpPr>
          <p:spPr>
            <a:xfrm>
              <a:off x="3899723" y="2258382"/>
              <a:ext cx="290512" cy="2905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A585F48-570B-4942-86BE-DFC2E6D7C9F2}"/>
                </a:ext>
              </a:extLst>
            </p:cNvPr>
            <p:cNvSpPr/>
            <p:nvPr/>
          </p:nvSpPr>
          <p:spPr>
            <a:xfrm>
              <a:off x="3915180" y="2342831"/>
              <a:ext cx="154041" cy="15404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5D8760F1-73B7-BBA6-DB80-E10BB1D46CDE}"/>
                </a:ext>
              </a:extLst>
            </p:cNvPr>
            <p:cNvSpPr/>
            <p:nvPr/>
          </p:nvSpPr>
          <p:spPr>
            <a:xfrm rot="5400000">
              <a:off x="3489257" y="2756127"/>
              <a:ext cx="92871" cy="192592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633C8A7-2A5F-4015-D927-03B9AE8AA891}"/>
                </a:ext>
              </a:extLst>
            </p:cNvPr>
            <p:cNvSpPr/>
            <p:nvPr/>
          </p:nvSpPr>
          <p:spPr>
            <a:xfrm>
              <a:off x="3496122" y="3031471"/>
              <a:ext cx="266700" cy="114300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" h="114300">
                  <a:moveTo>
                    <a:pt x="0" y="114300"/>
                  </a:moveTo>
                  <a:cubicBezTo>
                    <a:pt x="88900" y="103187"/>
                    <a:pt x="177800" y="92075"/>
                    <a:pt x="222250" y="73025"/>
                  </a:cubicBezTo>
                  <a:cubicBezTo>
                    <a:pt x="266700" y="53975"/>
                    <a:pt x="266700" y="26987"/>
                    <a:pt x="266700" y="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A3A8D34-E16C-F4F3-7CF7-1DA0DD77DB70}"/>
                </a:ext>
              </a:extLst>
            </p:cNvPr>
            <p:cNvSpPr/>
            <p:nvPr/>
          </p:nvSpPr>
          <p:spPr>
            <a:xfrm>
              <a:off x="5163163" y="4815960"/>
              <a:ext cx="366130" cy="270204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C3BCA2C-96E0-8BF5-7169-1D758C570B31}"/>
                </a:ext>
              </a:extLst>
            </p:cNvPr>
            <p:cNvSpPr/>
            <p:nvPr/>
          </p:nvSpPr>
          <p:spPr>
            <a:xfrm>
              <a:off x="6411800" y="4539763"/>
              <a:ext cx="366130" cy="270204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ED91E7C-6AEC-041D-F584-D2678AF5389A}"/>
                </a:ext>
              </a:extLst>
            </p:cNvPr>
            <p:cNvSpPr/>
            <p:nvPr/>
          </p:nvSpPr>
          <p:spPr>
            <a:xfrm>
              <a:off x="6862974" y="4682815"/>
              <a:ext cx="366130" cy="270204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FA1E5B59-09CE-B954-398F-BC1E898CA728}"/>
              </a:ext>
            </a:extLst>
          </p:cNvPr>
          <p:cNvSpPr/>
          <p:nvPr/>
        </p:nvSpPr>
        <p:spPr>
          <a:xfrm>
            <a:off x="2237360" y="243192"/>
            <a:ext cx="7986409" cy="924128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So she did. And discovered that Christmas isn’t really about the decorations, or the songs, or the food. 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AD074C3-1895-8AEB-1696-B788D98DD6DB}"/>
              </a:ext>
            </a:extLst>
          </p:cNvPr>
          <p:cNvSpPr/>
          <p:nvPr/>
        </p:nvSpPr>
        <p:spPr>
          <a:xfrm>
            <a:off x="4036977" y="5826868"/>
            <a:ext cx="7986409" cy="924128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It’s about who you spend it with.</a:t>
            </a:r>
          </a:p>
        </p:txBody>
      </p:sp>
    </p:spTree>
    <p:extLst>
      <p:ext uri="{BB962C8B-B14F-4D97-AF65-F5344CB8AC3E}">
        <p14:creationId xmlns:p14="http://schemas.microsoft.com/office/powerpoint/2010/main" val="4178389839"/>
      </p:ext>
    </p:extLst>
  </p:cSld>
  <p:clrMapOvr>
    <a:masterClrMapping/>
  </p:clrMapOvr>
  <p:transition spd="slow" advTm="7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-3.75E-6 0.01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2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2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2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2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 tmFilter="0, 0; .2, .5; .8, .5; 1, 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500" autoRev="1" fill="hold"/>
                                        <p:tgtEl>
                                          <p:spTgt spid="2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1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1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1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1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 tmFilter="0, 0; .2, .5; .8, .5; 1, 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autoRev="1" fill="hold"/>
                                        <p:tgtEl>
                                          <p:spTgt spid="1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 tmFilter="0, 0; .2, .5; .8, .5; 1, 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500" autoRev="1" fill="hold"/>
                                        <p:tgtEl>
                                          <p:spTgt spid="1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 tmFilter="0, 0; .2, .5; .8, .5; 1, 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500" autoRev="1" fill="hold"/>
                                        <p:tgtEl>
                                          <p:spTgt spid="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 tmFilter="0, 0; .2, .5; .8, .5; 1, 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500" autoRev="1" fill="hold"/>
                                        <p:tgtEl>
                                          <p:spTgt spid="1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 tmFilter="0, 0; .2, .5; .8, .5; 1, 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500" autoRev="1" fill="hold"/>
                                        <p:tgtEl>
                                          <p:spTgt spid="1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 tmFilter="0, 0; .2, .5; .8, .5; 1, 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500" autoRev="1" fill="hold"/>
                                        <p:tgtEl>
                                          <p:spTgt spid="1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 tmFilter="0, 0; .2, .5; .8, .5; 1, 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500" autoRev="1" fill="hold"/>
                                        <p:tgtEl>
                                          <p:spTgt spid="1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 tmFilter="0, 0; .2, .5; .8, .5; 1, 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500" autoRev="1" fill="hold"/>
                                        <p:tgtEl>
                                          <p:spTgt spid="1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 tmFilter="0, 0; .2, .5; .8, .5; 1, 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500" autoRev="1" fill="hold"/>
                                        <p:tgtEl>
                                          <p:spTgt spid="1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 tmFilter="0, 0; .2, .5; .8, .5; 1, 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500" autoRev="1" fill="hold"/>
                                        <p:tgtEl>
                                          <p:spTgt spid="1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 tmFilter="0, 0; .2, .5; .8, .5; 1, 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500" autoRev="1" fill="hold"/>
                                        <p:tgtEl>
                                          <p:spTgt spid="1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tmFilter="0, 0; .2, .5; .8, .5; 1, 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500" autoRev="1" fill="hold"/>
                                        <p:tgtEl>
                                          <p:spTgt spid="1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89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91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9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42" presetClass="path" presetSubtype="0" repeatCount="indefinite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7 4.07407E-6 L -0.00156 0.00601 " pathEditMode="relative" rAng="0" ptsTypes="AA">
                                      <p:cBhvr>
                                        <p:cTn id="95" dur="125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30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71" grpId="0" animBg="1"/>
      <p:bldP spid="294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70074CD3-83EB-F9A5-3E4B-492976F603A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200177" cy="6858000"/>
            <a:chOff x="0" y="0"/>
            <a:chExt cx="12200177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298E4F4-8DD4-43C9-62FD-F18D3F3A59D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1044660-34FC-38C0-7F97-74079346AD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0826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7A7CA8-72E4-5785-5152-601AF03CD73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61652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1F3BBEB-C94D-A27C-D8C2-EFB6961847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42478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396E7D-A083-7C88-E549-A525068A9F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23304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294BC8F-6DC9-A297-C381-A371F390C62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04130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2BFAD47-023B-462B-4F67-F02FCF2EDF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84956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21DB39-B298-5DEF-3E4F-A8C2C86EE30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65782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CED954D-C6BE-4F9B-9A7C-80248C06E1D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08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5C823F-9806-FCE6-BADD-D54693478AC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27434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E7352C2-80FA-0D26-4536-12442C38B6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08260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E463DB-BDA0-4A45-9E22-195D98E6FE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086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85312CC-BF1B-35A2-B168-9F0947E6B75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69912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9F43566-AE25-8EED-5BFC-3DD59DB8AD5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50738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844DDD6-5B4B-AC25-E67B-598EAF4A777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31564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46ED87-C564-D1A5-6E06-F0B60B95E71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12390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E79F0F5-192E-97C6-3D26-A51AF26AE44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93216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F3765A-6827-9B44-0B02-C02981A63B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874042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807C6EE-ABA0-0187-9E40-32647D380F8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54868" y="0"/>
              <a:ext cx="583660" cy="6858000"/>
            </a:xfrm>
            <a:prstGeom prst="rect">
              <a:avLst/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814ED1-1AE9-0646-3F7B-A847E5119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035694" y="0"/>
              <a:ext cx="583660" cy="6858000"/>
            </a:xfrm>
            <a:prstGeom prst="rect">
              <a:avLst/>
            </a:prstGeom>
            <a:solidFill>
              <a:srgbClr val="856B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38DF30A-9BCA-CB30-991A-53EB2CA1E9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616517" y="0"/>
              <a:ext cx="583660" cy="6858000"/>
            </a:xfrm>
            <a:prstGeom prst="rect">
              <a:avLst/>
            </a:prstGeom>
            <a:solidFill>
              <a:srgbClr val="855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A1A2E13-32B7-A46F-DAC8-125EEF41EF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2B5226A1-6B2A-F32F-8656-694E3A442D66}"/>
              </a:ext>
            </a:extLst>
          </p:cNvPr>
          <p:cNvSpPr/>
          <p:nvPr/>
        </p:nvSpPr>
        <p:spPr>
          <a:xfrm>
            <a:off x="344358" y="1624520"/>
            <a:ext cx="2836586" cy="4132621"/>
          </a:xfrm>
          <a:custGeom>
            <a:avLst/>
            <a:gdLst>
              <a:gd name="connsiteX0" fmla="*/ 1418293 w 2836586"/>
              <a:gd name="connsiteY0" fmla="*/ 0 h 4132621"/>
              <a:gd name="connsiteX1" fmla="*/ 2217907 w 2836586"/>
              <a:gd name="connsiteY1" fmla="*/ 1605064 h 4132621"/>
              <a:gd name="connsiteX2" fmla="*/ 1961062 w 2836586"/>
              <a:gd name="connsiteY2" fmla="*/ 1605064 h 4132621"/>
              <a:gd name="connsiteX3" fmla="*/ 2518368 w 2836586"/>
              <a:gd name="connsiteY3" fmla="*/ 2723744 h 4132621"/>
              <a:gd name="connsiteX4" fmla="*/ 2134709 w 2836586"/>
              <a:gd name="connsiteY4" fmla="*/ 2723744 h 4132621"/>
              <a:gd name="connsiteX5" fmla="*/ 2836586 w 2836586"/>
              <a:gd name="connsiteY5" fmla="*/ 4132621 h 4132621"/>
              <a:gd name="connsiteX6" fmla="*/ 0 w 2836586"/>
              <a:gd name="connsiteY6" fmla="*/ 4132621 h 4132621"/>
              <a:gd name="connsiteX7" fmla="*/ 701878 w 2836586"/>
              <a:gd name="connsiteY7" fmla="*/ 2723744 h 4132621"/>
              <a:gd name="connsiteX8" fmla="*/ 318218 w 2836586"/>
              <a:gd name="connsiteY8" fmla="*/ 2723744 h 4132621"/>
              <a:gd name="connsiteX9" fmla="*/ 875525 w 2836586"/>
              <a:gd name="connsiteY9" fmla="*/ 1605064 h 4132621"/>
              <a:gd name="connsiteX10" fmla="*/ 618679 w 2836586"/>
              <a:gd name="connsiteY10" fmla="*/ 1605064 h 413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36586" h="4132621">
                <a:moveTo>
                  <a:pt x="1418293" y="0"/>
                </a:moveTo>
                <a:lnTo>
                  <a:pt x="2217907" y="1605064"/>
                </a:lnTo>
                <a:lnTo>
                  <a:pt x="1961062" y="1605064"/>
                </a:lnTo>
                <a:lnTo>
                  <a:pt x="2518368" y="2723744"/>
                </a:lnTo>
                <a:lnTo>
                  <a:pt x="2134709" y="2723744"/>
                </a:lnTo>
                <a:lnTo>
                  <a:pt x="2836586" y="4132621"/>
                </a:lnTo>
                <a:lnTo>
                  <a:pt x="0" y="4132621"/>
                </a:lnTo>
                <a:lnTo>
                  <a:pt x="701878" y="2723744"/>
                </a:lnTo>
                <a:lnTo>
                  <a:pt x="318218" y="2723744"/>
                </a:lnTo>
                <a:lnTo>
                  <a:pt x="875525" y="1605064"/>
                </a:lnTo>
                <a:lnTo>
                  <a:pt x="618679" y="160506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80" name="Star: 5 Points 179">
            <a:extLst>
              <a:ext uri="{FF2B5EF4-FFF2-40B4-BE49-F238E27FC236}">
                <a16:creationId xmlns:a16="http://schemas.microsoft.com/office/drawing/2014/main" id="{21D23B76-CBF9-BC72-3FBD-C0DB3ECC5B67}"/>
              </a:ext>
            </a:extLst>
          </p:cNvPr>
          <p:cNvSpPr/>
          <p:nvPr/>
        </p:nvSpPr>
        <p:spPr>
          <a:xfrm>
            <a:off x="1433353" y="1270150"/>
            <a:ext cx="646198" cy="646198"/>
          </a:xfrm>
          <a:prstGeom prst="star5">
            <a:avLst>
              <a:gd name="adj" fmla="val 28629"/>
              <a:gd name="hf" fmla="val 105146"/>
              <a:gd name="vf" fmla="val 110557"/>
            </a:avLst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AE3753BF-4277-35EE-64CB-188C48211C20}"/>
              </a:ext>
            </a:extLst>
          </p:cNvPr>
          <p:cNvSpPr/>
          <p:nvPr/>
        </p:nvSpPr>
        <p:spPr>
          <a:xfrm>
            <a:off x="1420352" y="217639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19A0F27D-EE45-CCFE-60FC-7B8D737A4D53}"/>
              </a:ext>
            </a:extLst>
          </p:cNvPr>
          <p:cNvSpPr/>
          <p:nvPr/>
        </p:nvSpPr>
        <p:spPr>
          <a:xfrm>
            <a:off x="1605178" y="223476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89625448-29C1-B822-935C-170B567B572D}"/>
              </a:ext>
            </a:extLst>
          </p:cNvPr>
          <p:cNvSpPr/>
          <p:nvPr/>
        </p:nvSpPr>
        <p:spPr>
          <a:xfrm>
            <a:off x="1828915" y="230285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7A367175-EB4B-550F-4DF2-F889DBB7B951}"/>
              </a:ext>
            </a:extLst>
          </p:cNvPr>
          <p:cNvSpPr/>
          <p:nvPr/>
        </p:nvSpPr>
        <p:spPr>
          <a:xfrm>
            <a:off x="2023468" y="231258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B4CF1354-355C-6FD9-2F19-AACD8AC04E43}"/>
              </a:ext>
            </a:extLst>
          </p:cNvPr>
          <p:cNvSpPr/>
          <p:nvPr/>
        </p:nvSpPr>
        <p:spPr>
          <a:xfrm>
            <a:off x="2169383" y="257522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E146BC37-9513-F205-C5FE-51B94BBED8D1}"/>
              </a:ext>
            </a:extLst>
          </p:cNvPr>
          <p:cNvSpPr/>
          <p:nvPr/>
        </p:nvSpPr>
        <p:spPr>
          <a:xfrm>
            <a:off x="1994285" y="265305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591F00CC-4E63-CBE2-B044-E76F9884A572}"/>
              </a:ext>
            </a:extLst>
          </p:cNvPr>
          <p:cNvSpPr/>
          <p:nvPr/>
        </p:nvSpPr>
        <p:spPr>
          <a:xfrm>
            <a:off x="1790004" y="273087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AD82A471-BF0B-8851-1449-33698ACDCEF7}"/>
              </a:ext>
            </a:extLst>
          </p:cNvPr>
          <p:cNvSpPr/>
          <p:nvPr/>
        </p:nvSpPr>
        <p:spPr>
          <a:xfrm>
            <a:off x="1575996" y="2789237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B6B0924B-1ED5-8FA8-431A-DBF072813D5E}"/>
              </a:ext>
            </a:extLst>
          </p:cNvPr>
          <p:cNvSpPr/>
          <p:nvPr/>
        </p:nvSpPr>
        <p:spPr>
          <a:xfrm>
            <a:off x="1420353" y="285733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15C1273D-EB37-768D-C4EA-75AF8B0CD4C4}"/>
              </a:ext>
            </a:extLst>
          </p:cNvPr>
          <p:cNvSpPr/>
          <p:nvPr/>
        </p:nvSpPr>
        <p:spPr>
          <a:xfrm>
            <a:off x="1216072" y="2896241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302BADE9-2046-1772-6CCD-B84ADB267718}"/>
              </a:ext>
            </a:extLst>
          </p:cNvPr>
          <p:cNvSpPr/>
          <p:nvPr/>
        </p:nvSpPr>
        <p:spPr>
          <a:xfrm>
            <a:off x="1011792" y="293515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D0AE64CD-17C8-A2DC-AA1B-7E41E0B66A6C}"/>
              </a:ext>
            </a:extLst>
          </p:cNvPr>
          <p:cNvSpPr/>
          <p:nvPr/>
        </p:nvSpPr>
        <p:spPr>
          <a:xfrm>
            <a:off x="1177162" y="322698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4949D4BB-33FB-D769-DE8F-A7D8BD5755BA}"/>
              </a:ext>
            </a:extLst>
          </p:cNvPr>
          <p:cNvSpPr/>
          <p:nvPr/>
        </p:nvSpPr>
        <p:spPr>
          <a:xfrm>
            <a:off x="1371716" y="328534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EC44B678-281B-B627-7E05-CD5EC9E7DA28}"/>
              </a:ext>
            </a:extLst>
          </p:cNvPr>
          <p:cNvSpPr/>
          <p:nvPr/>
        </p:nvSpPr>
        <p:spPr>
          <a:xfrm>
            <a:off x="1605179" y="3333986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BC4E16D1-3728-692E-7EFE-34264B055B94}"/>
              </a:ext>
            </a:extLst>
          </p:cNvPr>
          <p:cNvSpPr/>
          <p:nvPr/>
        </p:nvSpPr>
        <p:spPr>
          <a:xfrm>
            <a:off x="1780277" y="339235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6F1F3DFD-6D00-A5A8-C786-C7A4002A156C}"/>
              </a:ext>
            </a:extLst>
          </p:cNvPr>
          <p:cNvSpPr/>
          <p:nvPr/>
        </p:nvSpPr>
        <p:spPr>
          <a:xfrm>
            <a:off x="1955375" y="343126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DC4D207B-1ADD-92AD-5B1C-3A413151431A}"/>
              </a:ext>
            </a:extLst>
          </p:cNvPr>
          <p:cNvSpPr/>
          <p:nvPr/>
        </p:nvSpPr>
        <p:spPr>
          <a:xfrm>
            <a:off x="2149928" y="3470173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3C7EBACD-78E0-FE21-C674-A1744E3452F5}"/>
              </a:ext>
            </a:extLst>
          </p:cNvPr>
          <p:cNvSpPr/>
          <p:nvPr/>
        </p:nvSpPr>
        <p:spPr>
          <a:xfrm>
            <a:off x="2354209" y="3528539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A8891A6C-8416-BA5C-1AA6-7A866AFCB129}"/>
              </a:ext>
            </a:extLst>
          </p:cNvPr>
          <p:cNvSpPr/>
          <p:nvPr/>
        </p:nvSpPr>
        <p:spPr>
          <a:xfrm>
            <a:off x="2500123" y="3800914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5388832-B725-7DD9-3302-B714797B74A2}"/>
              </a:ext>
            </a:extLst>
          </p:cNvPr>
          <p:cNvSpPr/>
          <p:nvPr/>
        </p:nvSpPr>
        <p:spPr>
          <a:xfrm>
            <a:off x="2344481" y="3878735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72F6DCFF-4606-9AB0-EA6E-5270327AA4F8}"/>
              </a:ext>
            </a:extLst>
          </p:cNvPr>
          <p:cNvSpPr/>
          <p:nvPr/>
        </p:nvSpPr>
        <p:spPr>
          <a:xfrm>
            <a:off x="2159656" y="3956557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225B5461-AA70-88EC-44BF-2A0D5920F34A}"/>
              </a:ext>
            </a:extLst>
          </p:cNvPr>
          <p:cNvSpPr/>
          <p:nvPr/>
        </p:nvSpPr>
        <p:spPr>
          <a:xfrm>
            <a:off x="1965103" y="4034378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0D5F0FD4-487C-E3B7-546B-3A2DA2E91742}"/>
              </a:ext>
            </a:extLst>
          </p:cNvPr>
          <p:cNvSpPr/>
          <p:nvPr/>
        </p:nvSpPr>
        <p:spPr>
          <a:xfrm>
            <a:off x="1751095" y="410247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863C59D6-C2BF-3B32-BD45-15E9AB7542C5}"/>
              </a:ext>
            </a:extLst>
          </p:cNvPr>
          <p:cNvSpPr/>
          <p:nvPr/>
        </p:nvSpPr>
        <p:spPr>
          <a:xfrm>
            <a:off x="1585724" y="4131655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628FD8CD-4F73-25C0-E167-E6D1A5CB6D70}"/>
              </a:ext>
            </a:extLst>
          </p:cNvPr>
          <p:cNvSpPr/>
          <p:nvPr/>
        </p:nvSpPr>
        <p:spPr>
          <a:xfrm>
            <a:off x="1410626" y="4170566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F2944D8B-3D00-C791-F14C-D537A5CB9B5C}"/>
              </a:ext>
            </a:extLst>
          </p:cNvPr>
          <p:cNvSpPr/>
          <p:nvPr/>
        </p:nvSpPr>
        <p:spPr>
          <a:xfrm>
            <a:off x="1216072" y="4228932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9678346E-3D0B-BAE5-714F-41897180FC8F}"/>
              </a:ext>
            </a:extLst>
          </p:cNvPr>
          <p:cNvSpPr/>
          <p:nvPr/>
        </p:nvSpPr>
        <p:spPr>
          <a:xfrm>
            <a:off x="1031247" y="4277570"/>
            <a:ext cx="129062" cy="1290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474267C-AAA0-0697-67FB-0282BFFA49C6}"/>
              </a:ext>
            </a:extLst>
          </p:cNvPr>
          <p:cNvSpPr/>
          <p:nvPr/>
        </p:nvSpPr>
        <p:spPr>
          <a:xfrm>
            <a:off x="-9939" y="4850296"/>
            <a:ext cx="12215191" cy="2007704"/>
          </a:xfrm>
          <a:custGeom>
            <a:avLst/>
            <a:gdLst>
              <a:gd name="connsiteX0" fmla="*/ 9939 w 12215191"/>
              <a:gd name="connsiteY0" fmla="*/ 715617 h 2007704"/>
              <a:gd name="connsiteX1" fmla="*/ 695739 w 12215191"/>
              <a:gd name="connsiteY1" fmla="*/ 208721 h 2007704"/>
              <a:gd name="connsiteX2" fmla="*/ 258417 w 12215191"/>
              <a:gd name="connsiteY2" fmla="*/ 665921 h 2007704"/>
              <a:gd name="connsiteX3" fmla="*/ 1411356 w 12215191"/>
              <a:gd name="connsiteY3" fmla="*/ 437321 h 2007704"/>
              <a:gd name="connsiteX4" fmla="*/ 188843 w 12215191"/>
              <a:gd name="connsiteY4" fmla="*/ 268356 h 2007704"/>
              <a:gd name="connsiteX5" fmla="*/ 2216426 w 12215191"/>
              <a:gd name="connsiteY5" fmla="*/ 427382 h 2007704"/>
              <a:gd name="connsiteX6" fmla="*/ 1212574 w 12215191"/>
              <a:gd name="connsiteY6" fmla="*/ 775252 h 2007704"/>
              <a:gd name="connsiteX7" fmla="*/ 3429000 w 12215191"/>
              <a:gd name="connsiteY7" fmla="*/ 824947 h 2007704"/>
              <a:gd name="connsiteX8" fmla="*/ 2246243 w 12215191"/>
              <a:gd name="connsiteY8" fmla="*/ 19878 h 2007704"/>
              <a:gd name="connsiteX9" fmla="*/ 2266122 w 12215191"/>
              <a:gd name="connsiteY9" fmla="*/ 636104 h 2007704"/>
              <a:gd name="connsiteX10" fmla="*/ 4631635 w 12215191"/>
              <a:gd name="connsiteY10" fmla="*/ 337930 h 2007704"/>
              <a:gd name="connsiteX11" fmla="*/ 3806687 w 12215191"/>
              <a:gd name="connsiteY11" fmla="*/ 49695 h 2007704"/>
              <a:gd name="connsiteX12" fmla="*/ 5178287 w 12215191"/>
              <a:gd name="connsiteY12" fmla="*/ 1063487 h 2007704"/>
              <a:gd name="connsiteX13" fmla="*/ 4731026 w 12215191"/>
              <a:gd name="connsiteY13" fmla="*/ 298174 h 2007704"/>
              <a:gd name="connsiteX14" fmla="*/ 5287617 w 12215191"/>
              <a:gd name="connsiteY14" fmla="*/ 874643 h 2007704"/>
              <a:gd name="connsiteX15" fmla="*/ 5227982 w 12215191"/>
              <a:gd name="connsiteY15" fmla="*/ 69574 h 2007704"/>
              <a:gd name="connsiteX16" fmla="*/ 5446643 w 12215191"/>
              <a:gd name="connsiteY16" fmla="*/ 745434 h 2007704"/>
              <a:gd name="connsiteX17" fmla="*/ 7026965 w 12215191"/>
              <a:gd name="connsiteY17" fmla="*/ 417443 h 2007704"/>
              <a:gd name="connsiteX18" fmla="*/ 6102626 w 12215191"/>
              <a:gd name="connsiteY18" fmla="*/ 765313 h 2007704"/>
              <a:gd name="connsiteX19" fmla="*/ 8488017 w 12215191"/>
              <a:gd name="connsiteY19" fmla="*/ 367747 h 2007704"/>
              <a:gd name="connsiteX20" fmla="*/ 7762461 w 12215191"/>
              <a:gd name="connsiteY20" fmla="*/ 636104 h 2007704"/>
              <a:gd name="connsiteX21" fmla="*/ 9243391 w 12215191"/>
              <a:gd name="connsiteY21" fmla="*/ 377687 h 2007704"/>
              <a:gd name="connsiteX22" fmla="*/ 9352722 w 12215191"/>
              <a:gd name="connsiteY22" fmla="*/ 685800 h 2007704"/>
              <a:gd name="connsiteX23" fmla="*/ 8806069 w 12215191"/>
              <a:gd name="connsiteY23" fmla="*/ 99391 h 2007704"/>
              <a:gd name="connsiteX24" fmla="*/ 9611139 w 12215191"/>
              <a:gd name="connsiteY24" fmla="*/ 487017 h 2007704"/>
              <a:gd name="connsiteX25" fmla="*/ 9720469 w 12215191"/>
              <a:gd name="connsiteY25" fmla="*/ 0 h 2007704"/>
              <a:gd name="connsiteX26" fmla="*/ 9799982 w 12215191"/>
              <a:gd name="connsiteY26" fmla="*/ 427382 h 2007704"/>
              <a:gd name="connsiteX27" fmla="*/ 11092069 w 12215191"/>
              <a:gd name="connsiteY27" fmla="*/ 29817 h 2007704"/>
              <a:gd name="connsiteX28" fmla="*/ 10277061 w 12215191"/>
              <a:gd name="connsiteY28" fmla="*/ 447261 h 2007704"/>
              <a:gd name="connsiteX29" fmla="*/ 11420061 w 12215191"/>
              <a:gd name="connsiteY29" fmla="*/ 407504 h 2007704"/>
              <a:gd name="connsiteX30" fmla="*/ 10674626 w 12215191"/>
              <a:gd name="connsiteY30" fmla="*/ 616226 h 2007704"/>
              <a:gd name="connsiteX31" fmla="*/ 12135678 w 12215191"/>
              <a:gd name="connsiteY31" fmla="*/ 506895 h 2007704"/>
              <a:gd name="connsiteX32" fmla="*/ 11479696 w 12215191"/>
              <a:gd name="connsiteY32" fmla="*/ 109330 h 2007704"/>
              <a:gd name="connsiteX33" fmla="*/ 12195313 w 12215191"/>
              <a:gd name="connsiteY33" fmla="*/ 298174 h 2007704"/>
              <a:gd name="connsiteX34" fmla="*/ 12215191 w 12215191"/>
              <a:gd name="connsiteY34" fmla="*/ 2007704 h 2007704"/>
              <a:gd name="connsiteX35" fmla="*/ 0 w 12215191"/>
              <a:gd name="connsiteY35" fmla="*/ 1997765 h 2007704"/>
              <a:gd name="connsiteX36" fmla="*/ 9939 w 12215191"/>
              <a:gd name="connsiteY36" fmla="*/ 715617 h 200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215191" h="2007704">
                <a:moveTo>
                  <a:pt x="9939" y="715617"/>
                </a:moveTo>
                <a:lnTo>
                  <a:pt x="695739" y="208721"/>
                </a:lnTo>
                <a:lnTo>
                  <a:pt x="258417" y="665921"/>
                </a:lnTo>
                <a:lnTo>
                  <a:pt x="1411356" y="437321"/>
                </a:lnTo>
                <a:lnTo>
                  <a:pt x="188843" y="268356"/>
                </a:lnTo>
                <a:lnTo>
                  <a:pt x="2216426" y="427382"/>
                </a:lnTo>
                <a:lnTo>
                  <a:pt x="1212574" y="775252"/>
                </a:lnTo>
                <a:lnTo>
                  <a:pt x="3429000" y="824947"/>
                </a:lnTo>
                <a:lnTo>
                  <a:pt x="2246243" y="19878"/>
                </a:lnTo>
                <a:lnTo>
                  <a:pt x="2266122" y="636104"/>
                </a:lnTo>
                <a:lnTo>
                  <a:pt x="4631635" y="337930"/>
                </a:lnTo>
                <a:lnTo>
                  <a:pt x="3806687" y="49695"/>
                </a:lnTo>
                <a:lnTo>
                  <a:pt x="5178287" y="1063487"/>
                </a:lnTo>
                <a:lnTo>
                  <a:pt x="4731026" y="298174"/>
                </a:lnTo>
                <a:lnTo>
                  <a:pt x="5287617" y="874643"/>
                </a:lnTo>
                <a:lnTo>
                  <a:pt x="5227982" y="69574"/>
                </a:lnTo>
                <a:lnTo>
                  <a:pt x="5446643" y="745434"/>
                </a:lnTo>
                <a:lnTo>
                  <a:pt x="7026965" y="417443"/>
                </a:lnTo>
                <a:lnTo>
                  <a:pt x="6102626" y="765313"/>
                </a:lnTo>
                <a:lnTo>
                  <a:pt x="8488017" y="367747"/>
                </a:lnTo>
                <a:lnTo>
                  <a:pt x="7762461" y="636104"/>
                </a:lnTo>
                <a:lnTo>
                  <a:pt x="9243391" y="377687"/>
                </a:lnTo>
                <a:lnTo>
                  <a:pt x="9352722" y="685800"/>
                </a:lnTo>
                <a:lnTo>
                  <a:pt x="8806069" y="99391"/>
                </a:lnTo>
                <a:lnTo>
                  <a:pt x="9611139" y="487017"/>
                </a:lnTo>
                <a:lnTo>
                  <a:pt x="9720469" y="0"/>
                </a:lnTo>
                <a:lnTo>
                  <a:pt x="9799982" y="427382"/>
                </a:lnTo>
                <a:lnTo>
                  <a:pt x="11092069" y="29817"/>
                </a:lnTo>
                <a:lnTo>
                  <a:pt x="10277061" y="447261"/>
                </a:lnTo>
                <a:lnTo>
                  <a:pt x="11420061" y="407504"/>
                </a:lnTo>
                <a:lnTo>
                  <a:pt x="10674626" y="616226"/>
                </a:lnTo>
                <a:lnTo>
                  <a:pt x="12135678" y="506895"/>
                </a:lnTo>
                <a:lnTo>
                  <a:pt x="11479696" y="109330"/>
                </a:lnTo>
                <a:lnTo>
                  <a:pt x="12195313" y="298174"/>
                </a:lnTo>
                <a:lnTo>
                  <a:pt x="12215191" y="2007704"/>
                </a:lnTo>
                <a:lnTo>
                  <a:pt x="0" y="1997765"/>
                </a:lnTo>
                <a:lnTo>
                  <a:pt x="9939" y="715617"/>
                </a:lnTo>
                <a:close/>
              </a:path>
            </a:pathLst>
          </a:custGeom>
          <a:solidFill>
            <a:srgbClr val="C7B5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0FDC2D9-6723-EF8B-18F0-F82E4D4F3BEF}"/>
              </a:ext>
            </a:extLst>
          </p:cNvPr>
          <p:cNvSpPr/>
          <p:nvPr/>
        </p:nvSpPr>
        <p:spPr>
          <a:xfrm>
            <a:off x="2784157" y="847178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8F026DE-E4CC-5B86-BB09-19E346794745}"/>
              </a:ext>
            </a:extLst>
          </p:cNvPr>
          <p:cNvSpPr/>
          <p:nvPr/>
        </p:nvSpPr>
        <p:spPr>
          <a:xfrm>
            <a:off x="3095366" y="628742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D778E6A-C49F-3122-5FC3-0EE7BA1EBC87}"/>
              </a:ext>
            </a:extLst>
          </p:cNvPr>
          <p:cNvSpPr/>
          <p:nvPr/>
        </p:nvSpPr>
        <p:spPr>
          <a:xfrm>
            <a:off x="2481535" y="1000896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9D3620C-EDFA-8D06-4FBA-9990EE256462}"/>
              </a:ext>
            </a:extLst>
          </p:cNvPr>
          <p:cNvSpPr/>
          <p:nvPr/>
        </p:nvSpPr>
        <p:spPr>
          <a:xfrm>
            <a:off x="2155626" y="1148984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0DFF7C8-600A-8C1D-7458-56FA80A26608}"/>
              </a:ext>
            </a:extLst>
          </p:cNvPr>
          <p:cNvSpPr/>
          <p:nvPr/>
        </p:nvSpPr>
        <p:spPr>
          <a:xfrm>
            <a:off x="1483750" y="1357988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E685E2C-A46C-15EE-A0C9-E3AA6313DF6D}"/>
              </a:ext>
            </a:extLst>
          </p:cNvPr>
          <p:cNvSpPr/>
          <p:nvPr/>
        </p:nvSpPr>
        <p:spPr>
          <a:xfrm>
            <a:off x="1822765" y="129964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E45C070-FE43-D170-8475-3F4846F46331}"/>
              </a:ext>
            </a:extLst>
          </p:cNvPr>
          <p:cNvSpPr/>
          <p:nvPr/>
        </p:nvSpPr>
        <p:spPr>
          <a:xfrm>
            <a:off x="1156442" y="1337591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4334318-EAE3-B2D9-0B5B-3AA3D342FED3}"/>
              </a:ext>
            </a:extLst>
          </p:cNvPr>
          <p:cNvSpPr/>
          <p:nvPr/>
        </p:nvSpPr>
        <p:spPr>
          <a:xfrm>
            <a:off x="856146" y="1213355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61A4523-E342-7513-13DC-4943CEE38BDF}"/>
              </a:ext>
            </a:extLst>
          </p:cNvPr>
          <p:cNvSpPr/>
          <p:nvPr/>
        </p:nvSpPr>
        <p:spPr>
          <a:xfrm>
            <a:off x="633905" y="995164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D0FEBE8-22D2-61E6-DB70-6D52CC10F4CB}"/>
              </a:ext>
            </a:extLst>
          </p:cNvPr>
          <p:cNvSpPr/>
          <p:nvPr/>
        </p:nvSpPr>
        <p:spPr>
          <a:xfrm>
            <a:off x="393716" y="799189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01B8746-EDA8-64FD-0661-DCB2EF9E8135}"/>
              </a:ext>
            </a:extLst>
          </p:cNvPr>
          <p:cNvSpPr/>
          <p:nvPr/>
        </p:nvSpPr>
        <p:spPr>
          <a:xfrm>
            <a:off x="173843" y="542448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EFB1A33-453E-5F7B-F260-3545FA7AA836}"/>
              </a:ext>
            </a:extLst>
          </p:cNvPr>
          <p:cNvSpPr/>
          <p:nvPr/>
        </p:nvSpPr>
        <p:spPr>
          <a:xfrm>
            <a:off x="5312780" y="1480850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745C1BA-9ADE-2193-F025-6D850D189479}"/>
              </a:ext>
            </a:extLst>
          </p:cNvPr>
          <p:cNvSpPr/>
          <p:nvPr/>
        </p:nvSpPr>
        <p:spPr>
          <a:xfrm>
            <a:off x="5662600" y="1567144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241EF95-770B-E268-0357-51EE768FB070}"/>
              </a:ext>
            </a:extLst>
          </p:cNvPr>
          <p:cNvSpPr/>
          <p:nvPr/>
        </p:nvSpPr>
        <p:spPr>
          <a:xfrm>
            <a:off x="4989645" y="1346697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6A9A080-F562-B5C9-0077-1D9B74FFCD30}"/>
              </a:ext>
            </a:extLst>
          </p:cNvPr>
          <p:cNvSpPr/>
          <p:nvPr/>
        </p:nvSpPr>
        <p:spPr>
          <a:xfrm>
            <a:off x="4625776" y="1160362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7E9F175-255F-73CD-E62A-1EDF68FDC56F}"/>
              </a:ext>
            </a:extLst>
          </p:cNvPr>
          <p:cNvSpPr/>
          <p:nvPr/>
        </p:nvSpPr>
        <p:spPr>
          <a:xfrm>
            <a:off x="3988817" y="870537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5D5009C-626E-1815-2903-02C28E1E2488}"/>
              </a:ext>
            </a:extLst>
          </p:cNvPr>
          <p:cNvSpPr/>
          <p:nvPr/>
        </p:nvSpPr>
        <p:spPr>
          <a:xfrm>
            <a:off x="4289918" y="100895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9E02584-D2B5-B140-3C4E-8F946039D235}"/>
              </a:ext>
            </a:extLst>
          </p:cNvPr>
          <p:cNvSpPr/>
          <p:nvPr/>
        </p:nvSpPr>
        <p:spPr>
          <a:xfrm>
            <a:off x="3692485" y="767264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46A8731-CE58-2ABB-5D2B-A9B506309FAC}"/>
              </a:ext>
            </a:extLst>
          </p:cNvPr>
          <p:cNvSpPr/>
          <p:nvPr/>
        </p:nvSpPr>
        <p:spPr>
          <a:xfrm>
            <a:off x="3405186" y="590052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C40572A0-E36F-BFD0-20D4-6C113EA10B9D}"/>
              </a:ext>
            </a:extLst>
          </p:cNvPr>
          <p:cNvSpPr/>
          <p:nvPr/>
        </p:nvSpPr>
        <p:spPr>
          <a:xfrm>
            <a:off x="8073973" y="582149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266457C-4CBD-9969-438D-EC9AC09C8A7D}"/>
              </a:ext>
            </a:extLst>
          </p:cNvPr>
          <p:cNvSpPr/>
          <p:nvPr/>
        </p:nvSpPr>
        <p:spPr>
          <a:xfrm>
            <a:off x="8433635" y="427148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9D8AA4D-C563-254A-8FA7-8BA94D099002}"/>
              </a:ext>
            </a:extLst>
          </p:cNvPr>
          <p:cNvSpPr/>
          <p:nvPr/>
        </p:nvSpPr>
        <p:spPr>
          <a:xfrm>
            <a:off x="7752945" y="826425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2B2E8FD-2BA5-FAC1-6DE8-76760F7BB712}"/>
              </a:ext>
            </a:extLst>
          </p:cNvPr>
          <p:cNvSpPr/>
          <p:nvPr/>
        </p:nvSpPr>
        <p:spPr>
          <a:xfrm>
            <a:off x="7395763" y="1051589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09EDD9E-A2AC-8C2D-7121-16C6533E5D06}"/>
              </a:ext>
            </a:extLst>
          </p:cNvPr>
          <p:cNvSpPr/>
          <p:nvPr/>
        </p:nvSpPr>
        <p:spPr>
          <a:xfrm>
            <a:off x="7111512" y="1281503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FFDF59C-16A0-8AB8-027E-2FFA94F13287}"/>
              </a:ext>
            </a:extLst>
          </p:cNvPr>
          <p:cNvSpPr/>
          <p:nvPr/>
        </p:nvSpPr>
        <p:spPr>
          <a:xfrm>
            <a:off x="6822048" y="1404323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5226DA7D-1CD0-7CEB-8CB4-5BD7D3C3657F}"/>
              </a:ext>
            </a:extLst>
          </p:cNvPr>
          <p:cNvSpPr/>
          <p:nvPr/>
        </p:nvSpPr>
        <p:spPr>
          <a:xfrm>
            <a:off x="9890599" y="1138275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22AE943-7D83-662A-D8BC-23EF78AAEEA7}"/>
              </a:ext>
            </a:extLst>
          </p:cNvPr>
          <p:cNvSpPr/>
          <p:nvPr/>
        </p:nvSpPr>
        <p:spPr>
          <a:xfrm>
            <a:off x="6465874" y="1482832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3651B55-9CB0-39E7-9836-FFADC99AE8C6}"/>
              </a:ext>
            </a:extLst>
          </p:cNvPr>
          <p:cNvSpPr/>
          <p:nvPr/>
        </p:nvSpPr>
        <p:spPr>
          <a:xfrm>
            <a:off x="6029375" y="1566916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938928B-BD39-3D9E-AE72-3197F58DD0C8}"/>
              </a:ext>
            </a:extLst>
          </p:cNvPr>
          <p:cNvSpPr/>
          <p:nvPr/>
        </p:nvSpPr>
        <p:spPr>
          <a:xfrm>
            <a:off x="8816001" y="565206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B5F7836-9F6D-3B4E-9670-E14C8510EE74}"/>
              </a:ext>
            </a:extLst>
          </p:cNvPr>
          <p:cNvSpPr/>
          <p:nvPr/>
        </p:nvSpPr>
        <p:spPr>
          <a:xfrm>
            <a:off x="9202366" y="719420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047C93-1F41-93C2-E193-38D1E6287213}"/>
              </a:ext>
            </a:extLst>
          </p:cNvPr>
          <p:cNvSpPr/>
          <p:nvPr/>
        </p:nvSpPr>
        <p:spPr>
          <a:xfrm>
            <a:off x="9533122" y="912890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DC881CE-2FF6-BDE5-0C1A-58F319CA670F}"/>
              </a:ext>
            </a:extLst>
          </p:cNvPr>
          <p:cNvSpPr/>
          <p:nvPr/>
        </p:nvSpPr>
        <p:spPr>
          <a:xfrm>
            <a:off x="11408114" y="826989"/>
            <a:ext cx="172585" cy="1725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791B8F1-7DD3-D99D-B0B7-B72FAA05EB8C}"/>
              </a:ext>
            </a:extLst>
          </p:cNvPr>
          <p:cNvSpPr/>
          <p:nvPr/>
        </p:nvSpPr>
        <p:spPr>
          <a:xfrm>
            <a:off x="10314062" y="1294780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4038B71-C3B2-5E73-7860-12E19A48BB64}"/>
              </a:ext>
            </a:extLst>
          </p:cNvPr>
          <p:cNvSpPr/>
          <p:nvPr/>
        </p:nvSpPr>
        <p:spPr>
          <a:xfrm>
            <a:off x="10749064" y="1234985"/>
            <a:ext cx="172585" cy="1725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0A023C9-D39A-A342-221D-7DDBEFF57F79}"/>
              </a:ext>
            </a:extLst>
          </p:cNvPr>
          <p:cNvSpPr/>
          <p:nvPr/>
        </p:nvSpPr>
        <p:spPr>
          <a:xfrm>
            <a:off x="11109004" y="1029621"/>
            <a:ext cx="172585" cy="17258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Freeform: Shape 297">
            <a:extLst>
              <a:ext uri="{FF2B5EF4-FFF2-40B4-BE49-F238E27FC236}">
                <a16:creationId xmlns:a16="http://schemas.microsoft.com/office/drawing/2014/main" id="{EF272578-5A85-58B2-BAB0-D079F0E0BC57}"/>
              </a:ext>
            </a:extLst>
          </p:cNvPr>
          <p:cNvSpPr/>
          <p:nvPr/>
        </p:nvSpPr>
        <p:spPr>
          <a:xfrm>
            <a:off x="3803515" y="4046707"/>
            <a:ext cx="3852153" cy="2013626"/>
          </a:xfrm>
          <a:custGeom>
            <a:avLst/>
            <a:gdLst>
              <a:gd name="connsiteX0" fmla="*/ 301557 w 3852153"/>
              <a:gd name="connsiteY0" fmla="*/ 992222 h 1128409"/>
              <a:gd name="connsiteX1" fmla="*/ 0 w 3852153"/>
              <a:gd name="connsiteY1" fmla="*/ 408562 h 1128409"/>
              <a:gd name="connsiteX2" fmla="*/ 797668 w 3852153"/>
              <a:gd name="connsiteY2" fmla="*/ 768485 h 1128409"/>
              <a:gd name="connsiteX3" fmla="*/ 525294 w 3852153"/>
              <a:gd name="connsiteY3" fmla="*/ 0 h 1128409"/>
              <a:gd name="connsiteX4" fmla="*/ 1050587 w 3852153"/>
              <a:gd name="connsiteY4" fmla="*/ 505839 h 1128409"/>
              <a:gd name="connsiteX5" fmla="*/ 1332689 w 3852153"/>
              <a:gd name="connsiteY5" fmla="*/ 243192 h 1128409"/>
              <a:gd name="connsiteX6" fmla="*/ 1488332 w 3852153"/>
              <a:gd name="connsiteY6" fmla="*/ 593388 h 1128409"/>
              <a:gd name="connsiteX7" fmla="*/ 1896894 w 3852153"/>
              <a:gd name="connsiteY7" fmla="*/ 379379 h 1128409"/>
              <a:gd name="connsiteX8" fmla="*/ 2062264 w 3852153"/>
              <a:gd name="connsiteY8" fmla="*/ 603115 h 1128409"/>
              <a:gd name="connsiteX9" fmla="*/ 2247089 w 3852153"/>
              <a:gd name="connsiteY9" fmla="*/ 204281 h 1128409"/>
              <a:gd name="connsiteX10" fmla="*/ 2645923 w 3852153"/>
              <a:gd name="connsiteY10" fmla="*/ 535022 h 1128409"/>
              <a:gd name="connsiteX11" fmla="*/ 3073940 w 3852153"/>
              <a:gd name="connsiteY11" fmla="*/ 369651 h 1128409"/>
              <a:gd name="connsiteX12" fmla="*/ 3404681 w 3852153"/>
              <a:gd name="connsiteY12" fmla="*/ 603115 h 1128409"/>
              <a:gd name="connsiteX13" fmla="*/ 3852153 w 3852153"/>
              <a:gd name="connsiteY13" fmla="*/ 340468 h 1128409"/>
              <a:gd name="connsiteX14" fmla="*/ 3667328 w 3852153"/>
              <a:gd name="connsiteY14" fmla="*/ 914400 h 1128409"/>
              <a:gd name="connsiteX15" fmla="*/ 3453319 w 3852153"/>
              <a:gd name="connsiteY15" fmla="*/ 1128409 h 1128409"/>
              <a:gd name="connsiteX16" fmla="*/ 301557 w 3852153"/>
              <a:gd name="connsiteY16" fmla="*/ 992222 h 1128409"/>
              <a:gd name="connsiteX0" fmla="*/ 301557 w 3852153"/>
              <a:gd name="connsiteY0" fmla="*/ 992222 h 1712068"/>
              <a:gd name="connsiteX1" fmla="*/ 0 w 3852153"/>
              <a:gd name="connsiteY1" fmla="*/ 408562 h 1712068"/>
              <a:gd name="connsiteX2" fmla="*/ 797668 w 3852153"/>
              <a:gd name="connsiteY2" fmla="*/ 768485 h 1712068"/>
              <a:gd name="connsiteX3" fmla="*/ 525294 w 3852153"/>
              <a:gd name="connsiteY3" fmla="*/ 0 h 1712068"/>
              <a:gd name="connsiteX4" fmla="*/ 1050587 w 3852153"/>
              <a:gd name="connsiteY4" fmla="*/ 505839 h 1712068"/>
              <a:gd name="connsiteX5" fmla="*/ 1332689 w 3852153"/>
              <a:gd name="connsiteY5" fmla="*/ 243192 h 1712068"/>
              <a:gd name="connsiteX6" fmla="*/ 1488332 w 3852153"/>
              <a:gd name="connsiteY6" fmla="*/ 593388 h 1712068"/>
              <a:gd name="connsiteX7" fmla="*/ 1896894 w 3852153"/>
              <a:gd name="connsiteY7" fmla="*/ 379379 h 1712068"/>
              <a:gd name="connsiteX8" fmla="*/ 2062264 w 3852153"/>
              <a:gd name="connsiteY8" fmla="*/ 603115 h 1712068"/>
              <a:gd name="connsiteX9" fmla="*/ 2247089 w 3852153"/>
              <a:gd name="connsiteY9" fmla="*/ 204281 h 1712068"/>
              <a:gd name="connsiteX10" fmla="*/ 2645923 w 3852153"/>
              <a:gd name="connsiteY10" fmla="*/ 535022 h 1712068"/>
              <a:gd name="connsiteX11" fmla="*/ 3073940 w 3852153"/>
              <a:gd name="connsiteY11" fmla="*/ 369651 h 1712068"/>
              <a:gd name="connsiteX12" fmla="*/ 3404681 w 3852153"/>
              <a:gd name="connsiteY12" fmla="*/ 603115 h 1712068"/>
              <a:gd name="connsiteX13" fmla="*/ 3852153 w 3852153"/>
              <a:gd name="connsiteY13" fmla="*/ 340468 h 1712068"/>
              <a:gd name="connsiteX14" fmla="*/ 3667328 w 3852153"/>
              <a:gd name="connsiteY14" fmla="*/ 914400 h 1712068"/>
              <a:gd name="connsiteX15" fmla="*/ 3472775 w 3852153"/>
              <a:gd name="connsiteY15" fmla="*/ 1712068 h 1712068"/>
              <a:gd name="connsiteX16" fmla="*/ 301557 w 3852153"/>
              <a:gd name="connsiteY16" fmla="*/ 992222 h 1712068"/>
              <a:gd name="connsiteX0" fmla="*/ 496110 w 3852153"/>
              <a:gd name="connsiteY0" fmla="*/ 2013626 h 2013626"/>
              <a:gd name="connsiteX1" fmla="*/ 0 w 3852153"/>
              <a:gd name="connsiteY1" fmla="*/ 408562 h 2013626"/>
              <a:gd name="connsiteX2" fmla="*/ 797668 w 3852153"/>
              <a:gd name="connsiteY2" fmla="*/ 768485 h 2013626"/>
              <a:gd name="connsiteX3" fmla="*/ 525294 w 3852153"/>
              <a:gd name="connsiteY3" fmla="*/ 0 h 2013626"/>
              <a:gd name="connsiteX4" fmla="*/ 1050587 w 3852153"/>
              <a:gd name="connsiteY4" fmla="*/ 505839 h 2013626"/>
              <a:gd name="connsiteX5" fmla="*/ 1332689 w 3852153"/>
              <a:gd name="connsiteY5" fmla="*/ 243192 h 2013626"/>
              <a:gd name="connsiteX6" fmla="*/ 1488332 w 3852153"/>
              <a:gd name="connsiteY6" fmla="*/ 593388 h 2013626"/>
              <a:gd name="connsiteX7" fmla="*/ 1896894 w 3852153"/>
              <a:gd name="connsiteY7" fmla="*/ 379379 h 2013626"/>
              <a:gd name="connsiteX8" fmla="*/ 2062264 w 3852153"/>
              <a:gd name="connsiteY8" fmla="*/ 603115 h 2013626"/>
              <a:gd name="connsiteX9" fmla="*/ 2247089 w 3852153"/>
              <a:gd name="connsiteY9" fmla="*/ 204281 h 2013626"/>
              <a:gd name="connsiteX10" fmla="*/ 2645923 w 3852153"/>
              <a:gd name="connsiteY10" fmla="*/ 535022 h 2013626"/>
              <a:gd name="connsiteX11" fmla="*/ 3073940 w 3852153"/>
              <a:gd name="connsiteY11" fmla="*/ 369651 h 2013626"/>
              <a:gd name="connsiteX12" fmla="*/ 3404681 w 3852153"/>
              <a:gd name="connsiteY12" fmla="*/ 603115 h 2013626"/>
              <a:gd name="connsiteX13" fmla="*/ 3852153 w 3852153"/>
              <a:gd name="connsiteY13" fmla="*/ 340468 h 2013626"/>
              <a:gd name="connsiteX14" fmla="*/ 3667328 w 3852153"/>
              <a:gd name="connsiteY14" fmla="*/ 914400 h 2013626"/>
              <a:gd name="connsiteX15" fmla="*/ 3472775 w 3852153"/>
              <a:gd name="connsiteY15" fmla="*/ 1712068 h 2013626"/>
              <a:gd name="connsiteX16" fmla="*/ 496110 w 3852153"/>
              <a:gd name="connsiteY16" fmla="*/ 2013626 h 201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52153" h="2013626">
                <a:moveTo>
                  <a:pt x="496110" y="2013626"/>
                </a:moveTo>
                <a:lnTo>
                  <a:pt x="0" y="408562"/>
                </a:lnTo>
                <a:lnTo>
                  <a:pt x="797668" y="768485"/>
                </a:lnTo>
                <a:lnTo>
                  <a:pt x="525294" y="0"/>
                </a:lnTo>
                <a:lnTo>
                  <a:pt x="1050587" y="505839"/>
                </a:lnTo>
                <a:lnTo>
                  <a:pt x="1332689" y="243192"/>
                </a:lnTo>
                <a:lnTo>
                  <a:pt x="1488332" y="593388"/>
                </a:lnTo>
                <a:lnTo>
                  <a:pt x="1896894" y="379379"/>
                </a:lnTo>
                <a:lnTo>
                  <a:pt x="2062264" y="603115"/>
                </a:lnTo>
                <a:lnTo>
                  <a:pt x="2247089" y="204281"/>
                </a:lnTo>
                <a:lnTo>
                  <a:pt x="2645923" y="535022"/>
                </a:lnTo>
                <a:lnTo>
                  <a:pt x="3073940" y="369651"/>
                </a:lnTo>
                <a:lnTo>
                  <a:pt x="3404681" y="603115"/>
                </a:lnTo>
                <a:lnTo>
                  <a:pt x="3852153" y="340468"/>
                </a:lnTo>
                <a:lnTo>
                  <a:pt x="3667328" y="914400"/>
                </a:lnTo>
                <a:lnTo>
                  <a:pt x="3472775" y="1712068"/>
                </a:lnTo>
                <a:lnTo>
                  <a:pt x="496110" y="2013626"/>
                </a:lnTo>
                <a:close/>
              </a:path>
            </a:pathLst>
          </a:custGeom>
          <a:solidFill>
            <a:srgbClr val="C7B5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88A7754A-1713-31E3-D079-8B8556797AEB}"/>
              </a:ext>
            </a:extLst>
          </p:cNvPr>
          <p:cNvSpPr/>
          <p:nvPr/>
        </p:nvSpPr>
        <p:spPr>
          <a:xfrm>
            <a:off x="4202349" y="6103144"/>
            <a:ext cx="3200399" cy="472754"/>
          </a:xfrm>
          <a:prstGeom prst="roundRect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62804FB-28D7-C25C-9318-9A341E248CE2}"/>
              </a:ext>
            </a:extLst>
          </p:cNvPr>
          <p:cNvSpPr/>
          <p:nvPr/>
        </p:nvSpPr>
        <p:spPr>
          <a:xfrm>
            <a:off x="11744028" y="574934"/>
            <a:ext cx="172585" cy="172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2B7B184E-A3D1-1FAF-8D72-3882F5F30D54}"/>
              </a:ext>
            </a:extLst>
          </p:cNvPr>
          <p:cNvSpPr/>
          <p:nvPr/>
        </p:nvSpPr>
        <p:spPr>
          <a:xfrm flipV="1">
            <a:off x="3850045" y="4794118"/>
            <a:ext cx="3793787" cy="1517514"/>
          </a:xfrm>
          <a:custGeom>
            <a:avLst/>
            <a:gdLst>
              <a:gd name="connsiteX0" fmla="*/ 3359961 w 3793787"/>
              <a:gd name="connsiteY0" fmla="*/ 1364547 h 1517514"/>
              <a:gd name="connsiteX1" fmla="*/ 3123846 w 3793787"/>
              <a:gd name="connsiteY1" fmla="*/ 152967 h 1517514"/>
              <a:gd name="connsiteX2" fmla="*/ 3281085 w 3793787"/>
              <a:gd name="connsiteY2" fmla="*/ 152967 h 1517514"/>
              <a:gd name="connsiteX3" fmla="*/ 3517200 w 3793787"/>
              <a:gd name="connsiteY3" fmla="*/ 1364547 h 1517514"/>
              <a:gd name="connsiteX4" fmla="*/ 2951483 w 3793787"/>
              <a:gd name="connsiteY4" fmla="*/ 1364547 h 1517514"/>
              <a:gd name="connsiteX5" fmla="*/ 2824488 w 3793787"/>
              <a:gd name="connsiteY5" fmla="*/ 152967 h 1517514"/>
              <a:gd name="connsiteX6" fmla="*/ 2978303 w 3793787"/>
              <a:gd name="connsiteY6" fmla="*/ 152967 h 1517514"/>
              <a:gd name="connsiteX7" fmla="*/ 3105298 w 3793787"/>
              <a:gd name="connsiteY7" fmla="*/ 1364547 h 1517514"/>
              <a:gd name="connsiteX8" fmla="*/ 2575035 w 3793787"/>
              <a:gd name="connsiteY8" fmla="*/ 1364547 h 1517514"/>
              <a:gd name="connsiteX9" fmla="*/ 2489703 w 3793787"/>
              <a:gd name="connsiteY9" fmla="*/ 152967 h 1517514"/>
              <a:gd name="connsiteX10" fmla="*/ 2642744 w 3793787"/>
              <a:gd name="connsiteY10" fmla="*/ 152967 h 1517514"/>
              <a:gd name="connsiteX11" fmla="*/ 2728075 w 3793787"/>
              <a:gd name="connsiteY11" fmla="*/ 1364547 h 1517514"/>
              <a:gd name="connsiteX12" fmla="*/ 2199597 w 3793787"/>
              <a:gd name="connsiteY12" fmla="*/ 1364547 h 1517514"/>
              <a:gd name="connsiteX13" fmla="*/ 2153561 w 3793787"/>
              <a:gd name="connsiteY13" fmla="*/ 152967 h 1517514"/>
              <a:gd name="connsiteX14" fmla="*/ 2306148 w 3793787"/>
              <a:gd name="connsiteY14" fmla="*/ 152967 h 1517514"/>
              <a:gd name="connsiteX15" fmla="*/ 2352183 w 3793787"/>
              <a:gd name="connsiteY15" fmla="*/ 1364547 h 1517514"/>
              <a:gd name="connsiteX16" fmla="*/ 1820692 w 3793787"/>
              <a:gd name="connsiteY16" fmla="*/ 1364547 h 1517514"/>
              <a:gd name="connsiteX17" fmla="*/ 1820692 w 3793787"/>
              <a:gd name="connsiteY17" fmla="*/ 152967 h 1517514"/>
              <a:gd name="connsiteX18" fmla="*/ 1973092 w 3793787"/>
              <a:gd name="connsiteY18" fmla="*/ 152967 h 1517514"/>
              <a:gd name="connsiteX19" fmla="*/ 1973092 w 3793787"/>
              <a:gd name="connsiteY19" fmla="*/ 1364547 h 1517514"/>
              <a:gd name="connsiteX20" fmla="*/ 1441603 w 3793787"/>
              <a:gd name="connsiteY20" fmla="*/ 1364547 h 1517514"/>
              <a:gd name="connsiteX21" fmla="*/ 1487640 w 3793787"/>
              <a:gd name="connsiteY21" fmla="*/ 152967 h 1517514"/>
              <a:gd name="connsiteX22" fmla="*/ 1640226 w 3793787"/>
              <a:gd name="connsiteY22" fmla="*/ 152967 h 1517514"/>
              <a:gd name="connsiteX23" fmla="*/ 1594190 w 3793787"/>
              <a:gd name="connsiteY23" fmla="*/ 1364547 h 1517514"/>
              <a:gd name="connsiteX24" fmla="*/ 1065709 w 3793787"/>
              <a:gd name="connsiteY24" fmla="*/ 1364547 h 1517514"/>
              <a:gd name="connsiteX25" fmla="*/ 1151041 w 3793787"/>
              <a:gd name="connsiteY25" fmla="*/ 152967 h 1517514"/>
              <a:gd name="connsiteX26" fmla="*/ 1304081 w 3793787"/>
              <a:gd name="connsiteY26" fmla="*/ 152967 h 1517514"/>
              <a:gd name="connsiteX27" fmla="*/ 1218750 w 3793787"/>
              <a:gd name="connsiteY27" fmla="*/ 1364547 h 1517514"/>
              <a:gd name="connsiteX28" fmla="*/ 688488 w 3793787"/>
              <a:gd name="connsiteY28" fmla="*/ 1364547 h 1517514"/>
              <a:gd name="connsiteX29" fmla="*/ 815483 w 3793787"/>
              <a:gd name="connsiteY29" fmla="*/ 152967 h 1517514"/>
              <a:gd name="connsiteX30" fmla="*/ 969299 w 3793787"/>
              <a:gd name="connsiteY30" fmla="*/ 152967 h 1517514"/>
              <a:gd name="connsiteX31" fmla="*/ 842304 w 3793787"/>
              <a:gd name="connsiteY31" fmla="*/ 1364547 h 1517514"/>
              <a:gd name="connsiteX32" fmla="*/ 276586 w 3793787"/>
              <a:gd name="connsiteY32" fmla="*/ 1364547 h 1517514"/>
              <a:gd name="connsiteX33" fmla="*/ 512700 w 3793787"/>
              <a:gd name="connsiteY33" fmla="*/ 152967 h 1517514"/>
              <a:gd name="connsiteX34" fmla="*/ 669939 w 3793787"/>
              <a:gd name="connsiteY34" fmla="*/ 152967 h 1517514"/>
              <a:gd name="connsiteX35" fmla="*/ 433824 w 3793787"/>
              <a:gd name="connsiteY35" fmla="*/ 1364547 h 1517514"/>
              <a:gd name="connsiteX36" fmla="*/ 0 w 3793787"/>
              <a:gd name="connsiteY36" fmla="*/ 1517514 h 1517514"/>
              <a:gd name="connsiteX37" fmla="*/ 3793787 w 3793787"/>
              <a:gd name="connsiteY37" fmla="*/ 1517514 h 1517514"/>
              <a:gd name="connsiteX38" fmla="*/ 3414409 w 3793787"/>
              <a:gd name="connsiteY38" fmla="*/ 0 h 1517514"/>
              <a:gd name="connsiteX39" fmla="*/ 379379 w 3793787"/>
              <a:gd name="connsiteY39" fmla="*/ 0 h 151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93787" h="1517514">
                <a:moveTo>
                  <a:pt x="3359961" y="1364547"/>
                </a:moveTo>
                <a:lnTo>
                  <a:pt x="3123846" y="152967"/>
                </a:lnTo>
                <a:lnTo>
                  <a:pt x="3281085" y="152967"/>
                </a:lnTo>
                <a:lnTo>
                  <a:pt x="3517200" y="1364547"/>
                </a:lnTo>
                <a:close/>
                <a:moveTo>
                  <a:pt x="2951483" y="1364547"/>
                </a:moveTo>
                <a:lnTo>
                  <a:pt x="2824488" y="152967"/>
                </a:lnTo>
                <a:lnTo>
                  <a:pt x="2978303" y="152967"/>
                </a:lnTo>
                <a:lnTo>
                  <a:pt x="3105298" y="1364547"/>
                </a:lnTo>
                <a:close/>
                <a:moveTo>
                  <a:pt x="2575035" y="1364547"/>
                </a:moveTo>
                <a:lnTo>
                  <a:pt x="2489703" y="152967"/>
                </a:lnTo>
                <a:lnTo>
                  <a:pt x="2642744" y="152967"/>
                </a:lnTo>
                <a:lnTo>
                  <a:pt x="2728075" y="1364547"/>
                </a:lnTo>
                <a:close/>
                <a:moveTo>
                  <a:pt x="2199597" y="1364547"/>
                </a:moveTo>
                <a:lnTo>
                  <a:pt x="2153561" y="152967"/>
                </a:lnTo>
                <a:lnTo>
                  <a:pt x="2306148" y="152967"/>
                </a:lnTo>
                <a:lnTo>
                  <a:pt x="2352183" y="1364547"/>
                </a:lnTo>
                <a:close/>
                <a:moveTo>
                  <a:pt x="1820692" y="1364547"/>
                </a:moveTo>
                <a:lnTo>
                  <a:pt x="1820692" y="152967"/>
                </a:lnTo>
                <a:lnTo>
                  <a:pt x="1973092" y="152967"/>
                </a:lnTo>
                <a:lnTo>
                  <a:pt x="1973092" y="1364547"/>
                </a:lnTo>
                <a:close/>
                <a:moveTo>
                  <a:pt x="1441603" y="1364547"/>
                </a:moveTo>
                <a:lnTo>
                  <a:pt x="1487640" y="152967"/>
                </a:lnTo>
                <a:lnTo>
                  <a:pt x="1640226" y="152967"/>
                </a:lnTo>
                <a:lnTo>
                  <a:pt x="1594190" y="1364547"/>
                </a:lnTo>
                <a:close/>
                <a:moveTo>
                  <a:pt x="1065709" y="1364547"/>
                </a:moveTo>
                <a:lnTo>
                  <a:pt x="1151041" y="152967"/>
                </a:lnTo>
                <a:lnTo>
                  <a:pt x="1304081" y="152967"/>
                </a:lnTo>
                <a:lnTo>
                  <a:pt x="1218750" y="1364547"/>
                </a:lnTo>
                <a:close/>
                <a:moveTo>
                  <a:pt x="688488" y="1364547"/>
                </a:moveTo>
                <a:lnTo>
                  <a:pt x="815483" y="152967"/>
                </a:lnTo>
                <a:lnTo>
                  <a:pt x="969299" y="152967"/>
                </a:lnTo>
                <a:lnTo>
                  <a:pt x="842304" y="1364547"/>
                </a:lnTo>
                <a:close/>
                <a:moveTo>
                  <a:pt x="276586" y="1364547"/>
                </a:moveTo>
                <a:lnTo>
                  <a:pt x="512700" y="152967"/>
                </a:lnTo>
                <a:lnTo>
                  <a:pt x="669939" y="152967"/>
                </a:lnTo>
                <a:lnTo>
                  <a:pt x="433824" y="1364547"/>
                </a:lnTo>
                <a:close/>
                <a:moveTo>
                  <a:pt x="0" y="1517514"/>
                </a:moveTo>
                <a:lnTo>
                  <a:pt x="3793787" y="1517514"/>
                </a:lnTo>
                <a:lnTo>
                  <a:pt x="3414409" y="0"/>
                </a:lnTo>
                <a:lnTo>
                  <a:pt x="379379" y="0"/>
                </a:lnTo>
                <a:close/>
              </a:path>
            </a:pathLst>
          </a:custGeom>
          <a:solidFill>
            <a:srgbClr val="856B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25CAF47D-4557-CD07-597F-2357FA01116A}"/>
              </a:ext>
            </a:extLst>
          </p:cNvPr>
          <p:cNvGrpSpPr/>
          <p:nvPr/>
        </p:nvGrpSpPr>
        <p:grpSpPr>
          <a:xfrm>
            <a:off x="6495588" y="3760552"/>
            <a:ext cx="885983" cy="1161555"/>
            <a:chOff x="6032139" y="1520728"/>
            <a:chExt cx="2538154" cy="3327611"/>
          </a:xfrm>
        </p:grpSpPr>
        <p:sp>
          <p:nvSpPr>
            <p:cNvPr id="133" name="Isosceles Triangle 132">
              <a:extLst>
                <a:ext uri="{FF2B5EF4-FFF2-40B4-BE49-F238E27FC236}">
                  <a16:creationId xmlns:a16="http://schemas.microsoft.com/office/drawing/2014/main" id="{DE97E8C2-2C02-B4C7-D6E2-BBBC327BF229}"/>
                </a:ext>
              </a:extLst>
            </p:cNvPr>
            <p:cNvSpPr/>
            <p:nvPr/>
          </p:nvSpPr>
          <p:spPr>
            <a:xfrm rot="15194307">
              <a:off x="6073455" y="1966202"/>
              <a:ext cx="181331" cy="26396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ardrop 1082">
              <a:extLst>
                <a:ext uri="{FF2B5EF4-FFF2-40B4-BE49-F238E27FC236}">
                  <a16:creationId xmlns:a16="http://schemas.microsoft.com/office/drawing/2014/main" id="{119A198B-860D-B9A1-DB05-0F38D53AFF1B}"/>
                </a:ext>
              </a:extLst>
            </p:cNvPr>
            <p:cNvSpPr/>
            <p:nvPr/>
          </p:nvSpPr>
          <p:spPr>
            <a:xfrm rot="19887031">
              <a:off x="6214502" y="2204403"/>
              <a:ext cx="240872" cy="249013"/>
            </a:xfrm>
            <a:custGeom>
              <a:avLst/>
              <a:gdLst>
                <a:gd name="connsiteX0" fmla="*/ 0 w 217038"/>
                <a:gd name="connsiteY0" fmla="*/ 116089 h 232177"/>
                <a:gd name="connsiteX1" fmla="*/ 108519 w 217038"/>
                <a:gd name="connsiteY1" fmla="*/ 0 h 232177"/>
                <a:gd name="connsiteX2" fmla="*/ 217038 w 217038"/>
                <a:gd name="connsiteY2" fmla="*/ 0 h 232177"/>
                <a:gd name="connsiteX3" fmla="*/ 217038 w 217038"/>
                <a:gd name="connsiteY3" fmla="*/ 116089 h 232177"/>
                <a:gd name="connsiteX4" fmla="*/ 108519 w 217038"/>
                <a:gd name="connsiteY4" fmla="*/ 232178 h 232177"/>
                <a:gd name="connsiteX5" fmla="*/ 0 w 217038"/>
                <a:gd name="connsiteY5" fmla="*/ 116089 h 232177"/>
                <a:gd name="connsiteX0" fmla="*/ 0 w 237922"/>
                <a:gd name="connsiteY0" fmla="*/ 116089 h 232178"/>
                <a:gd name="connsiteX1" fmla="*/ 108519 w 237922"/>
                <a:gd name="connsiteY1" fmla="*/ 0 h 232178"/>
                <a:gd name="connsiteX2" fmla="*/ 217038 w 237922"/>
                <a:gd name="connsiteY2" fmla="*/ 0 h 232178"/>
                <a:gd name="connsiteX3" fmla="*/ 217038 w 237922"/>
                <a:gd name="connsiteY3" fmla="*/ 116089 h 232178"/>
                <a:gd name="connsiteX4" fmla="*/ 108519 w 237922"/>
                <a:gd name="connsiteY4" fmla="*/ 232178 h 232178"/>
                <a:gd name="connsiteX5" fmla="*/ 0 w 237922"/>
                <a:gd name="connsiteY5" fmla="*/ 116089 h 232178"/>
                <a:gd name="connsiteX0" fmla="*/ 0 w 234554"/>
                <a:gd name="connsiteY0" fmla="*/ 128593 h 244682"/>
                <a:gd name="connsiteX1" fmla="*/ 108519 w 234554"/>
                <a:gd name="connsiteY1" fmla="*/ 12504 h 244682"/>
                <a:gd name="connsiteX2" fmla="*/ 217038 w 234554"/>
                <a:gd name="connsiteY2" fmla="*/ 12504 h 244682"/>
                <a:gd name="connsiteX3" fmla="*/ 217038 w 234554"/>
                <a:gd name="connsiteY3" fmla="*/ 128593 h 244682"/>
                <a:gd name="connsiteX4" fmla="*/ 108519 w 234554"/>
                <a:gd name="connsiteY4" fmla="*/ 244682 h 244682"/>
                <a:gd name="connsiteX5" fmla="*/ 0 w 234554"/>
                <a:gd name="connsiteY5" fmla="*/ 128593 h 244682"/>
                <a:gd name="connsiteX0" fmla="*/ 0 w 257496"/>
                <a:gd name="connsiteY0" fmla="*/ 153945 h 270034"/>
                <a:gd name="connsiteX1" fmla="*/ 108519 w 257496"/>
                <a:gd name="connsiteY1" fmla="*/ 37856 h 270034"/>
                <a:gd name="connsiteX2" fmla="*/ 247919 w 257496"/>
                <a:gd name="connsiteY2" fmla="*/ 7669 h 270034"/>
                <a:gd name="connsiteX3" fmla="*/ 217038 w 257496"/>
                <a:gd name="connsiteY3" fmla="*/ 153945 h 270034"/>
                <a:gd name="connsiteX4" fmla="*/ 108519 w 257496"/>
                <a:gd name="connsiteY4" fmla="*/ 270034 h 270034"/>
                <a:gd name="connsiteX5" fmla="*/ 0 w 257496"/>
                <a:gd name="connsiteY5" fmla="*/ 153945 h 270034"/>
                <a:gd name="connsiteX0" fmla="*/ 90 w 252505"/>
                <a:gd name="connsiteY0" fmla="*/ 149455 h 265544"/>
                <a:gd name="connsiteX1" fmla="*/ 123825 w 252505"/>
                <a:gd name="connsiteY1" fmla="*/ 45259 h 265544"/>
                <a:gd name="connsiteX2" fmla="*/ 248009 w 252505"/>
                <a:gd name="connsiteY2" fmla="*/ 3179 h 265544"/>
                <a:gd name="connsiteX3" fmla="*/ 217128 w 252505"/>
                <a:gd name="connsiteY3" fmla="*/ 149455 h 265544"/>
                <a:gd name="connsiteX4" fmla="*/ 108609 w 252505"/>
                <a:gd name="connsiteY4" fmla="*/ 265544 h 265544"/>
                <a:gd name="connsiteX5" fmla="*/ 90 w 252505"/>
                <a:gd name="connsiteY5" fmla="*/ 149455 h 265544"/>
                <a:gd name="connsiteX0" fmla="*/ 80 w 232972"/>
                <a:gd name="connsiteY0" fmla="*/ 160077 h 265576"/>
                <a:gd name="connsiteX1" fmla="*/ 104292 w 232972"/>
                <a:gd name="connsiteY1" fmla="*/ 45259 h 265576"/>
                <a:gd name="connsiteX2" fmla="*/ 228476 w 232972"/>
                <a:gd name="connsiteY2" fmla="*/ 3179 h 265576"/>
                <a:gd name="connsiteX3" fmla="*/ 197595 w 232972"/>
                <a:gd name="connsiteY3" fmla="*/ 149455 h 265576"/>
                <a:gd name="connsiteX4" fmla="*/ 89076 w 232972"/>
                <a:gd name="connsiteY4" fmla="*/ 265544 h 265576"/>
                <a:gd name="connsiteX5" fmla="*/ 80 w 232972"/>
                <a:gd name="connsiteY5" fmla="*/ 160077 h 265576"/>
                <a:gd name="connsiteX0" fmla="*/ 76 w 230626"/>
                <a:gd name="connsiteY0" fmla="*/ 158943 h 264740"/>
                <a:gd name="connsiteX1" fmla="*/ 104288 w 230626"/>
                <a:gd name="connsiteY1" fmla="*/ 44125 h 264740"/>
                <a:gd name="connsiteX2" fmla="*/ 228472 w 230626"/>
                <a:gd name="connsiteY2" fmla="*/ 2045 h 264740"/>
                <a:gd name="connsiteX3" fmla="*/ 178560 w 230626"/>
                <a:gd name="connsiteY3" fmla="*/ 123509 h 264740"/>
                <a:gd name="connsiteX4" fmla="*/ 89072 w 230626"/>
                <a:gd name="connsiteY4" fmla="*/ 264410 h 264740"/>
                <a:gd name="connsiteX5" fmla="*/ 76 w 230626"/>
                <a:gd name="connsiteY5" fmla="*/ 158943 h 264740"/>
                <a:gd name="connsiteX0" fmla="*/ 221 w 230771"/>
                <a:gd name="connsiteY0" fmla="*/ 158943 h 248853"/>
                <a:gd name="connsiteX1" fmla="*/ 104433 w 230771"/>
                <a:gd name="connsiteY1" fmla="*/ 44125 h 248853"/>
                <a:gd name="connsiteX2" fmla="*/ 228617 w 230771"/>
                <a:gd name="connsiteY2" fmla="*/ 2045 h 248853"/>
                <a:gd name="connsiteX3" fmla="*/ 178705 w 230771"/>
                <a:gd name="connsiteY3" fmla="*/ 123509 h 248853"/>
                <a:gd name="connsiteX4" fmla="*/ 79825 w 230771"/>
                <a:gd name="connsiteY4" fmla="*/ 248456 h 248853"/>
                <a:gd name="connsiteX5" fmla="*/ 221 w 230771"/>
                <a:gd name="connsiteY5" fmla="*/ 158943 h 248853"/>
                <a:gd name="connsiteX0" fmla="*/ 192 w 240872"/>
                <a:gd name="connsiteY0" fmla="*/ 164275 h 249013"/>
                <a:gd name="connsiteX1" fmla="*/ 114534 w 240872"/>
                <a:gd name="connsiteY1" fmla="*/ 44125 h 249013"/>
                <a:gd name="connsiteX2" fmla="*/ 238718 w 240872"/>
                <a:gd name="connsiteY2" fmla="*/ 2045 h 249013"/>
                <a:gd name="connsiteX3" fmla="*/ 188806 w 240872"/>
                <a:gd name="connsiteY3" fmla="*/ 123509 h 249013"/>
                <a:gd name="connsiteX4" fmla="*/ 89926 w 240872"/>
                <a:gd name="connsiteY4" fmla="*/ 248456 h 249013"/>
                <a:gd name="connsiteX5" fmla="*/ 192 w 240872"/>
                <a:gd name="connsiteY5" fmla="*/ 164275 h 24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872" h="249013">
                  <a:moveTo>
                    <a:pt x="192" y="164275"/>
                  </a:moveTo>
                  <a:cubicBezTo>
                    <a:pt x="4293" y="130220"/>
                    <a:pt x="54601" y="44125"/>
                    <a:pt x="114534" y="44125"/>
                  </a:cubicBezTo>
                  <a:cubicBezTo>
                    <a:pt x="150707" y="44125"/>
                    <a:pt x="226339" y="-11186"/>
                    <a:pt x="238718" y="2045"/>
                  </a:cubicBezTo>
                  <a:cubicBezTo>
                    <a:pt x="251097" y="15276"/>
                    <a:pt x="206892" y="84813"/>
                    <a:pt x="188806" y="123509"/>
                  </a:cubicBezTo>
                  <a:cubicBezTo>
                    <a:pt x="188806" y="187623"/>
                    <a:pt x="121362" y="241662"/>
                    <a:pt x="89926" y="248456"/>
                  </a:cubicBezTo>
                  <a:cubicBezTo>
                    <a:pt x="58490" y="255250"/>
                    <a:pt x="-3909" y="198330"/>
                    <a:pt x="192" y="1642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93FAD04-E3FD-59B8-E32E-E8E29636298E}"/>
                </a:ext>
              </a:extLst>
            </p:cNvPr>
            <p:cNvSpPr/>
            <p:nvPr/>
          </p:nvSpPr>
          <p:spPr>
            <a:xfrm>
              <a:off x="6202671" y="1520728"/>
              <a:ext cx="618130" cy="320439"/>
            </a:xfrm>
            <a:custGeom>
              <a:avLst/>
              <a:gdLst>
                <a:gd name="connsiteX0" fmla="*/ 153679 w 618130"/>
                <a:gd name="connsiteY0" fmla="*/ 314422 h 320439"/>
                <a:gd name="connsiteX1" fmla="*/ 1279 w 618130"/>
                <a:gd name="connsiteY1" fmla="*/ 200122 h 320439"/>
                <a:gd name="connsiteX2" fmla="*/ 87004 w 618130"/>
                <a:gd name="connsiteY2" fmla="*/ 85822 h 320439"/>
                <a:gd name="connsiteX3" fmla="*/ 198129 w 618130"/>
                <a:gd name="connsiteY3" fmla="*/ 95347 h 320439"/>
                <a:gd name="connsiteX4" fmla="*/ 287029 w 618130"/>
                <a:gd name="connsiteY4" fmla="*/ 97 h 320439"/>
                <a:gd name="connsiteX5" fmla="*/ 398154 w 618130"/>
                <a:gd name="connsiteY5" fmla="*/ 76297 h 320439"/>
                <a:gd name="connsiteX6" fmla="*/ 496579 w 618130"/>
                <a:gd name="connsiteY6" fmla="*/ 22322 h 320439"/>
                <a:gd name="connsiteX7" fmla="*/ 614054 w 618130"/>
                <a:gd name="connsiteY7" fmla="*/ 95347 h 320439"/>
                <a:gd name="connsiteX8" fmla="*/ 550554 w 618130"/>
                <a:gd name="connsiteY8" fmla="*/ 282672 h 320439"/>
                <a:gd name="connsiteX9" fmla="*/ 153679 w 618130"/>
                <a:gd name="connsiteY9" fmla="*/ 314422 h 32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8130" h="320439">
                  <a:moveTo>
                    <a:pt x="153679" y="314422"/>
                  </a:moveTo>
                  <a:cubicBezTo>
                    <a:pt x="62133" y="300664"/>
                    <a:pt x="12391" y="238222"/>
                    <a:pt x="1279" y="200122"/>
                  </a:cubicBezTo>
                  <a:cubicBezTo>
                    <a:pt x="-9833" y="162022"/>
                    <a:pt x="54196" y="103284"/>
                    <a:pt x="87004" y="85822"/>
                  </a:cubicBezTo>
                  <a:cubicBezTo>
                    <a:pt x="119812" y="68360"/>
                    <a:pt x="164792" y="109634"/>
                    <a:pt x="198129" y="95347"/>
                  </a:cubicBezTo>
                  <a:cubicBezTo>
                    <a:pt x="231466" y="81060"/>
                    <a:pt x="253692" y="3272"/>
                    <a:pt x="287029" y="97"/>
                  </a:cubicBezTo>
                  <a:cubicBezTo>
                    <a:pt x="320366" y="-3078"/>
                    <a:pt x="363229" y="72593"/>
                    <a:pt x="398154" y="76297"/>
                  </a:cubicBezTo>
                  <a:cubicBezTo>
                    <a:pt x="433079" y="80001"/>
                    <a:pt x="460596" y="19147"/>
                    <a:pt x="496579" y="22322"/>
                  </a:cubicBezTo>
                  <a:cubicBezTo>
                    <a:pt x="532562" y="25497"/>
                    <a:pt x="605058" y="51955"/>
                    <a:pt x="614054" y="95347"/>
                  </a:cubicBezTo>
                  <a:cubicBezTo>
                    <a:pt x="623050" y="138739"/>
                    <a:pt x="623050" y="246689"/>
                    <a:pt x="550554" y="282672"/>
                  </a:cubicBezTo>
                  <a:cubicBezTo>
                    <a:pt x="478058" y="318655"/>
                    <a:pt x="245225" y="328180"/>
                    <a:pt x="153679" y="31442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CB04AFC5-F36D-5C0E-6801-60541ECBC892}"/>
                </a:ext>
              </a:extLst>
            </p:cNvPr>
            <p:cNvSpPr/>
            <p:nvPr/>
          </p:nvSpPr>
          <p:spPr>
            <a:xfrm>
              <a:off x="6614807" y="2558373"/>
              <a:ext cx="1750979" cy="1328329"/>
            </a:xfrm>
            <a:prstGeom prst="roundRect">
              <a:avLst>
                <a:gd name="adj" fmla="val 50000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FB8DE2D-9FB1-26E3-BA55-81C67BBF4E24}"/>
                </a:ext>
              </a:extLst>
            </p:cNvPr>
            <p:cNvSpPr/>
            <p:nvPr/>
          </p:nvSpPr>
          <p:spPr>
            <a:xfrm>
              <a:off x="6343444" y="1844341"/>
              <a:ext cx="1220622" cy="2046451"/>
            </a:xfrm>
            <a:custGeom>
              <a:avLst/>
              <a:gdLst>
                <a:gd name="connsiteX0" fmla="*/ 845297 w 1124032"/>
                <a:gd name="connsiteY0" fmla="*/ 2036994 h 2054652"/>
                <a:gd name="connsiteX1" fmla="*/ 47629 w 1124032"/>
                <a:gd name="connsiteY1" fmla="*/ 1404696 h 2054652"/>
                <a:gd name="connsiteX2" fmla="*/ 86540 w 1124032"/>
                <a:gd name="connsiteY2" fmla="*/ 402747 h 2054652"/>
                <a:gd name="connsiteX3" fmla="*/ 47629 w 1124032"/>
                <a:gd name="connsiteY3" fmla="*/ 149828 h 2054652"/>
                <a:gd name="connsiteX4" fmla="*/ 261638 w 1124032"/>
                <a:gd name="connsiteY4" fmla="*/ 3913 h 2054652"/>
                <a:gd name="connsiteX5" fmla="*/ 485374 w 1124032"/>
                <a:gd name="connsiteY5" fmla="*/ 81735 h 2054652"/>
                <a:gd name="connsiteX6" fmla="*/ 650744 w 1124032"/>
                <a:gd name="connsiteY6" fmla="*/ 480569 h 2054652"/>
                <a:gd name="connsiteX7" fmla="*/ 1117672 w 1124032"/>
                <a:gd name="connsiteY7" fmla="*/ 714032 h 2054652"/>
                <a:gd name="connsiteX8" fmla="*/ 845297 w 1124032"/>
                <a:gd name="connsiteY8" fmla="*/ 2036994 h 2054652"/>
                <a:gd name="connsiteX0" fmla="*/ 845297 w 1161922"/>
                <a:gd name="connsiteY0" fmla="*/ 2036994 h 2048163"/>
                <a:gd name="connsiteX1" fmla="*/ 47629 w 1161922"/>
                <a:gd name="connsiteY1" fmla="*/ 1404696 h 2048163"/>
                <a:gd name="connsiteX2" fmla="*/ 86540 w 1161922"/>
                <a:gd name="connsiteY2" fmla="*/ 402747 h 2048163"/>
                <a:gd name="connsiteX3" fmla="*/ 47629 w 1161922"/>
                <a:gd name="connsiteY3" fmla="*/ 149828 h 2048163"/>
                <a:gd name="connsiteX4" fmla="*/ 261638 w 1161922"/>
                <a:gd name="connsiteY4" fmla="*/ 3913 h 2048163"/>
                <a:gd name="connsiteX5" fmla="*/ 485374 w 1161922"/>
                <a:gd name="connsiteY5" fmla="*/ 81735 h 2048163"/>
                <a:gd name="connsiteX6" fmla="*/ 650744 w 1161922"/>
                <a:gd name="connsiteY6" fmla="*/ 480569 h 2048163"/>
                <a:gd name="connsiteX7" fmla="*/ 1156582 w 1161922"/>
                <a:gd name="connsiteY7" fmla="*/ 879402 h 2048163"/>
                <a:gd name="connsiteX8" fmla="*/ 845297 w 1161922"/>
                <a:gd name="connsiteY8" fmla="*/ 2036994 h 2048163"/>
                <a:gd name="connsiteX0" fmla="*/ 845297 w 1190527"/>
                <a:gd name="connsiteY0" fmla="*/ 2036994 h 2046451"/>
                <a:gd name="connsiteX1" fmla="*/ 47629 w 1190527"/>
                <a:gd name="connsiteY1" fmla="*/ 1404696 h 2046451"/>
                <a:gd name="connsiteX2" fmla="*/ 86540 w 1190527"/>
                <a:gd name="connsiteY2" fmla="*/ 402747 h 2046451"/>
                <a:gd name="connsiteX3" fmla="*/ 47629 w 1190527"/>
                <a:gd name="connsiteY3" fmla="*/ 149828 h 2046451"/>
                <a:gd name="connsiteX4" fmla="*/ 261638 w 1190527"/>
                <a:gd name="connsiteY4" fmla="*/ 3913 h 2046451"/>
                <a:gd name="connsiteX5" fmla="*/ 485374 w 1190527"/>
                <a:gd name="connsiteY5" fmla="*/ 81735 h 2046451"/>
                <a:gd name="connsiteX6" fmla="*/ 650744 w 1190527"/>
                <a:gd name="connsiteY6" fmla="*/ 480569 h 2046451"/>
                <a:gd name="connsiteX7" fmla="*/ 1185765 w 1190527"/>
                <a:gd name="connsiteY7" fmla="*/ 928040 h 2046451"/>
                <a:gd name="connsiteX8" fmla="*/ 845297 w 1190527"/>
                <a:gd name="connsiteY8" fmla="*/ 2036994 h 2046451"/>
                <a:gd name="connsiteX0" fmla="*/ 845297 w 1220622"/>
                <a:gd name="connsiteY0" fmla="*/ 2036994 h 2046451"/>
                <a:gd name="connsiteX1" fmla="*/ 47629 w 1220622"/>
                <a:gd name="connsiteY1" fmla="*/ 1404696 h 2046451"/>
                <a:gd name="connsiteX2" fmla="*/ 86540 w 1220622"/>
                <a:gd name="connsiteY2" fmla="*/ 402747 h 2046451"/>
                <a:gd name="connsiteX3" fmla="*/ 47629 w 1220622"/>
                <a:gd name="connsiteY3" fmla="*/ 149828 h 2046451"/>
                <a:gd name="connsiteX4" fmla="*/ 261638 w 1220622"/>
                <a:gd name="connsiteY4" fmla="*/ 3913 h 2046451"/>
                <a:gd name="connsiteX5" fmla="*/ 485374 w 1220622"/>
                <a:gd name="connsiteY5" fmla="*/ 81735 h 2046451"/>
                <a:gd name="connsiteX6" fmla="*/ 650744 w 1220622"/>
                <a:gd name="connsiteY6" fmla="*/ 480569 h 2046451"/>
                <a:gd name="connsiteX7" fmla="*/ 1185765 w 1220622"/>
                <a:gd name="connsiteY7" fmla="*/ 928040 h 2046451"/>
                <a:gd name="connsiteX8" fmla="*/ 845297 w 1220622"/>
                <a:gd name="connsiteY8" fmla="*/ 2036994 h 204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622" h="2046451">
                  <a:moveTo>
                    <a:pt x="845297" y="2036994"/>
                  </a:moveTo>
                  <a:cubicBezTo>
                    <a:pt x="655608" y="2116437"/>
                    <a:pt x="174088" y="1677070"/>
                    <a:pt x="47629" y="1404696"/>
                  </a:cubicBezTo>
                  <a:cubicBezTo>
                    <a:pt x="-78830" y="1132322"/>
                    <a:pt x="86540" y="611892"/>
                    <a:pt x="86540" y="402747"/>
                  </a:cubicBezTo>
                  <a:cubicBezTo>
                    <a:pt x="86540" y="193602"/>
                    <a:pt x="18446" y="216300"/>
                    <a:pt x="47629" y="149828"/>
                  </a:cubicBezTo>
                  <a:cubicBezTo>
                    <a:pt x="76812" y="83356"/>
                    <a:pt x="188680" y="15262"/>
                    <a:pt x="261638" y="3913"/>
                  </a:cubicBezTo>
                  <a:cubicBezTo>
                    <a:pt x="334595" y="-7436"/>
                    <a:pt x="420523" y="2292"/>
                    <a:pt x="485374" y="81735"/>
                  </a:cubicBezTo>
                  <a:cubicBezTo>
                    <a:pt x="550225" y="161178"/>
                    <a:pt x="545361" y="375186"/>
                    <a:pt x="650744" y="480569"/>
                  </a:cubicBezTo>
                  <a:cubicBezTo>
                    <a:pt x="756127" y="585952"/>
                    <a:pt x="1051199" y="670257"/>
                    <a:pt x="1185765" y="928040"/>
                  </a:cubicBezTo>
                  <a:cubicBezTo>
                    <a:pt x="1320331" y="1185823"/>
                    <a:pt x="1034986" y="1957551"/>
                    <a:pt x="845297" y="2036994"/>
                  </a:cubicBezTo>
                  <a:close/>
                </a:path>
              </a:pathLst>
            </a:cu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669F74E-788B-6A08-36A6-837BE15BC767}"/>
                </a:ext>
              </a:extLst>
            </p:cNvPr>
            <p:cNvSpPr/>
            <p:nvPr/>
          </p:nvSpPr>
          <p:spPr>
            <a:xfrm>
              <a:off x="7384386" y="1800287"/>
              <a:ext cx="1185907" cy="1920848"/>
            </a:xfrm>
            <a:custGeom>
              <a:avLst/>
              <a:gdLst>
                <a:gd name="connsiteX0" fmla="*/ 96184 w 1185907"/>
                <a:gd name="connsiteY0" fmla="*/ 758087 h 1920848"/>
                <a:gd name="connsiteX1" fmla="*/ 553384 w 1185907"/>
                <a:gd name="connsiteY1" fmla="*/ 563534 h 1920848"/>
                <a:gd name="connsiteX2" fmla="*/ 757665 w 1185907"/>
                <a:gd name="connsiteY2" fmla="*/ 116062 h 1920848"/>
                <a:gd name="connsiteX3" fmla="*/ 932763 w 1185907"/>
                <a:gd name="connsiteY3" fmla="*/ 18785 h 1920848"/>
                <a:gd name="connsiteX4" fmla="*/ 1185682 w 1185907"/>
                <a:gd name="connsiteY4" fmla="*/ 417619 h 1920848"/>
                <a:gd name="connsiteX5" fmla="*/ 971674 w 1185907"/>
                <a:gd name="connsiteY5" fmla="*/ 1468207 h 1920848"/>
                <a:gd name="connsiteX6" fmla="*/ 670116 w 1185907"/>
                <a:gd name="connsiteY6" fmla="*/ 1915679 h 1920848"/>
                <a:gd name="connsiteX7" fmla="*/ 37818 w 1185907"/>
                <a:gd name="connsiteY7" fmla="*/ 1205560 h 1920848"/>
                <a:gd name="connsiteX8" fmla="*/ 76729 w 1185907"/>
                <a:gd name="connsiteY8" fmla="*/ 806726 h 1920848"/>
                <a:gd name="connsiteX9" fmla="*/ 96184 w 1185907"/>
                <a:gd name="connsiteY9" fmla="*/ 758087 h 19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5907" h="1920848">
                  <a:moveTo>
                    <a:pt x="96184" y="758087"/>
                  </a:moveTo>
                  <a:cubicBezTo>
                    <a:pt x="175626" y="717555"/>
                    <a:pt x="443137" y="670538"/>
                    <a:pt x="553384" y="563534"/>
                  </a:cubicBezTo>
                  <a:cubicBezTo>
                    <a:pt x="663631" y="456530"/>
                    <a:pt x="694435" y="206853"/>
                    <a:pt x="757665" y="116062"/>
                  </a:cubicBezTo>
                  <a:cubicBezTo>
                    <a:pt x="820895" y="25270"/>
                    <a:pt x="861427" y="-31474"/>
                    <a:pt x="932763" y="18785"/>
                  </a:cubicBezTo>
                  <a:cubicBezTo>
                    <a:pt x="1004099" y="69044"/>
                    <a:pt x="1179197" y="176049"/>
                    <a:pt x="1185682" y="417619"/>
                  </a:cubicBezTo>
                  <a:cubicBezTo>
                    <a:pt x="1192167" y="659189"/>
                    <a:pt x="1057602" y="1218530"/>
                    <a:pt x="971674" y="1468207"/>
                  </a:cubicBezTo>
                  <a:cubicBezTo>
                    <a:pt x="885746" y="1717884"/>
                    <a:pt x="825759" y="1959453"/>
                    <a:pt x="670116" y="1915679"/>
                  </a:cubicBezTo>
                  <a:cubicBezTo>
                    <a:pt x="514473" y="1871905"/>
                    <a:pt x="136716" y="1390386"/>
                    <a:pt x="37818" y="1205560"/>
                  </a:cubicBezTo>
                  <a:cubicBezTo>
                    <a:pt x="-61080" y="1020735"/>
                    <a:pt x="63759" y="879683"/>
                    <a:pt x="76729" y="806726"/>
                  </a:cubicBezTo>
                  <a:cubicBezTo>
                    <a:pt x="89699" y="733769"/>
                    <a:pt x="16742" y="798619"/>
                    <a:pt x="96184" y="758087"/>
                  </a:cubicBezTo>
                  <a:close/>
                </a:path>
              </a:pathLst>
            </a:cu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ardrop 138">
              <a:extLst>
                <a:ext uri="{FF2B5EF4-FFF2-40B4-BE49-F238E27FC236}">
                  <a16:creationId xmlns:a16="http://schemas.microsoft.com/office/drawing/2014/main" id="{537388A2-8D81-E0AB-F778-5285CAD79787}"/>
                </a:ext>
              </a:extLst>
            </p:cNvPr>
            <p:cNvSpPr/>
            <p:nvPr/>
          </p:nvSpPr>
          <p:spPr>
            <a:xfrm rot="13253207">
              <a:off x="6260278" y="1678146"/>
              <a:ext cx="601710" cy="601710"/>
            </a:xfrm>
            <a:prstGeom prst="teardrop">
              <a:avLst>
                <a:gd name="adj" fmla="val 79951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ardrop 1082">
              <a:extLst>
                <a:ext uri="{FF2B5EF4-FFF2-40B4-BE49-F238E27FC236}">
                  <a16:creationId xmlns:a16="http://schemas.microsoft.com/office/drawing/2014/main" id="{FA939682-F4FF-4652-5D36-EC461D8C2ED1}"/>
                </a:ext>
              </a:extLst>
            </p:cNvPr>
            <p:cNvSpPr/>
            <p:nvPr/>
          </p:nvSpPr>
          <p:spPr>
            <a:xfrm rot="19887031">
              <a:off x="6245471" y="2178516"/>
              <a:ext cx="289824" cy="299619"/>
            </a:xfrm>
            <a:custGeom>
              <a:avLst/>
              <a:gdLst>
                <a:gd name="connsiteX0" fmla="*/ 0 w 217038"/>
                <a:gd name="connsiteY0" fmla="*/ 116089 h 232177"/>
                <a:gd name="connsiteX1" fmla="*/ 108519 w 217038"/>
                <a:gd name="connsiteY1" fmla="*/ 0 h 232177"/>
                <a:gd name="connsiteX2" fmla="*/ 217038 w 217038"/>
                <a:gd name="connsiteY2" fmla="*/ 0 h 232177"/>
                <a:gd name="connsiteX3" fmla="*/ 217038 w 217038"/>
                <a:gd name="connsiteY3" fmla="*/ 116089 h 232177"/>
                <a:gd name="connsiteX4" fmla="*/ 108519 w 217038"/>
                <a:gd name="connsiteY4" fmla="*/ 232178 h 232177"/>
                <a:gd name="connsiteX5" fmla="*/ 0 w 217038"/>
                <a:gd name="connsiteY5" fmla="*/ 116089 h 232177"/>
                <a:gd name="connsiteX0" fmla="*/ 0 w 237922"/>
                <a:gd name="connsiteY0" fmla="*/ 116089 h 232178"/>
                <a:gd name="connsiteX1" fmla="*/ 108519 w 237922"/>
                <a:gd name="connsiteY1" fmla="*/ 0 h 232178"/>
                <a:gd name="connsiteX2" fmla="*/ 217038 w 237922"/>
                <a:gd name="connsiteY2" fmla="*/ 0 h 232178"/>
                <a:gd name="connsiteX3" fmla="*/ 217038 w 237922"/>
                <a:gd name="connsiteY3" fmla="*/ 116089 h 232178"/>
                <a:gd name="connsiteX4" fmla="*/ 108519 w 237922"/>
                <a:gd name="connsiteY4" fmla="*/ 232178 h 232178"/>
                <a:gd name="connsiteX5" fmla="*/ 0 w 237922"/>
                <a:gd name="connsiteY5" fmla="*/ 116089 h 232178"/>
                <a:gd name="connsiteX0" fmla="*/ 0 w 234554"/>
                <a:gd name="connsiteY0" fmla="*/ 128593 h 244682"/>
                <a:gd name="connsiteX1" fmla="*/ 108519 w 234554"/>
                <a:gd name="connsiteY1" fmla="*/ 12504 h 244682"/>
                <a:gd name="connsiteX2" fmla="*/ 217038 w 234554"/>
                <a:gd name="connsiteY2" fmla="*/ 12504 h 244682"/>
                <a:gd name="connsiteX3" fmla="*/ 217038 w 234554"/>
                <a:gd name="connsiteY3" fmla="*/ 128593 h 244682"/>
                <a:gd name="connsiteX4" fmla="*/ 108519 w 234554"/>
                <a:gd name="connsiteY4" fmla="*/ 244682 h 244682"/>
                <a:gd name="connsiteX5" fmla="*/ 0 w 234554"/>
                <a:gd name="connsiteY5" fmla="*/ 128593 h 244682"/>
                <a:gd name="connsiteX0" fmla="*/ 0 w 257496"/>
                <a:gd name="connsiteY0" fmla="*/ 153945 h 270034"/>
                <a:gd name="connsiteX1" fmla="*/ 108519 w 257496"/>
                <a:gd name="connsiteY1" fmla="*/ 37856 h 270034"/>
                <a:gd name="connsiteX2" fmla="*/ 247919 w 257496"/>
                <a:gd name="connsiteY2" fmla="*/ 7669 h 270034"/>
                <a:gd name="connsiteX3" fmla="*/ 217038 w 257496"/>
                <a:gd name="connsiteY3" fmla="*/ 153945 h 270034"/>
                <a:gd name="connsiteX4" fmla="*/ 108519 w 257496"/>
                <a:gd name="connsiteY4" fmla="*/ 270034 h 270034"/>
                <a:gd name="connsiteX5" fmla="*/ 0 w 257496"/>
                <a:gd name="connsiteY5" fmla="*/ 153945 h 270034"/>
                <a:gd name="connsiteX0" fmla="*/ 90 w 252505"/>
                <a:gd name="connsiteY0" fmla="*/ 149455 h 265544"/>
                <a:gd name="connsiteX1" fmla="*/ 123825 w 252505"/>
                <a:gd name="connsiteY1" fmla="*/ 45259 h 265544"/>
                <a:gd name="connsiteX2" fmla="*/ 248009 w 252505"/>
                <a:gd name="connsiteY2" fmla="*/ 3179 h 265544"/>
                <a:gd name="connsiteX3" fmla="*/ 217128 w 252505"/>
                <a:gd name="connsiteY3" fmla="*/ 149455 h 265544"/>
                <a:gd name="connsiteX4" fmla="*/ 108609 w 252505"/>
                <a:gd name="connsiteY4" fmla="*/ 265544 h 265544"/>
                <a:gd name="connsiteX5" fmla="*/ 90 w 252505"/>
                <a:gd name="connsiteY5" fmla="*/ 149455 h 265544"/>
                <a:gd name="connsiteX0" fmla="*/ 80 w 232972"/>
                <a:gd name="connsiteY0" fmla="*/ 160077 h 265576"/>
                <a:gd name="connsiteX1" fmla="*/ 104292 w 232972"/>
                <a:gd name="connsiteY1" fmla="*/ 45259 h 265576"/>
                <a:gd name="connsiteX2" fmla="*/ 228476 w 232972"/>
                <a:gd name="connsiteY2" fmla="*/ 3179 h 265576"/>
                <a:gd name="connsiteX3" fmla="*/ 197595 w 232972"/>
                <a:gd name="connsiteY3" fmla="*/ 149455 h 265576"/>
                <a:gd name="connsiteX4" fmla="*/ 89076 w 232972"/>
                <a:gd name="connsiteY4" fmla="*/ 265544 h 265576"/>
                <a:gd name="connsiteX5" fmla="*/ 80 w 232972"/>
                <a:gd name="connsiteY5" fmla="*/ 160077 h 265576"/>
                <a:gd name="connsiteX0" fmla="*/ 76 w 230626"/>
                <a:gd name="connsiteY0" fmla="*/ 158943 h 264740"/>
                <a:gd name="connsiteX1" fmla="*/ 104288 w 230626"/>
                <a:gd name="connsiteY1" fmla="*/ 44125 h 264740"/>
                <a:gd name="connsiteX2" fmla="*/ 228472 w 230626"/>
                <a:gd name="connsiteY2" fmla="*/ 2045 h 264740"/>
                <a:gd name="connsiteX3" fmla="*/ 178560 w 230626"/>
                <a:gd name="connsiteY3" fmla="*/ 123509 h 264740"/>
                <a:gd name="connsiteX4" fmla="*/ 89072 w 230626"/>
                <a:gd name="connsiteY4" fmla="*/ 264410 h 264740"/>
                <a:gd name="connsiteX5" fmla="*/ 76 w 230626"/>
                <a:gd name="connsiteY5" fmla="*/ 158943 h 264740"/>
                <a:gd name="connsiteX0" fmla="*/ 221 w 230771"/>
                <a:gd name="connsiteY0" fmla="*/ 158943 h 248853"/>
                <a:gd name="connsiteX1" fmla="*/ 104433 w 230771"/>
                <a:gd name="connsiteY1" fmla="*/ 44125 h 248853"/>
                <a:gd name="connsiteX2" fmla="*/ 228617 w 230771"/>
                <a:gd name="connsiteY2" fmla="*/ 2045 h 248853"/>
                <a:gd name="connsiteX3" fmla="*/ 178705 w 230771"/>
                <a:gd name="connsiteY3" fmla="*/ 123509 h 248853"/>
                <a:gd name="connsiteX4" fmla="*/ 79825 w 230771"/>
                <a:gd name="connsiteY4" fmla="*/ 248456 h 248853"/>
                <a:gd name="connsiteX5" fmla="*/ 221 w 230771"/>
                <a:gd name="connsiteY5" fmla="*/ 158943 h 248853"/>
                <a:gd name="connsiteX0" fmla="*/ 192 w 240872"/>
                <a:gd name="connsiteY0" fmla="*/ 164275 h 249013"/>
                <a:gd name="connsiteX1" fmla="*/ 114534 w 240872"/>
                <a:gd name="connsiteY1" fmla="*/ 44125 h 249013"/>
                <a:gd name="connsiteX2" fmla="*/ 238718 w 240872"/>
                <a:gd name="connsiteY2" fmla="*/ 2045 h 249013"/>
                <a:gd name="connsiteX3" fmla="*/ 188806 w 240872"/>
                <a:gd name="connsiteY3" fmla="*/ 123509 h 249013"/>
                <a:gd name="connsiteX4" fmla="*/ 89926 w 240872"/>
                <a:gd name="connsiteY4" fmla="*/ 248456 h 249013"/>
                <a:gd name="connsiteX5" fmla="*/ 192 w 240872"/>
                <a:gd name="connsiteY5" fmla="*/ 164275 h 24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872" h="249013">
                  <a:moveTo>
                    <a:pt x="192" y="164275"/>
                  </a:moveTo>
                  <a:cubicBezTo>
                    <a:pt x="4293" y="130220"/>
                    <a:pt x="54601" y="44125"/>
                    <a:pt x="114534" y="44125"/>
                  </a:cubicBezTo>
                  <a:cubicBezTo>
                    <a:pt x="150707" y="44125"/>
                    <a:pt x="226339" y="-11186"/>
                    <a:pt x="238718" y="2045"/>
                  </a:cubicBezTo>
                  <a:cubicBezTo>
                    <a:pt x="251097" y="15276"/>
                    <a:pt x="206892" y="84813"/>
                    <a:pt x="188806" y="123509"/>
                  </a:cubicBezTo>
                  <a:cubicBezTo>
                    <a:pt x="188806" y="187623"/>
                    <a:pt x="121362" y="241662"/>
                    <a:pt x="89926" y="248456"/>
                  </a:cubicBezTo>
                  <a:cubicBezTo>
                    <a:pt x="58490" y="255250"/>
                    <a:pt x="-3909" y="198330"/>
                    <a:pt x="192" y="1642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Rectangle: Rounded Corners 1084">
              <a:extLst>
                <a:ext uri="{FF2B5EF4-FFF2-40B4-BE49-F238E27FC236}">
                  <a16:creationId xmlns:a16="http://schemas.microsoft.com/office/drawing/2014/main" id="{C058ED47-6B8F-8CCE-C841-CA4D2D6E90DC}"/>
                </a:ext>
              </a:extLst>
            </p:cNvPr>
            <p:cNvSpPr/>
            <p:nvPr/>
          </p:nvSpPr>
          <p:spPr>
            <a:xfrm rot="351788">
              <a:off x="7444819" y="3897210"/>
              <a:ext cx="133084" cy="751555"/>
            </a:xfrm>
            <a:custGeom>
              <a:avLst/>
              <a:gdLst>
                <a:gd name="connsiteX0" fmla="*/ 0 w 132907"/>
                <a:gd name="connsiteY0" fmla="*/ 22152 h 751555"/>
                <a:gd name="connsiteX1" fmla="*/ 22152 w 132907"/>
                <a:gd name="connsiteY1" fmla="*/ 0 h 751555"/>
                <a:gd name="connsiteX2" fmla="*/ 110755 w 132907"/>
                <a:gd name="connsiteY2" fmla="*/ 0 h 751555"/>
                <a:gd name="connsiteX3" fmla="*/ 132907 w 132907"/>
                <a:gd name="connsiteY3" fmla="*/ 22152 h 751555"/>
                <a:gd name="connsiteX4" fmla="*/ 132907 w 132907"/>
                <a:gd name="connsiteY4" fmla="*/ 729403 h 751555"/>
                <a:gd name="connsiteX5" fmla="*/ 110755 w 132907"/>
                <a:gd name="connsiteY5" fmla="*/ 751555 h 751555"/>
                <a:gd name="connsiteX6" fmla="*/ 22152 w 132907"/>
                <a:gd name="connsiteY6" fmla="*/ 751555 h 751555"/>
                <a:gd name="connsiteX7" fmla="*/ 0 w 132907"/>
                <a:gd name="connsiteY7" fmla="*/ 729403 h 751555"/>
                <a:gd name="connsiteX8" fmla="*/ 0 w 132907"/>
                <a:gd name="connsiteY8" fmla="*/ 22152 h 751555"/>
                <a:gd name="connsiteX0" fmla="*/ 158 w 133065"/>
                <a:gd name="connsiteY0" fmla="*/ 22152 h 751555"/>
                <a:gd name="connsiteX1" fmla="*/ 22310 w 133065"/>
                <a:gd name="connsiteY1" fmla="*/ 0 h 751555"/>
                <a:gd name="connsiteX2" fmla="*/ 110913 w 133065"/>
                <a:gd name="connsiteY2" fmla="*/ 0 h 751555"/>
                <a:gd name="connsiteX3" fmla="*/ 133065 w 133065"/>
                <a:gd name="connsiteY3" fmla="*/ 22152 h 751555"/>
                <a:gd name="connsiteX4" fmla="*/ 133065 w 133065"/>
                <a:gd name="connsiteY4" fmla="*/ 729403 h 751555"/>
                <a:gd name="connsiteX5" fmla="*/ 110913 w 133065"/>
                <a:gd name="connsiteY5" fmla="*/ 751555 h 751555"/>
                <a:gd name="connsiteX6" fmla="*/ 22310 w 133065"/>
                <a:gd name="connsiteY6" fmla="*/ 751555 h 751555"/>
                <a:gd name="connsiteX7" fmla="*/ 158 w 133065"/>
                <a:gd name="connsiteY7" fmla="*/ 729403 h 751555"/>
                <a:gd name="connsiteX8" fmla="*/ 19617 w 133065"/>
                <a:gd name="connsiteY8" fmla="*/ 381904 h 751555"/>
                <a:gd name="connsiteX9" fmla="*/ 158 w 133065"/>
                <a:gd name="connsiteY9" fmla="*/ 22152 h 751555"/>
                <a:gd name="connsiteX0" fmla="*/ 158 w 133084"/>
                <a:gd name="connsiteY0" fmla="*/ 22152 h 751555"/>
                <a:gd name="connsiteX1" fmla="*/ 22310 w 133084"/>
                <a:gd name="connsiteY1" fmla="*/ 0 h 751555"/>
                <a:gd name="connsiteX2" fmla="*/ 110913 w 133084"/>
                <a:gd name="connsiteY2" fmla="*/ 0 h 751555"/>
                <a:gd name="connsiteX3" fmla="*/ 133065 w 133084"/>
                <a:gd name="connsiteY3" fmla="*/ 22152 h 751555"/>
                <a:gd name="connsiteX4" fmla="*/ 98944 w 133084"/>
                <a:gd name="connsiteY4" fmla="*/ 373757 h 751555"/>
                <a:gd name="connsiteX5" fmla="*/ 133065 w 133084"/>
                <a:gd name="connsiteY5" fmla="*/ 729403 h 751555"/>
                <a:gd name="connsiteX6" fmla="*/ 110913 w 133084"/>
                <a:gd name="connsiteY6" fmla="*/ 751555 h 751555"/>
                <a:gd name="connsiteX7" fmla="*/ 22310 w 133084"/>
                <a:gd name="connsiteY7" fmla="*/ 751555 h 751555"/>
                <a:gd name="connsiteX8" fmla="*/ 158 w 133084"/>
                <a:gd name="connsiteY8" fmla="*/ 729403 h 751555"/>
                <a:gd name="connsiteX9" fmla="*/ 19617 w 133084"/>
                <a:gd name="connsiteY9" fmla="*/ 381904 h 751555"/>
                <a:gd name="connsiteX10" fmla="*/ 158 w 133084"/>
                <a:gd name="connsiteY10" fmla="*/ 22152 h 75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084" h="751555">
                  <a:moveTo>
                    <a:pt x="158" y="22152"/>
                  </a:moveTo>
                  <a:cubicBezTo>
                    <a:pt x="158" y="9918"/>
                    <a:pt x="10076" y="0"/>
                    <a:pt x="22310" y="0"/>
                  </a:cubicBezTo>
                  <a:lnTo>
                    <a:pt x="110913" y="0"/>
                  </a:lnTo>
                  <a:cubicBezTo>
                    <a:pt x="123147" y="0"/>
                    <a:pt x="133065" y="9918"/>
                    <a:pt x="133065" y="22152"/>
                  </a:cubicBezTo>
                  <a:cubicBezTo>
                    <a:pt x="134031" y="138087"/>
                    <a:pt x="97978" y="257822"/>
                    <a:pt x="98944" y="373757"/>
                  </a:cubicBezTo>
                  <a:lnTo>
                    <a:pt x="133065" y="729403"/>
                  </a:lnTo>
                  <a:cubicBezTo>
                    <a:pt x="133065" y="741637"/>
                    <a:pt x="123147" y="751555"/>
                    <a:pt x="110913" y="751555"/>
                  </a:cubicBezTo>
                  <a:lnTo>
                    <a:pt x="22310" y="751555"/>
                  </a:lnTo>
                  <a:cubicBezTo>
                    <a:pt x="10076" y="751555"/>
                    <a:pt x="158" y="741637"/>
                    <a:pt x="158" y="729403"/>
                  </a:cubicBezTo>
                  <a:cubicBezTo>
                    <a:pt x="-2170" y="614475"/>
                    <a:pt x="21945" y="496832"/>
                    <a:pt x="19617" y="381904"/>
                  </a:cubicBezTo>
                  <a:cubicBezTo>
                    <a:pt x="21945" y="261082"/>
                    <a:pt x="-2170" y="142974"/>
                    <a:pt x="158" y="221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D09D6CF-0FEA-55BD-EEB0-70DEEA8585A3}"/>
                </a:ext>
              </a:extLst>
            </p:cNvPr>
            <p:cNvSpPr/>
            <p:nvPr/>
          </p:nvSpPr>
          <p:spPr>
            <a:xfrm>
              <a:off x="6906893" y="4496381"/>
              <a:ext cx="812237" cy="351958"/>
            </a:xfrm>
            <a:custGeom>
              <a:avLst/>
              <a:gdLst>
                <a:gd name="connsiteX0" fmla="*/ 525782 w 812237"/>
                <a:gd name="connsiteY0" fmla="*/ 37519 h 351958"/>
                <a:gd name="connsiteX1" fmla="*/ 408307 w 812237"/>
                <a:gd name="connsiteY1" fmla="*/ 132769 h 351958"/>
                <a:gd name="connsiteX2" fmla="*/ 186057 w 812237"/>
                <a:gd name="connsiteY2" fmla="*/ 135944 h 351958"/>
                <a:gd name="connsiteX3" fmla="*/ 1907 w 812237"/>
                <a:gd name="connsiteY3" fmla="*/ 183569 h 351958"/>
                <a:gd name="connsiteX4" fmla="*/ 303532 w 812237"/>
                <a:gd name="connsiteY4" fmla="*/ 189919 h 351958"/>
                <a:gd name="connsiteX5" fmla="*/ 433707 w 812237"/>
                <a:gd name="connsiteY5" fmla="*/ 205794 h 351958"/>
                <a:gd name="connsiteX6" fmla="*/ 227332 w 812237"/>
                <a:gd name="connsiteY6" fmla="*/ 351844 h 351958"/>
                <a:gd name="connsiteX7" fmla="*/ 551182 w 812237"/>
                <a:gd name="connsiteY7" fmla="*/ 231194 h 351958"/>
                <a:gd name="connsiteX8" fmla="*/ 811532 w 812237"/>
                <a:gd name="connsiteY8" fmla="*/ 288344 h 351958"/>
                <a:gd name="connsiteX9" fmla="*/ 627382 w 812237"/>
                <a:gd name="connsiteY9" fmla="*/ 113719 h 351958"/>
                <a:gd name="connsiteX10" fmla="*/ 605157 w 812237"/>
                <a:gd name="connsiteY10" fmla="*/ 2594 h 351958"/>
                <a:gd name="connsiteX11" fmla="*/ 525782 w 812237"/>
                <a:gd name="connsiteY11" fmla="*/ 37519 h 3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2237" h="351958">
                  <a:moveTo>
                    <a:pt x="525782" y="37519"/>
                  </a:moveTo>
                  <a:cubicBezTo>
                    <a:pt x="492974" y="59215"/>
                    <a:pt x="464928" y="116365"/>
                    <a:pt x="408307" y="132769"/>
                  </a:cubicBezTo>
                  <a:cubicBezTo>
                    <a:pt x="351686" y="149173"/>
                    <a:pt x="253790" y="127477"/>
                    <a:pt x="186057" y="135944"/>
                  </a:cubicBezTo>
                  <a:cubicBezTo>
                    <a:pt x="118324" y="144411"/>
                    <a:pt x="-17672" y="174573"/>
                    <a:pt x="1907" y="183569"/>
                  </a:cubicBezTo>
                  <a:cubicBezTo>
                    <a:pt x="21486" y="192565"/>
                    <a:pt x="231565" y="186215"/>
                    <a:pt x="303532" y="189919"/>
                  </a:cubicBezTo>
                  <a:cubicBezTo>
                    <a:pt x="375499" y="193623"/>
                    <a:pt x="446407" y="178807"/>
                    <a:pt x="433707" y="205794"/>
                  </a:cubicBezTo>
                  <a:cubicBezTo>
                    <a:pt x="421007" y="232781"/>
                    <a:pt x="207753" y="347611"/>
                    <a:pt x="227332" y="351844"/>
                  </a:cubicBezTo>
                  <a:cubicBezTo>
                    <a:pt x="246911" y="356077"/>
                    <a:pt x="453815" y="241777"/>
                    <a:pt x="551182" y="231194"/>
                  </a:cubicBezTo>
                  <a:cubicBezTo>
                    <a:pt x="648549" y="220611"/>
                    <a:pt x="798832" y="307923"/>
                    <a:pt x="811532" y="288344"/>
                  </a:cubicBezTo>
                  <a:cubicBezTo>
                    <a:pt x="824232" y="268765"/>
                    <a:pt x="661778" y="161344"/>
                    <a:pt x="627382" y="113719"/>
                  </a:cubicBezTo>
                  <a:cubicBezTo>
                    <a:pt x="592986" y="66094"/>
                    <a:pt x="619974" y="13177"/>
                    <a:pt x="605157" y="2594"/>
                  </a:cubicBezTo>
                  <a:cubicBezTo>
                    <a:pt x="590340" y="-7989"/>
                    <a:pt x="558590" y="15823"/>
                    <a:pt x="525782" y="375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Rectangle: Rounded Corners 1084">
              <a:extLst>
                <a:ext uri="{FF2B5EF4-FFF2-40B4-BE49-F238E27FC236}">
                  <a16:creationId xmlns:a16="http://schemas.microsoft.com/office/drawing/2014/main" id="{3547CD58-3EBF-A6FB-0B11-AC747E69869E}"/>
                </a:ext>
              </a:extLst>
            </p:cNvPr>
            <p:cNvSpPr/>
            <p:nvPr/>
          </p:nvSpPr>
          <p:spPr>
            <a:xfrm rot="351788">
              <a:off x="7000088" y="3660298"/>
              <a:ext cx="133084" cy="751555"/>
            </a:xfrm>
            <a:custGeom>
              <a:avLst/>
              <a:gdLst>
                <a:gd name="connsiteX0" fmla="*/ 0 w 132907"/>
                <a:gd name="connsiteY0" fmla="*/ 22152 h 751555"/>
                <a:gd name="connsiteX1" fmla="*/ 22152 w 132907"/>
                <a:gd name="connsiteY1" fmla="*/ 0 h 751555"/>
                <a:gd name="connsiteX2" fmla="*/ 110755 w 132907"/>
                <a:gd name="connsiteY2" fmla="*/ 0 h 751555"/>
                <a:gd name="connsiteX3" fmla="*/ 132907 w 132907"/>
                <a:gd name="connsiteY3" fmla="*/ 22152 h 751555"/>
                <a:gd name="connsiteX4" fmla="*/ 132907 w 132907"/>
                <a:gd name="connsiteY4" fmla="*/ 729403 h 751555"/>
                <a:gd name="connsiteX5" fmla="*/ 110755 w 132907"/>
                <a:gd name="connsiteY5" fmla="*/ 751555 h 751555"/>
                <a:gd name="connsiteX6" fmla="*/ 22152 w 132907"/>
                <a:gd name="connsiteY6" fmla="*/ 751555 h 751555"/>
                <a:gd name="connsiteX7" fmla="*/ 0 w 132907"/>
                <a:gd name="connsiteY7" fmla="*/ 729403 h 751555"/>
                <a:gd name="connsiteX8" fmla="*/ 0 w 132907"/>
                <a:gd name="connsiteY8" fmla="*/ 22152 h 751555"/>
                <a:gd name="connsiteX0" fmla="*/ 158 w 133065"/>
                <a:gd name="connsiteY0" fmla="*/ 22152 h 751555"/>
                <a:gd name="connsiteX1" fmla="*/ 22310 w 133065"/>
                <a:gd name="connsiteY1" fmla="*/ 0 h 751555"/>
                <a:gd name="connsiteX2" fmla="*/ 110913 w 133065"/>
                <a:gd name="connsiteY2" fmla="*/ 0 h 751555"/>
                <a:gd name="connsiteX3" fmla="*/ 133065 w 133065"/>
                <a:gd name="connsiteY3" fmla="*/ 22152 h 751555"/>
                <a:gd name="connsiteX4" fmla="*/ 133065 w 133065"/>
                <a:gd name="connsiteY4" fmla="*/ 729403 h 751555"/>
                <a:gd name="connsiteX5" fmla="*/ 110913 w 133065"/>
                <a:gd name="connsiteY5" fmla="*/ 751555 h 751555"/>
                <a:gd name="connsiteX6" fmla="*/ 22310 w 133065"/>
                <a:gd name="connsiteY6" fmla="*/ 751555 h 751555"/>
                <a:gd name="connsiteX7" fmla="*/ 158 w 133065"/>
                <a:gd name="connsiteY7" fmla="*/ 729403 h 751555"/>
                <a:gd name="connsiteX8" fmla="*/ 19617 w 133065"/>
                <a:gd name="connsiteY8" fmla="*/ 381904 h 751555"/>
                <a:gd name="connsiteX9" fmla="*/ 158 w 133065"/>
                <a:gd name="connsiteY9" fmla="*/ 22152 h 751555"/>
                <a:gd name="connsiteX0" fmla="*/ 158 w 133084"/>
                <a:gd name="connsiteY0" fmla="*/ 22152 h 751555"/>
                <a:gd name="connsiteX1" fmla="*/ 22310 w 133084"/>
                <a:gd name="connsiteY1" fmla="*/ 0 h 751555"/>
                <a:gd name="connsiteX2" fmla="*/ 110913 w 133084"/>
                <a:gd name="connsiteY2" fmla="*/ 0 h 751555"/>
                <a:gd name="connsiteX3" fmla="*/ 133065 w 133084"/>
                <a:gd name="connsiteY3" fmla="*/ 22152 h 751555"/>
                <a:gd name="connsiteX4" fmla="*/ 98944 w 133084"/>
                <a:gd name="connsiteY4" fmla="*/ 373757 h 751555"/>
                <a:gd name="connsiteX5" fmla="*/ 133065 w 133084"/>
                <a:gd name="connsiteY5" fmla="*/ 729403 h 751555"/>
                <a:gd name="connsiteX6" fmla="*/ 110913 w 133084"/>
                <a:gd name="connsiteY6" fmla="*/ 751555 h 751555"/>
                <a:gd name="connsiteX7" fmla="*/ 22310 w 133084"/>
                <a:gd name="connsiteY7" fmla="*/ 751555 h 751555"/>
                <a:gd name="connsiteX8" fmla="*/ 158 w 133084"/>
                <a:gd name="connsiteY8" fmla="*/ 729403 h 751555"/>
                <a:gd name="connsiteX9" fmla="*/ 19617 w 133084"/>
                <a:gd name="connsiteY9" fmla="*/ 381904 h 751555"/>
                <a:gd name="connsiteX10" fmla="*/ 158 w 133084"/>
                <a:gd name="connsiteY10" fmla="*/ 22152 h 75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084" h="751555">
                  <a:moveTo>
                    <a:pt x="158" y="22152"/>
                  </a:moveTo>
                  <a:cubicBezTo>
                    <a:pt x="158" y="9918"/>
                    <a:pt x="10076" y="0"/>
                    <a:pt x="22310" y="0"/>
                  </a:cubicBezTo>
                  <a:lnTo>
                    <a:pt x="110913" y="0"/>
                  </a:lnTo>
                  <a:cubicBezTo>
                    <a:pt x="123147" y="0"/>
                    <a:pt x="133065" y="9918"/>
                    <a:pt x="133065" y="22152"/>
                  </a:cubicBezTo>
                  <a:cubicBezTo>
                    <a:pt x="134031" y="138087"/>
                    <a:pt x="97978" y="257822"/>
                    <a:pt x="98944" y="373757"/>
                  </a:cubicBezTo>
                  <a:lnTo>
                    <a:pt x="133065" y="729403"/>
                  </a:lnTo>
                  <a:cubicBezTo>
                    <a:pt x="133065" y="741637"/>
                    <a:pt x="123147" y="751555"/>
                    <a:pt x="110913" y="751555"/>
                  </a:cubicBezTo>
                  <a:lnTo>
                    <a:pt x="22310" y="751555"/>
                  </a:lnTo>
                  <a:cubicBezTo>
                    <a:pt x="10076" y="751555"/>
                    <a:pt x="158" y="741637"/>
                    <a:pt x="158" y="729403"/>
                  </a:cubicBezTo>
                  <a:cubicBezTo>
                    <a:pt x="-2170" y="614475"/>
                    <a:pt x="21945" y="496832"/>
                    <a:pt x="19617" y="381904"/>
                  </a:cubicBezTo>
                  <a:cubicBezTo>
                    <a:pt x="21945" y="261082"/>
                    <a:pt x="-2170" y="142974"/>
                    <a:pt x="158" y="221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06D88D9-449B-DDF6-50D1-04F8880774EC}"/>
                </a:ext>
              </a:extLst>
            </p:cNvPr>
            <p:cNvSpPr/>
            <p:nvPr/>
          </p:nvSpPr>
          <p:spPr>
            <a:xfrm>
              <a:off x="6462162" y="4259469"/>
              <a:ext cx="812237" cy="351958"/>
            </a:xfrm>
            <a:custGeom>
              <a:avLst/>
              <a:gdLst>
                <a:gd name="connsiteX0" fmla="*/ 525782 w 812237"/>
                <a:gd name="connsiteY0" fmla="*/ 37519 h 351958"/>
                <a:gd name="connsiteX1" fmla="*/ 408307 w 812237"/>
                <a:gd name="connsiteY1" fmla="*/ 132769 h 351958"/>
                <a:gd name="connsiteX2" fmla="*/ 186057 w 812237"/>
                <a:gd name="connsiteY2" fmla="*/ 135944 h 351958"/>
                <a:gd name="connsiteX3" fmla="*/ 1907 w 812237"/>
                <a:gd name="connsiteY3" fmla="*/ 183569 h 351958"/>
                <a:gd name="connsiteX4" fmla="*/ 303532 w 812237"/>
                <a:gd name="connsiteY4" fmla="*/ 189919 h 351958"/>
                <a:gd name="connsiteX5" fmla="*/ 433707 w 812237"/>
                <a:gd name="connsiteY5" fmla="*/ 205794 h 351958"/>
                <a:gd name="connsiteX6" fmla="*/ 227332 w 812237"/>
                <a:gd name="connsiteY6" fmla="*/ 351844 h 351958"/>
                <a:gd name="connsiteX7" fmla="*/ 551182 w 812237"/>
                <a:gd name="connsiteY7" fmla="*/ 231194 h 351958"/>
                <a:gd name="connsiteX8" fmla="*/ 811532 w 812237"/>
                <a:gd name="connsiteY8" fmla="*/ 288344 h 351958"/>
                <a:gd name="connsiteX9" fmla="*/ 627382 w 812237"/>
                <a:gd name="connsiteY9" fmla="*/ 113719 h 351958"/>
                <a:gd name="connsiteX10" fmla="*/ 605157 w 812237"/>
                <a:gd name="connsiteY10" fmla="*/ 2594 h 351958"/>
                <a:gd name="connsiteX11" fmla="*/ 525782 w 812237"/>
                <a:gd name="connsiteY11" fmla="*/ 37519 h 3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2237" h="351958">
                  <a:moveTo>
                    <a:pt x="525782" y="37519"/>
                  </a:moveTo>
                  <a:cubicBezTo>
                    <a:pt x="492974" y="59215"/>
                    <a:pt x="464928" y="116365"/>
                    <a:pt x="408307" y="132769"/>
                  </a:cubicBezTo>
                  <a:cubicBezTo>
                    <a:pt x="351686" y="149173"/>
                    <a:pt x="253790" y="127477"/>
                    <a:pt x="186057" y="135944"/>
                  </a:cubicBezTo>
                  <a:cubicBezTo>
                    <a:pt x="118324" y="144411"/>
                    <a:pt x="-17672" y="174573"/>
                    <a:pt x="1907" y="183569"/>
                  </a:cubicBezTo>
                  <a:cubicBezTo>
                    <a:pt x="21486" y="192565"/>
                    <a:pt x="231565" y="186215"/>
                    <a:pt x="303532" y="189919"/>
                  </a:cubicBezTo>
                  <a:cubicBezTo>
                    <a:pt x="375499" y="193623"/>
                    <a:pt x="446407" y="178807"/>
                    <a:pt x="433707" y="205794"/>
                  </a:cubicBezTo>
                  <a:cubicBezTo>
                    <a:pt x="421007" y="232781"/>
                    <a:pt x="207753" y="347611"/>
                    <a:pt x="227332" y="351844"/>
                  </a:cubicBezTo>
                  <a:cubicBezTo>
                    <a:pt x="246911" y="356077"/>
                    <a:pt x="453815" y="241777"/>
                    <a:pt x="551182" y="231194"/>
                  </a:cubicBezTo>
                  <a:cubicBezTo>
                    <a:pt x="648549" y="220611"/>
                    <a:pt x="798832" y="307923"/>
                    <a:pt x="811532" y="288344"/>
                  </a:cubicBezTo>
                  <a:cubicBezTo>
                    <a:pt x="824232" y="268765"/>
                    <a:pt x="661778" y="161344"/>
                    <a:pt x="627382" y="113719"/>
                  </a:cubicBezTo>
                  <a:cubicBezTo>
                    <a:pt x="592986" y="66094"/>
                    <a:pt x="619974" y="13177"/>
                    <a:pt x="605157" y="2594"/>
                  </a:cubicBezTo>
                  <a:cubicBezTo>
                    <a:pt x="590340" y="-7989"/>
                    <a:pt x="558590" y="15823"/>
                    <a:pt x="525782" y="375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Partial Circle 144">
              <a:extLst>
                <a:ext uri="{FF2B5EF4-FFF2-40B4-BE49-F238E27FC236}">
                  <a16:creationId xmlns:a16="http://schemas.microsoft.com/office/drawing/2014/main" id="{EC2D049B-8BBE-7BC1-C339-E815CD4F70DD}"/>
                </a:ext>
              </a:extLst>
            </p:cNvPr>
            <p:cNvSpPr/>
            <p:nvPr/>
          </p:nvSpPr>
          <p:spPr>
            <a:xfrm>
              <a:off x="6682637" y="2935454"/>
              <a:ext cx="914400" cy="1050587"/>
            </a:xfrm>
            <a:prstGeom prst="pie">
              <a:avLst>
                <a:gd name="adj1" fmla="val 995249"/>
                <a:gd name="adj2" fmla="val 9622062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46" name="Partial Circle 145">
              <a:extLst>
                <a:ext uri="{FF2B5EF4-FFF2-40B4-BE49-F238E27FC236}">
                  <a16:creationId xmlns:a16="http://schemas.microsoft.com/office/drawing/2014/main" id="{C2A94D50-5337-6C2A-3333-BFC7A1A44AA1}"/>
                </a:ext>
              </a:extLst>
            </p:cNvPr>
            <p:cNvSpPr/>
            <p:nvPr/>
          </p:nvSpPr>
          <p:spPr>
            <a:xfrm>
              <a:off x="7052553" y="3093396"/>
              <a:ext cx="914400" cy="1050587"/>
            </a:xfrm>
            <a:prstGeom prst="pie">
              <a:avLst>
                <a:gd name="adj1" fmla="val 995249"/>
                <a:gd name="adj2" fmla="val 9622062"/>
              </a:avLst>
            </a:prstGeom>
            <a:solidFill>
              <a:srgbClr val="866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E8FD82F9-F9A9-2B3B-D175-2A0D6DFF09D2}"/>
                </a:ext>
              </a:extLst>
            </p:cNvPr>
            <p:cNvGrpSpPr/>
            <p:nvPr/>
          </p:nvGrpSpPr>
          <p:grpSpPr>
            <a:xfrm>
              <a:off x="6363494" y="1852613"/>
              <a:ext cx="123825" cy="123825"/>
              <a:chOff x="6423025" y="1857375"/>
              <a:chExt cx="123825" cy="123825"/>
            </a:xfrm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682EFD78-2504-8FD6-4C14-BCC8D14FAA16}"/>
                  </a:ext>
                </a:extLst>
              </p:cNvPr>
              <p:cNvSpPr/>
              <p:nvPr/>
            </p:nvSpPr>
            <p:spPr>
              <a:xfrm>
                <a:off x="6423025" y="1857375"/>
                <a:ext cx="123825" cy="12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99795C96-1B72-4D40-F71D-BCDEF217796D}"/>
                  </a:ext>
                </a:extLst>
              </p:cNvPr>
              <p:cNvSpPr/>
              <p:nvPr/>
            </p:nvSpPr>
            <p:spPr>
              <a:xfrm>
                <a:off x="6435726" y="1876426"/>
                <a:ext cx="76200" cy="76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4447AC39-7DC7-147C-CE3A-8418E5E71DA2}"/>
                </a:ext>
              </a:extLst>
            </p:cNvPr>
            <p:cNvSpPr/>
            <p:nvPr/>
          </p:nvSpPr>
          <p:spPr>
            <a:xfrm>
              <a:off x="6857006" y="2607806"/>
              <a:ext cx="1563404" cy="1146233"/>
            </a:xfrm>
            <a:custGeom>
              <a:avLst/>
              <a:gdLst>
                <a:gd name="connsiteX0" fmla="*/ 83544 w 1563404"/>
                <a:gd name="connsiteY0" fmla="*/ 135394 h 1146233"/>
                <a:gd name="connsiteX1" fmla="*/ 550269 w 1563404"/>
                <a:gd name="connsiteY1" fmla="*/ 5219 h 1146233"/>
                <a:gd name="connsiteX2" fmla="*/ 1153519 w 1563404"/>
                <a:gd name="connsiteY2" fmla="*/ 240169 h 1146233"/>
                <a:gd name="connsiteX3" fmla="*/ 1505944 w 1563404"/>
                <a:gd name="connsiteY3" fmla="*/ 608469 h 1146233"/>
                <a:gd name="connsiteX4" fmla="*/ 1540869 w 1563404"/>
                <a:gd name="connsiteY4" fmla="*/ 897394 h 1146233"/>
                <a:gd name="connsiteX5" fmla="*/ 1280519 w 1563404"/>
                <a:gd name="connsiteY5" fmla="*/ 1094244 h 1146233"/>
                <a:gd name="connsiteX6" fmla="*/ 680444 w 1563404"/>
                <a:gd name="connsiteY6" fmla="*/ 1119644 h 1146233"/>
                <a:gd name="connsiteX7" fmla="*/ 58144 w 1563404"/>
                <a:gd name="connsiteY7" fmla="*/ 757694 h 1146233"/>
                <a:gd name="connsiteX8" fmla="*/ 83544 w 1563404"/>
                <a:gd name="connsiteY8" fmla="*/ 135394 h 114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3404" h="1146233">
                  <a:moveTo>
                    <a:pt x="83544" y="135394"/>
                  </a:moveTo>
                  <a:cubicBezTo>
                    <a:pt x="165565" y="9982"/>
                    <a:pt x="371940" y="-12243"/>
                    <a:pt x="550269" y="5219"/>
                  </a:cubicBezTo>
                  <a:cubicBezTo>
                    <a:pt x="728598" y="22681"/>
                    <a:pt x="994240" y="139627"/>
                    <a:pt x="1153519" y="240169"/>
                  </a:cubicBezTo>
                  <a:cubicBezTo>
                    <a:pt x="1312798" y="340711"/>
                    <a:pt x="1441386" y="498932"/>
                    <a:pt x="1505944" y="608469"/>
                  </a:cubicBezTo>
                  <a:cubicBezTo>
                    <a:pt x="1570502" y="718007"/>
                    <a:pt x="1578440" y="816432"/>
                    <a:pt x="1540869" y="897394"/>
                  </a:cubicBezTo>
                  <a:cubicBezTo>
                    <a:pt x="1503298" y="978357"/>
                    <a:pt x="1423923" y="1057202"/>
                    <a:pt x="1280519" y="1094244"/>
                  </a:cubicBezTo>
                  <a:cubicBezTo>
                    <a:pt x="1137115" y="1131286"/>
                    <a:pt x="884173" y="1175736"/>
                    <a:pt x="680444" y="1119644"/>
                  </a:cubicBezTo>
                  <a:cubicBezTo>
                    <a:pt x="476715" y="1063552"/>
                    <a:pt x="158686" y="918031"/>
                    <a:pt x="58144" y="757694"/>
                  </a:cubicBezTo>
                  <a:cubicBezTo>
                    <a:pt x="-42398" y="597357"/>
                    <a:pt x="1523" y="260806"/>
                    <a:pt x="83544" y="135394"/>
                  </a:cubicBezTo>
                  <a:close/>
                </a:path>
              </a:pathLst>
            </a:custGeom>
            <a:solidFill>
              <a:srgbClr val="8F6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0" name="Oval 299">
            <a:extLst>
              <a:ext uri="{FF2B5EF4-FFF2-40B4-BE49-F238E27FC236}">
                <a16:creationId xmlns:a16="http://schemas.microsoft.com/office/drawing/2014/main" id="{2EF1FCB3-5648-3C30-3DFE-32829E79CB9A}"/>
              </a:ext>
            </a:extLst>
          </p:cNvPr>
          <p:cNvSpPr/>
          <p:nvPr/>
        </p:nvSpPr>
        <p:spPr>
          <a:xfrm>
            <a:off x="8480585" y="5276291"/>
            <a:ext cx="3124512" cy="1000347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444C4802-224A-FE3E-0FFB-1DC5F44E597A}"/>
              </a:ext>
            </a:extLst>
          </p:cNvPr>
          <p:cNvGrpSpPr/>
          <p:nvPr/>
        </p:nvGrpSpPr>
        <p:grpSpPr>
          <a:xfrm>
            <a:off x="8333798" y="3177373"/>
            <a:ext cx="3309884" cy="2694602"/>
            <a:chOff x="8333798" y="3177373"/>
            <a:chExt cx="3309884" cy="2694602"/>
          </a:xfrm>
        </p:grpSpPr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CBB05A9-8473-B0F8-5477-7C1BDAD25FE1}"/>
                </a:ext>
              </a:extLst>
            </p:cNvPr>
            <p:cNvSpPr/>
            <p:nvPr/>
          </p:nvSpPr>
          <p:spPr>
            <a:xfrm rot="381580">
              <a:off x="10270486" y="4116251"/>
              <a:ext cx="798612" cy="154956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  <a:gd name="connsiteX0" fmla="*/ 357956 w 756574"/>
                <a:gd name="connsiteY0" fmla="*/ 3487 h 1265217"/>
                <a:gd name="connsiteX1" fmla="*/ 430762 w 756574"/>
                <a:gd name="connsiteY1" fmla="*/ 21739 h 1265217"/>
                <a:gd name="connsiteX2" fmla="*/ 574207 w 756574"/>
                <a:gd name="connsiteY2" fmla="*/ 345223 h 1265217"/>
                <a:gd name="connsiteX3" fmla="*/ 689059 w 756574"/>
                <a:gd name="connsiteY3" fmla="*/ 510871 h 1265217"/>
                <a:gd name="connsiteX4" fmla="*/ 701577 w 756574"/>
                <a:gd name="connsiteY4" fmla="*/ 512433 h 1265217"/>
                <a:gd name="connsiteX5" fmla="*/ 756574 w 756574"/>
                <a:gd name="connsiteY5" fmla="*/ 563696 h 1265217"/>
                <a:gd name="connsiteX6" fmla="*/ 707500 w 756574"/>
                <a:gd name="connsiteY6" fmla="*/ 914942 h 1265217"/>
                <a:gd name="connsiteX7" fmla="*/ 756574 w 756574"/>
                <a:gd name="connsiteY7" fmla="*/ 1209581 h 1265217"/>
                <a:gd name="connsiteX8" fmla="*/ 666526 w 756574"/>
                <a:gd name="connsiteY8" fmla="*/ 1265217 h 1265217"/>
                <a:gd name="connsiteX9" fmla="*/ 592098 w 756574"/>
                <a:gd name="connsiteY9" fmla="*/ 1265217 h 1265217"/>
                <a:gd name="connsiteX10" fmla="*/ 502050 w 756574"/>
                <a:gd name="connsiteY10" fmla="*/ 1209582 h 1265217"/>
                <a:gd name="connsiteX11" fmla="*/ 550338 w 756574"/>
                <a:gd name="connsiteY11" fmla="*/ 914942 h 1265217"/>
                <a:gd name="connsiteX12" fmla="*/ 526194 w 756574"/>
                <a:gd name="connsiteY12" fmla="*/ 739319 h 1265217"/>
                <a:gd name="connsiteX13" fmla="*/ 520879 w 756574"/>
                <a:gd name="connsiteY13" fmla="*/ 711097 h 1265217"/>
                <a:gd name="connsiteX14" fmla="*/ 517880 w 756574"/>
                <a:gd name="connsiteY14" fmla="*/ 708297 h 1265217"/>
                <a:gd name="connsiteX15" fmla="*/ 358505 w 756574"/>
                <a:gd name="connsiteY15" fmla="*/ 463645 h 1265217"/>
                <a:gd name="connsiteX16" fmla="*/ 678 w 756574"/>
                <a:gd name="connsiteY16" fmla="*/ 91363 h 1265217"/>
                <a:gd name="connsiteX17" fmla="*/ 259929 w 756574"/>
                <a:gd name="connsiteY17" fmla="*/ 52428 h 1265217"/>
                <a:gd name="connsiteX18" fmla="*/ 325145 w 756574"/>
                <a:gd name="connsiteY18" fmla="*/ 16561 h 1265217"/>
                <a:gd name="connsiteX19" fmla="*/ 357956 w 756574"/>
                <a:gd name="connsiteY19" fmla="*/ 3487 h 1265217"/>
                <a:gd name="connsiteX0" fmla="*/ 357956 w 756574"/>
                <a:gd name="connsiteY0" fmla="*/ 206272 h 1468002"/>
                <a:gd name="connsiteX1" fmla="*/ 579855 w 756574"/>
                <a:gd name="connsiteY1" fmla="*/ 1317 h 1468002"/>
                <a:gd name="connsiteX2" fmla="*/ 574207 w 756574"/>
                <a:gd name="connsiteY2" fmla="*/ 548008 h 1468002"/>
                <a:gd name="connsiteX3" fmla="*/ 689059 w 756574"/>
                <a:gd name="connsiteY3" fmla="*/ 713656 h 1468002"/>
                <a:gd name="connsiteX4" fmla="*/ 701577 w 756574"/>
                <a:gd name="connsiteY4" fmla="*/ 715218 h 1468002"/>
                <a:gd name="connsiteX5" fmla="*/ 756574 w 756574"/>
                <a:gd name="connsiteY5" fmla="*/ 766481 h 1468002"/>
                <a:gd name="connsiteX6" fmla="*/ 707500 w 756574"/>
                <a:gd name="connsiteY6" fmla="*/ 1117727 h 1468002"/>
                <a:gd name="connsiteX7" fmla="*/ 756574 w 756574"/>
                <a:gd name="connsiteY7" fmla="*/ 1412366 h 1468002"/>
                <a:gd name="connsiteX8" fmla="*/ 666526 w 756574"/>
                <a:gd name="connsiteY8" fmla="*/ 1468002 h 1468002"/>
                <a:gd name="connsiteX9" fmla="*/ 592098 w 756574"/>
                <a:gd name="connsiteY9" fmla="*/ 1468002 h 1468002"/>
                <a:gd name="connsiteX10" fmla="*/ 502050 w 756574"/>
                <a:gd name="connsiteY10" fmla="*/ 1412367 h 1468002"/>
                <a:gd name="connsiteX11" fmla="*/ 550338 w 756574"/>
                <a:gd name="connsiteY11" fmla="*/ 1117727 h 1468002"/>
                <a:gd name="connsiteX12" fmla="*/ 526194 w 756574"/>
                <a:gd name="connsiteY12" fmla="*/ 942104 h 1468002"/>
                <a:gd name="connsiteX13" fmla="*/ 520879 w 756574"/>
                <a:gd name="connsiteY13" fmla="*/ 913882 h 1468002"/>
                <a:gd name="connsiteX14" fmla="*/ 517880 w 756574"/>
                <a:gd name="connsiteY14" fmla="*/ 911082 h 1468002"/>
                <a:gd name="connsiteX15" fmla="*/ 358505 w 756574"/>
                <a:gd name="connsiteY15" fmla="*/ 666430 h 1468002"/>
                <a:gd name="connsiteX16" fmla="*/ 678 w 756574"/>
                <a:gd name="connsiteY16" fmla="*/ 294148 h 1468002"/>
                <a:gd name="connsiteX17" fmla="*/ 259929 w 756574"/>
                <a:gd name="connsiteY17" fmla="*/ 255213 h 1468002"/>
                <a:gd name="connsiteX18" fmla="*/ 325145 w 756574"/>
                <a:gd name="connsiteY18" fmla="*/ 219346 h 1468002"/>
                <a:gd name="connsiteX19" fmla="*/ 357956 w 756574"/>
                <a:gd name="connsiteY19" fmla="*/ 206272 h 146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6574" h="1468002">
                  <a:moveTo>
                    <a:pt x="357956" y="206272"/>
                  </a:moveTo>
                  <a:cubicBezTo>
                    <a:pt x="390331" y="198071"/>
                    <a:pt x="568789" y="-18802"/>
                    <a:pt x="579855" y="1317"/>
                  </a:cubicBezTo>
                  <a:cubicBezTo>
                    <a:pt x="635416" y="103342"/>
                    <a:pt x="518646" y="445984"/>
                    <a:pt x="574207" y="548008"/>
                  </a:cubicBezTo>
                  <a:lnTo>
                    <a:pt x="689059" y="713656"/>
                  </a:lnTo>
                  <a:lnTo>
                    <a:pt x="701577" y="715218"/>
                  </a:lnTo>
                  <a:cubicBezTo>
                    <a:pt x="733896" y="723664"/>
                    <a:pt x="756574" y="743437"/>
                    <a:pt x="756574" y="766481"/>
                  </a:cubicBezTo>
                  <a:cubicBezTo>
                    <a:pt x="756091" y="883073"/>
                    <a:pt x="707983" y="1001135"/>
                    <a:pt x="707500" y="1117727"/>
                  </a:cubicBezTo>
                  <a:lnTo>
                    <a:pt x="756574" y="1412366"/>
                  </a:lnTo>
                  <a:cubicBezTo>
                    <a:pt x="756574" y="1443093"/>
                    <a:pt x="716258" y="1468002"/>
                    <a:pt x="666526" y="1468002"/>
                  </a:cubicBezTo>
                  <a:lnTo>
                    <a:pt x="592098" y="1468002"/>
                  </a:lnTo>
                  <a:cubicBezTo>
                    <a:pt x="542366" y="1468002"/>
                    <a:pt x="502050" y="1443093"/>
                    <a:pt x="502050" y="1412367"/>
                  </a:cubicBezTo>
                  <a:cubicBezTo>
                    <a:pt x="502271" y="1314153"/>
                    <a:pt x="550117" y="1215940"/>
                    <a:pt x="550338" y="1117727"/>
                  </a:cubicBezTo>
                  <a:cubicBezTo>
                    <a:pt x="550228" y="1059186"/>
                    <a:pt x="538211" y="1000645"/>
                    <a:pt x="526194" y="942104"/>
                  </a:cubicBezTo>
                  <a:lnTo>
                    <a:pt x="520879" y="913882"/>
                  </a:lnTo>
                  <a:lnTo>
                    <a:pt x="517880" y="911082"/>
                  </a:lnTo>
                  <a:cubicBezTo>
                    <a:pt x="470914" y="825229"/>
                    <a:pt x="444705" y="769252"/>
                    <a:pt x="358505" y="666430"/>
                  </a:cubicBezTo>
                  <a:cubicBezTo>
                    <a:pt x="272305" y="563608"/>
                    <a:pt x="57091" y="396261"/>
                    <a:pt x="678" y="294148"/>
                  </a:cubicBezTo>
                  <a:cubicBezTo>
                    <a:pt x="-14077" y="267322"/>
                    <a:pt x="216353" y="279180"/>
                    <a:pt x="259929" y="255213"/>
                  </a:cubicBezTo>
                  <a:lnTo>
                    <a:pt x="325145" y="219346"/>
                  </a:lnTo>
                  <a:cubicBezTo>
                    <a:pt x="336039" y="213354"/>
                    <a:pt x="347165" y="209006"/>
                    <a:pt x="357956" y="20627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1" name="Rectangle: Rounded Corners 13">
              <a:extLst>
                <a:ext uri="{FF2B5EF4-FFF2-40B4-BE49-F238E27FC236}">
                  <a16:creationId xmlns:a16="http://schemas.microsoft.com/office/drawing/2014/main" id="{4832528F-3547-DC73-20AC-E747657CF110}"/>
                </a:ext>
              </a:extLst>
            </p:cNvPr>
            <p:cNvSpPr/>
            <p:nvPr/>
          </p:nvSpPr>
          <p:spPr>
            <a:xfrm>
              <a:off x="8785549" y="4456074"/>
              <a:ext cx="341574" cy="126016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77650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9974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174" h="1225484">
                  <a:moveTo>
                    <a:pt x="0" y="90048"/>
                  </a:moveTo>
                  <a:cubicBezTo>
                    <a:pt x="0" y="40316"/>
                    <a:pt x="117966" y="0"/>
                    <a:pt x="167698" y="0"/>
                  </a:cubicBezTo>
                  <a:lnTo>
                    <a:pt x="242126" y="0"/>
                  </a:lnTo>
                  <a:cubicBezTo>
                    <a:pt x="291858" y="0"/>
                    <a:pt x="332174" y="40316"/>
                    <a:pt x="332174" y="90048"/>
                  </a:cubicBezTo>
                  <a:cubicBezTo>
                    <a:pt x="331691" y="278755"/>
                    <a:pt x="300223" y="469844"/>
                    <a:pt x="299740" y="658551"/>
                  </a:cubicBezTo>
                  <a:lnTo>
                    <a:pt x="332174" y="1135436"/>
                  </a:lnTo>
                  <a:cubicBezTo>
                    <a:pt x="332174" y="1185168"/>
                    <a:pt x="291858" y="1225484"/>
                    <a:pt x="242126" y="1225484"/>
                  </a:cubicBezTo>
                  <a:lnTo>
                    <a:pt x="167698" y="1225484"/>
                  </a:lnTo>
                  <a:cubicBezTo>
                    <a:pt x="117966" y="1225484"/>
                    <a:pt x="105382" y="1185168"/>
                    <a:pt x="105382" y="1135436"/>
                  </a:cubicBezTo>
                  <a:cubicBezTo>
                    <a:pt x="105603" y="976474"/>
                    <a:pt x="125717" y="817513"/>
                    <a:pt x="125938" y="658551"/>
                  </a:cubicBezTo>
                  <a:cubicBezTo>
                    <a:pt x="12571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B68171EB-225B-3D25-1DF4-B61410EF98BC}"/>
                </a:ext>
              </a:extLst>
            </p:cNvPr>
            <p:cNvSpPr/>
            <p:nvPr/>
          </p:nvSpPr>
          <p:spPr>
            <a:xfrm>
              <a:off x="10431604" y="4142852"/>
              <a:ext cx="672995" cy="672995"/>
            </a:xfrm>
            <a:prstGeom prst="ellipse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D930A0DF-5F06-F2AC-C398-15E24B0A9FAD}"/>
                </a:ext>
              </a:extLst>
            </p:cNvPr>
            <p:cNvSpPr/>
            <p:nvPr/>
          </p:nvSpPr>
          <p:spPr>
            <a:xfrm>
              <a:off x="8355449" y="3254023"/>
              <a:ext cx="3143120" cy="1471213"/>
            </a:xfrm>
            <a:custGeom>
              <a:avLst/>
              <a:gdLst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4000490 w 5293698"/>
                <a:gd name="connsiteY8" fmla="*/ 222646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3761951 w 5293698"/>
                <a:gd name="connsiteY8" fmla="*/ 2335790 h 2563856"/>
                <a:gd name="connsiteX9" fmla="*/ 2971853 w 5293698"/>
                <a:gd name="connsiteY9" fmla="*/ 2563856 h 2563856"/>
                <a:gd name="connsiteX10" fmla="*/ 824895 w 5293698"/>
                <a:gd name="connsiteY10" fmla="*/ 2494282 h 2563856"/>
                <a:gd name="connsiteX11" fmla="*/ 79513 w 5293698"/>
                <a:gd name="connsiteY11" fmla="*/ 1798596 h 2563856"/>
                <a:gd name="connsiteX12" fmla="*/ 0 w 5293698"/>
                <a:gd name="connsiteY12" fmla="*/ 775199 h 2563856"/>
                <a:gd name="connsiteX13" fmla="*/ 263897 w 5293698"/>
                <a:gd name="connsiteY13" fmla="*/ 229109 h 2563856"/>
                <a:gd name="connsiteX14" fmla="*/ 307280 w 5293698"/>
                <a:gd name="connsiteY14" fmla="*/ 196783 h 2563856"/>
                <a:gd name="connsiteX15" fmla="*/ 310217 w 5293698"/>
                <a:gd name="connsiteY15" fmla="*/ 191371 h 2563856"/>
                <a:gd name="connsiteX16" fmla="*/ 670142 w 5293698"/>
                <a:gd name="connsiteY16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25925 h 2563856"/>
                <a:gd name="connsiteX7" fmla="*/ 4001160 w 5293698"/>
                <a:gd name="connsiteY7" fmla="*/ 2225925 h 2563856"/>
                <a:gd name="connsiteX8" fmla="*/ 2971853 w 5293698"/>
                <a:gd name="connsiteY8" fmla="*/ 2563856 h 2563856"/>
                <a:gd name="connsiteX9" fmla="*/ 824895 w 5293698"/>
                <a:gd name="connsiteY9" fmla="*/ 2494282 h 2563856"/>
                <a:gd name="connsiteX10" fmla="*/ 79513 w 5293698"/>
                <a:gd name="connsiteY10" fmla="*/ 1798596 h 2563856"/>
                <a:gd name="connsiteX11" fmla="*/ 0 w 5293698"/>
                <a:gd name="connsiteY11" fmla="*/ 775199 h 2563856"/>
                <a:gd name="connsiteX12" fmla="*/ 263897 w 5293698"/>
                <a:gd name="connsiteY12" fmla="*/ 229109 h 2563856"/>
                <a:gd name="connsiteX13" fmla="*/ 307280 w 5293698"/>
                <a:gd name="connsiteY13" fmla="*/ 196783 h 2563856"/>
                <a:gd name="connsiteX14" fmla="*/ 310217 w 5293698"/>
                <a:gd name="connsiteY14" fmla="*/ 191371 h 2563856"/>
                <a:gd name="connsiteX15" fmla="*/ 670142 w 5293698"/>
                <a:gd name="connsiteY15" fmla="*/ 0 h 2563856"/>
                <a:gd name="connsiteX0" fmla="*/ 670142 w 5293698"/>
                <a:gd name="connsiteY0" fmla="*/ 0 h 2563856"/>
                <a:gd name="connsiteX1" fmla="*/ 844773 w 5293698"/>
                <a:gd name="connsiteY1" fmla="*/ 0 h 2563856"/>
                <a:gd name="connsiteX2" fmla="*/ 2971853 w 5293698"/>
                <a:gd name="connsiteY2" fmla="*/ 0 h 2563856"/>
                <a:gd name="connsiteX3" fmla="*/ 4859643 w 5293698"/>
                <a:gd name="connsiteY3" fmla="*/ 0 h 2563856"/>
                <a:gd name="connsiteX4" fmla="*/ 5293698 w 5293698"/>
                <a:gd name="connsiteY4" fmla="*/ 434055 h 2563856"/>
                <a:gd name="connsiteX5" fmla="*/ 5293698 w 5293698"/>
                <a:gd name="connsiteY5" fmla="*/ 1791870 h 2563856"/>
                <a:gd name="connsiteX6" fmla="*/ 4859643 w 5293698"/>
                <a:gd name="connsiteY6" fmla="*/ 2265682 h 2563856"/>
                <a:gd name="connsiteX7" fmla="*/ 4001160 w 5293698"/>
                <a:gd name="connsiteY7" fmla="*/ 2225925 h 2563856"/>
                <a:gd name="connsiteX8" fmla="*/ 2971853 w 5293698"/>
                <a:gd name="connsiteY8" fmla="*/ 2563856 h 2563856"/>
                <a:gd name="connsiteX9" fmla="*/ 824895 w 5293698"/>
                <a:gd name="connsiteY9" fmla="*/ 2494282 h 2563856"/>
                <a:gd name="connsiteX10" fmla="*/ 79513 w 5293698"/>
                <a:gd name="connsiteY10" fmla="*/ 1798596 h 2563856"/>
                <a:gd name="connsiteX11" fmla="*/ 0 w 5293698"/>
                <a:gd name="connsiteY11" fmla="*/ 775199 h 2563856"/>
                <a:gd name="connsiteX12" fmla="*/ 263897 w 5293698"/>
                <a:gd name="connsiteY12" fmla="*/ 229109 h 2563856"/>
                <a:gd name="connsiteX13" fmla="*/ 307280 w 5293698"/>
                <a:gd name="connsiteY13" fmla="*/ 196783 h 2563856"/>
                <a:gd name="connsiteX14" fmla="*/ 310217 w 5293698"/>
                <a:gd name="connsiteY14" fmla="*/ 191371 h 2563856"/>
                <a:gd name="connsiteX15" fmla="*/ 670142 w 5293698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462663 w 5462663"/>
                <a:gd name="connsiteY5" fmla="*/ 1791870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462663 w 5462663"/>
                <a:gd name="connsiteY5" fmla="*/ 1791870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343393 w 5462663"/>
                <a:gd name="connsiteY5" fmla="*/ 1801809 h 2563856"/>
                <a:gd name="connsiteX6" fmla="*/ 5028608 w 5462663"/>
                <a:gd name="connsiteY6" fmla="*/ 2265682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62663"/>
                <a:gd name="connsiteY0" fmla="*/ 0 h 2563856"/>
                <a:gd name="connsiteX1" fmla="*/ 1013738 w 5462663"/>
                <a:gd name="connsiteY1" fmla="*/ 0 h 2563856"/>
                <a:gd name="connsiteX2" fmla="*/ 3140818 w 5462663"/>
                <a:gd name="connsiteY2" fmla="*/ 0 h 2563856"/>
                <a:gd name="connsiteX3" fmla="*/ 5028608 w 5462663"/>
                <a:gd name="connsiteY3" fmla="*/ 0 h 2563856"/>
                <a:gd name="connsiteX4" fmla="*/ 5462663 w 5462663"/>
                <a:gd name="connsiteY4" fmla="*/ 434055 h 2563856"/>
                <a:gd name="connsiteX5" fmla="*/ 5343393 w 5462663"/>
                <a:gd name="connsiteY5" fmla="*/ 1801809 h 2563856"/>
                <a:gd name="connsiteX6" fmla="*/ 4909339 w 5462663"/>
                <a:gd name="connsiteY6" fmla="*/ 2255743 h 2563856"/>
                <a:gd name="connsiteX7" fmla="*/ 4170125 w 5462663"/>
                <a:gd name="connsiteY7" fmla="*/ 2225925 h 2563856"/>
                <a:gd name="connsiteX8" fmla="*/ 3140818 w 5462663"/>
                <a:gd name="connsiteY8" fmla="*/ 2563856 h 2563856"/>
                <a:gd name="connsiteX9" fmla="*/ 993860 w 5462663"/>
                <a:gd name="connsiteY9" fmla="*/ 2494282 h 2563856"/>
                <a:gd name="connsiteX10" fmla="*/ 248478 w 5462663"/>
                <a:gd name="connsiteY10" fmla="*/ 1798596 h 2563856"/>
                <a:gd name="connsiteX11" fmla="*/ 0 w 5462663"/>
                <a:gd name="connsiteY11" fmla="*/ 864651 h 2563856"/>
                <a:gd name="connsiteX12" fmla="*/ 432862 w 5462663"/>
                <a:gd name="connsiteY12" fmla="*/ 229109 h 2563856"/>
                <a:gd name="connsiteX13" fmla="*/ 476245 w 5462663"/>
                <a:gd name="connsiteY13" fmla="*/ 196783 h 2563856"/>
                <a:gd name="connsiteX14" fmla="*/ 479182 w 5462663"/>
                <a:gd name="connsiteY14" fmla="*/ 191371 h 2563856"/>
                <a:gd name="connsiteX15" fmla="*/ 839107 w 5462663"/>
                <a:gd name="connsiteY15" fmla="*/ 0 h 2563856"/>
                <a:gd name="connsiteX0" fmla="*/ 839107 w 5480809"/>
                <a:gd name="connsiteY0" fmla="*/ 0 h 2563856"/>
                <a:gd name="connsiteX1" fmla="*/ 1013738 w 5480809"/>
                <a:gd name="connsiteY1" fmla="*/ 0 h 2563856"/>
                <a:gd name="connsiteX2" fmla="*/ 3140818 w 5480809"/>
                <a:gd name="connsiteY2" fmla="*/ 0 h 2563856"/>
                <a:gd name="connsiteX3" fmla="*/ 5028608 w 5480809"/>
                <a:gd name="connsiteY3" fmla="*/ 0 h 2563856"/>
                <a:gd name="connsiteX4" fmla="*/ 5462663 w 5480809"/>
                <a:gd name="connsiteY4" fmla="*/ 434055 h 2563856"/>
                <a:gd name="connsiteX5" fmla="*/ 5476696 w 5480809"/>
                <a:gd name="connsiteY5" fmla="*/ 1111624 h 2563856"/>
                <a:gd name="connsiteX6" fmla="*/ 5343393 w 5480809"/>
                <a:gd name="connsiteY6" fmla="*/ 1801809 h 2563856"/>
                <a:gd name="connsiteX7" fmla="*/ 4909339 w 5480809"/>
                <a:gd name="connsiteY7" fmla="*/ 2255743 h 2563856"/>
                <a:gd name="connsiteX8" fmla="*/ 4170125 w 5480809"/>
                <a:gd name="connsiteY8" fmla="*/ 2225925 h 2563856"/>
                <a:gd name="connsiteX9" fmla="*/ 3140818 w 5480809"/>
                <a:gd name="connsiteY9" fmla="*/ 2563856 h 2563856"/>
                <a:gd name="connsiteX10" fmla="*/ 993860 w 5480809"/>
                <a:gd name="connsiteY10" fmla="*/ 2494282 h 2563856"/>
                <a:gd name="connsiteX11" fmla="*/ 248478 w 5480809"/>
                <a:gd name="connsiteY11" fmla="*/ 1798596 h 2563856"/>
                <a:gd name="connsiteX12" fmla="*/ 0 w 5480809"/>
                <a:gd name="connsiteY12" fmla="*/ 864651 h 2563856"/>
                <a:gd name="connsiteX13" fmla="*/ 432862 w 5480809"/>
                <a:gd name="connsiteY13" fmla="*/ 229109 h 2563856"/>
                <a:gd name="connsiteX14" fmla="*/ 476245 w 5480809"/>
                <a:gd name="connsiteY14" fmla="*/ 196783 h 2563856"/>
                <a:gd name="connsiteX15" fmla="*/ 479182 w 5480809"/>
                <a:gd name="connsiteY15" fmla="*/ 191371 h 2563856"/>
                <a:gd name="connsiteX16" fmla="*/ 839107 w 5480809"/>
                <a:gd name="connsiteY16" fmla="*/ 0 h 2563856"/>
                <a:gd name="connsiteX0" fmla="*/ 839107 w 5480809"/>
                <a:gd name="connsiteY0" fmla="*/ 0 h 2563856"/>
                <a:gd name="connsiteX1" fmla="*/ 1013738 w 5480809"/>
                <a:gd name="connsiteY1" fmla="*/ 0 h 2563856"/>
                <a:gd name="connsiteX2" fmla="*/ 3140818 w 5480809"/>
                <a:gd name="connsiteY2" fmla="*/ 0 h 2563856"/>
                <a:gd name="connsiteX3" fmla="*/ 5028608 w 5480809"/>
                <a:gd name="connsiteY3" fmla="*/ 0 h 2563856"/>
                <a:gd name="connsiteX4" fmla="*/ 5462663 w 5480809"/>
                <a:gd name="connsiteY4" fmla="*/ 434055 h 2563856"/>
                <a:gd name="connsiteX5" fmla="*/ 5476696 w 5480809"/>
                <a:gd name="connsiteY5" fmla="*/ 1111624 h 2563856"/>
                <a:gd name="connsiteX6" fmla="*/ 5343393 w 5480809"/>
                <a:gd name="connsiteY6" fmla="*/ 1801809 h 2563856"/>
                <a:gd name="connsiteX7" fmla="*/ 4909339 w 5480809"/>
                <a:gd name="connsiteY7" fmla="*/ 2255743 h 2563856"/>
                <a:gd name="connsiteX8" fmla="*/ 4170125 w 5480809"/>
                <a:gd name="connsiteY8" fmla="*/ 2225925 h 2563856"/>
                <a:gd name="connsiteX9" fmla="*/ 3140818 w 5480809"/>
                <a:gd name="connsiteY9" fmla="*/ 2563856 h 2563856"/>
                <a:gd name="connsiteX10" fmla="*/ 993860 w 5480809"/>
                <a:gd name="connsiteY10" fmla="*/ 2494282 h 2563856"/>
                <a:gd name="connsiteX11" fmla="*/ 248478 w 5480809"/>
                <a:gd name="connsiteY11" fmla="*/ 1798596 h 2563856"/>
                <a:gd name="connsiteX12" fmla="*/ 0 w 5480809"/>
                <a:gd name="connsiteY12" fmla="*/ 864651 h 2563856"/>
                <a:gd name="connsiteX13" fmla="*/ 432862 w 5480809"/>
                <a:gd name="connsiteY13" fmla="*/ 229109 h 2563856"/>
                <a:gd name="connsiteX14" fmla="*/ 476245 w 5480809"/>
                <a:gd name="connsiteY14" fmla="*/ 196783 h 2563856"/>
                <a:gd name="connsiteX15" fmla="*/ 479182 w 5480809"/>
                <a:gd name="connsiteY15" fmla="*/ 191371 h 2563856"/>
                <a:gd name="connsiteX16" fmla="*/ 839107 w 5480809"/>
                <a:gd name="connsiteY16" fmla="*/ 0 h 2563856"/>
                <a:gd name="connsiteX0" fmla="*/ 839107 w 5490726"/>
                <a:gd name="connsiteY0" fmla="*/ 0 h 2563856"/>
                <a:gd name="connsiteX1" fmla="*/ 1013738 w 5490726"/>
                <a:gd name="connsiteY1" fmla="*/ 0 h 2563856"/>
                <a:gd name="connsiteX2" fmla="*/ 3140818 w 5490726"/>
                <a:gd name="connsiteY2" fmla="*/ 0 h 2563856"/>
                <a:gd name="connsiteX3" fmla="*/ 5028608 w 5490726"/>
                <a:gd name="connsiteY3" fmla="*/ 0 h 2563856"/>
                <a:gd name="connsiteX4" fmla="*/ 5462663 w 5490726"/>
                <a:gd name="connsiteY4" fmla="*/ 434055 h 2563856"/>
                <a:gd name="connsiteX5" fmla="*/ 5476696 w 5490726"/>
                <a:gd name="connsiteY5" fmla="*/ 1111624 h 2563856"/>
                <a:gd name="connsiteX6" fmla="*/ 5343393 w 5490726"/>
                <a:gd name="connsiteY6" fmla="*/ 1801809 h 2563856"/>
                <a:gd name="connsiteX7" fmla="*/ 4909339 w 5490726"/>
                <a:gd name="connsiteY7" fmla="*/ 2255743 h 2563856"/>
                <a:gd name="connsiteX8" fmla="*/ 4170125 w 5490726"/>
                <a:gd name="connsiteY8" fmla="*/ 2225925 h 2563856"/>
                <a:gd name="connsiteX9" fmla="*/ 3140818 w 5490726"/>
                <a:gd name="connsiteY9" fmla="*/ 2563856 h 2563856"/>
                <a:gd name="connsiteX10" fmla="*/ 993860 w 5490726"/>
                <a:gd name="connsiteY10" fmla="*/ 2494282 h 2563856"/>
                <a:gd name="connsiteX11" fmla="*/ 248478 w 5490726"/>
                <a:gd name="connsiteY11" fmla="*/ 1798596 h 2563856"/>
                <a:gd name="connsiteX12" fmla="*/ 0 w 5490726"/>
                <a:gd name="connsiteY12" fmla="*/ 864651 h 2563856"/>
                <a:gd name="connsiteX13" fmla="*/ 432862 w 5490726"/>
                <a:gd name="connsiteY13" fmla="*/ 229109 h 2563856"/>
                <a:gd name="connsiteX14" fmla="*/ 476245 w 5490726"/>
                <a:gd name="connsiteY14" fmla="*/ 196783 h 2563856"/>
                <a:gd name="connsiteX15" fmla="*/ 479182 w 5490726"/>
                <a:gd name="connsiteY15" fmla="*/ 191371 h 2563856"/>
                <a:gd name="connsiteX16" fmla="*/ 839107 w 5490726"/>
                <a:gd name="connsiteY16" fmla="*/ 0 h 2563856"/>
                <a:gd name="connsiteX0" fmla="*/ 839107 w 5477459"/>
                <a:gd name="connsiteY0" fmla="*/ 0 h 2563856"/>
                <a:gd name="connsiteX1" fmla="*/ 1013738 w 5477459"/>
                <a:gd name="connsiteY1" fmla="*/ 0 h 2563856"/>
                <a:gd name="connsiteX2" fmla="*/ 3140818 w 5477459"/>
                <a:gd name="connsiteY2" fmla="*/ 0 h 2563856"/>
                <a:gd name="connsiteX3" fmla="*/ 5028608 w 5477459"/>
                <a:gd name="connsiteY3" fmla="*/ 0 h 2563856"/>
                <a:gd name="connsiteX4" fmla="*/ 5462663 w 5477459"/>
                <a:gd name="connsiteY4" fmla="*/ 434055 h 2563856"/>
                <a:gd name="connsiteX5" fmla="*/ 5476696 w 5477459"/>
                <a:gd name="connsiteY5" fmla="*/ 1111624 h 2563856"/>
                <a:gd name="connsiteX6" fmla="*/ 5422906 w 5477459"/>
                <a:gd name="connsiteY6" fmla="*/ 1801809 h 2563856"/>
                <a:gd name="connsiteX7" fmla="*/ 4909339 w 5477459"/>
                <a:gd name="connsiteY7" fmla="*/ 2255743 h 2563856"/>
                <a:gd name="connsiteX8" fmla="*/ 4170125 w 5477459"/>
                <a:gd name="connsiteY8" fmla="*/ 2225925 h 2563856"/>
                <a:gd name="connsiteX9" fmla="*/ 3140818 w 5477459"/>
                <a:gd name="connsiteY9" fmla="*/ 2563856 h 2563856"/>
                <a:gd name="connsiteX10" fmla="*/ 993860 w 5477459"/>
                <a:gd name="connsiteY10" fmla="*/ 2494282 h 2563856"/>
                <a:gd name="connsiteX11" fmla="*/ 248478 w 5477459"/>
                <a:gd name="connsiteY11" fmla="*/ 1798596 h 2563856"/>
                <a:gd name="connsiteX12" fmla="*/ 0 w 5477459"/>
                <a:gd name="connsiteY12" fmla="*/ 864651 h 2563856"/>
                <a:gd name="connsiteX13" fmla="*/ 432862 w 5477459"/>
                <a:gd name="connsiteY13" fmla="*/ 229109 h 2563856"/>
                <a:gd name="connsiteX14" fmla="*/ 476245 w 5477459"/>
                <a:gd name="connsiteY14" fmla="*/ 196783 h 2563856"/>
                <a:gd name="connsiteX15" fmla="*/ 479182 w 5477459"/>
                <a:gd name="connsiteY15" fmla="*/ 191371 h 2563856"/>
                <a:gd name="connsiteX16" fmla="*/ 839107 w 5477459"/>
                <a:gd name="connsiteY16" fmla="*/ 0 h 256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77459" h="2563856">
                  <a:moveTo>
                    <a:pt x="839107" y="0"/>
                  </a:moveTo>
                  <a:lnTo>
                    <a:pt x="1013738" y="0"/>
                  </a:lnTo>
                  <a:lnTo>
                    <a:pt x="3140818" y="0"/>
                  </a:lnTo>
                  <a:lnTo>
                    <a:pt x="5028608" y="0"/>
                  </a:lnTo>
                  <a:cubicBezTo>
                    <a:pt x="5268330" y="0"/>
                    <a:pt x="5462663" y="194333"/>
                    <a:pt x="5462663" y="434055"/>
                  </a:cubicBezTo>
                  <a:cubicBezTo>
                    <a:pt x="5444149" y="656598"/>
                    <a:pt x="5483322" y="883665"/>
                    <a:pt x="5476696" y="1111624"/>
                  </a:cubicBezTo>
                  <a:cubicBezTo>
                    <a:pt x="5470070" y="1339583"/>
                    <a:pt x="5440836" y="1571747"/>
                    <a:pt x="5422906" y="1801809"/>
                  </a:cubicBezTo>
                  <a:cubicBezTo>
                    <a:pt x="5378472" y="2031871"/>
                    <a:pt x="5104884" y="2185057"/>
                    <a:pt x="4909339" y="2255743"/>
                  </a:cubicBezTo>
                  <a:cubicBezTo>
                    <a:pt x="4623178" y="2255743"/>
                    <a:pt x="4464878" y="2174573"/>
                    <a:pt x="4170125" y="2225925"/>
                  </a:cubicBezTo>
                  <a:cubicBezTo>
                    <a:pt x="3875372" y="2277277"/>
                    <a:pt x="3670196" y="2519130"/>
                    <a:pt x="3140818" y="2563856"/>
                  </a:cubicBezTo>
                  <a:lnTo>
                    <a:pt x="993860" y="2494282"/>
                  </a:lnTo>
                  <a:cubicBezTo>
                    <a:pt x="511803" y="2366739"/>
                    <a:pt x="331304" y="2109911"/>
                    <a:pt x="248478" y="1798596"/>
                  </a:cubicBezTo>
                  <a:lnTo>
                    <a:pt x="0" y="864651"/>
                  </a:lnTo>
                  <a:cubicBezTo>
                    <a:pt x="0" y="653331"/>
                    <a:pt x="274498" y="370079"/>
                    <a:pt x="432862" y="229109"/>
                  </a:cubicBezTo>
                  <a:lnTo>
                    <a:pt x="476245" y="196783"/>
                  </a:lnTo>
                  <a:lnTo>
                    <a:pt x="479182" y="191371"/>
                  </a:lnTo>
                  <a:cubicBezTo>
                    <a:pt x="557185" y="75911"/>
                    <a:pt x="689281" y="0"/>
                    <a:pt x="83910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E407E32B-80E9-3413-E35F-D4EA054B6350}"/>
                </a:ext>
              </a:extLst>
            </p:cNvPr>
            <p:cNvSpPr/>
            <p:nvPr/>
          </p:nvSpPr>
          <p:spPr>
            <a:xfrm>
              <a:off x="8760520" y="5569321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Rectangle: Rounded Corners 13">
              <a:extLst>
                <a:ext uri="{FF2B5EF4-FFF2-40B4-BE49-F238E27FC236}">
                  <a16:creationId xmlns:a16="http://schemas.microsoft.com/office/drawing/2014/main" id="{655BC2C9-45DE-FC5F-261E-FABBC0C47CEE}"/>
                </a:ext>
              </a:extLst>
            </p:cNvPr>
            <p:cNvSpPr/>
            <p:nvPr/>
          </p:nvSpPr>
          <p:spPr>
            <a:xfrm>
              <a:off x="9002278" y="4501701"/>
              <a:ext cx="341574" cy="126016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77650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8310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  <a:gd name="connsiteX0" fmla="*/ 0 w 332174"/>
                <a:gd name="connsiteY0" fmla="*/ 90048 h 1225484"/>
                <a:gd name="connsiteX1" fmla="*/ 167698 w 332174"/>
                <a:gd name="connsiteY1" fmla="*/ 0 h 1225484"/>
                <a:gd name="connsiteX2" fmla="*/ 242126 w 332174"/>
                <a:gd name="connsiteY2" fmla="*/ 0 h 1225484"/>
                <a:gd name="connsiteX3" fmla="*/ 332174 w 332174"/>
                <a:gd name="connsiteY3" fmla="*/ 90048 h 1225484"/>
                <a:gd name="connsiteX4" fmla="*/ 299740 w 332174"/>
                <a:gd name="connsiteY4" fmla="*/ 658551 h 1225484"/>
                <a:gd name="connsiteX5" fmla="*/ 332174 w 332174"/>
                <a:gd name="connsiteY5" fmla="*/ 1135436 h 1225484"/>
                <a:gd name="connsiteX6" fmla="*/ 242126 w 332174"/>
                <a:gd name="connsiteY6" fmla="*/ 1225484 h 1225484"/>
                <a:gd name="connsiteX7" fmla="*/ 167698 w 332174"/>
                <a:gd name="connsiteY7" fmla="*/ 1225484 h 1225484"/>
                <a:gd name="connsiteX8" fmla="*/ 105382 w 332174"/>
                <a:gd name="connsiteY8" fmla="*/ 1135436 h 1225484"/>
                <a:gd name="connsiteX9" fmla="*/ 125938 w 332174"/>
                <a:gd name="connsiteY9" fmla="*/ 658551 h 1225484"/>
                <a:gd name="connsiteX10" fmla="*/ 0 w 33217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174" h="1225484">
                  <a:moveTo>
                    <a:pt x="0" y="90048"/>
                  </a:moveTo>
                  <a:cubicBezTo>
                    <a:pt x="0" y="40316"/>
                    <a:pt x="117966" y="0"/>
                    <a:pt x="167698" y="0"/>
                  </a:cubicBezTo>
                  <a:lnTo>
                    <a:pt x="242126" y="0"/>
                  </a:lnTo>
                  <a:cubicBezTo>
                    <a:pt x="291858" y="0"/>
                    <a:pt x="332174" y="40316"/>
                    <a:pt x="332174" y="90048"/>
                  </a:cubicBezTo>
                  <a:cubicBezTo>
                    <a:pt x="331691" y="278755"/>
                    <a:pt x="300223" y="469844"/>
                    <a:pt x="299740" y="658551"/>
                  </a:cubicBezTo>
                  <a:lnTo>
                    <a:pt x="332174" y="1135436"/>
                  </a:lnTo>
                  <a:cubicBezTo>
                    <a:pt x="332174" y="1185168"/>
                    <a:pt x="291858" y="1225484"/>
                    <a:pt x="242126" y="1225484"/>
                  </a:cubicBezTo>
                  <a:lnTo>
                    <a:pt x="167698" y="1225484"/>
                  </a:lnTo>
                  <a:cubicBezTo>
                    <a:pt x="117966" y="1225484"/>
                    <a:pt x="105382" y="1185168"/>
                    <a:pt x="105382" y="1135436"/>
                  </a:cubicBezTo>
                  <a:cubicBezTo>
                    <a:pt x="105603" y="976474"/>
                    <a:pt x="125717" y="817513"/>
                    <a:pt x="125938" y="658551"/>
                  </a:cubicBezTo>
                  <a:cubicBezTo>
                    <a:pt x="12571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14271F45-E856-4C6A-36B3-AA6CAD7A6450}"/>
                </a:ext>
              </a:extLst>
            </p:cNvPr>
            <p:cNvSpPr/>
            <p:nvPr/>
          </p:nvSpPr>
          <p:spPr>
            <a:xfrm>
              <a:off x="8977249" y="561494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9D678F2-9213-97AD-03E5-C07E05ADA849}"/>
                </a:ext>
              </a:extLst>
            </p:cNvPr>
            <p:cNvSpPr/>
            <p:nvPr/>
          </p:nvSpPr>
          <p:spPr>
            <a:xfrm rot="381580">
              <a:off x="10760975" y="4184691"/>
              <a:ext cx="798612" cy="154956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  <a:gd name="connsiteX0" fmla="*/ 357956 w 756574"/>
                <a:gd name="connsiteY0" fmla="*/ 3487 h 1265217"/>
                <a:gd name="connsiteX1" fmla="*/ 430762 w 756574"/>
                <a:gd name="connsiteY1" fmla="*/ 21739 h 1265217"/>
                <a:gd name="connsiteX2" fmla="*/ 574207 w 756574"/>
                <a:gd name="connsiteY2" fmla="*/ 345223 h 1265217"/>
                <a:gd name="connsiteX3" fmla="*/ 689059 w 756574"/>
                <a:gd name="connsiteY3" fmla="*/ 510871 h 1265217"/>
                <a:gd name="connsiteX4" fmla="*/ 701577 w 756574"/>
                <a:gd name="connsiteY4" fmla="*/ 512433 h 1265217"/>
                <a:gd name="connsiteX5" fmla="*/ 756574 w 756574"/>
                <a:gd name="connsiteY5" fmla="*/ 563696 h 1265217"/>
                <a:gd name="connsiteX6" fmla="*/ 707500 w 756574"/>
                <a:gd name="connsiteY6" fmla="*/ 914942 h 1265217"/>
                <a:gd name="connsiteX7" fmla="*/ 756574 w 756574"/>
                <a:gd name="connsiteY7" fmla="*/ 1209581 h 1265217"/>
                <a:gd name="connsiteX8" fmla="*/ 666526 w 756574"/>
                <a:gd name="connsiteY8" fmla="*/ 1265217 h 1265217"/>
                <a:gd name="connsiteX9" fmla="*/ 592098 w 756574"/>
                <a:gd name="connsiteY9" fmla="*/ 1265217 h 1265217"/>
                <a:gd name="connsiteX10" fmla="*/ 502050 w 756574"/>
                <a:gd name="connsiteY10" fmla="*/ 1209582 h 1265217"/>
                <a:gd name="connsiteX11" fmla="*/ 550338 w 756574"/>
                <a:gd name="connsiteY11" fmla="*/ 914942 h 1265217"/>
                <a:gd name="connsiteX12" fmla="*/ 526194 w 756574"/>
                <a:gd name="connsiteY12" fmla="*/ 739319 h 1265217"/>
                <a:gd name="connsiteX13" fmla="*/ 520879 w 756574"/>
                <a:gd name="connsiteY13" fmla="*/ 711097 h 1265217"/>
                <a:gd name="connsiteX14" fmla="*/ 517880 w 756574"/>
                <a:gd name="connsiteY14" fmla="*/ 708297 h 1265217"/>
                <a:gd name="connsiteX15" fmla="*/ 358505 w 756574"/>
                <a:gd name="connsiteY15" fmla="*/ 463645 h 1265217"/>
                <a:gd name="connsiteX16" fmla="*/ 678 w 756574"/>
                <a:gd name="connsiteY16" fmla="*/ 91363 h 1265217"/>
                <a:gd name="connsiteX17" fmla="*/ 259929 w 756574"/>
                <a:gd name="connsiteY17" fmla="*/ 52428 h 1265217"/>
                <a:gd name="connsiteX18" fmla="*/ 325145 w 756574"/>
                <a:gd name="connsiteY18" fmla="*/ 16561 h 1265217"/>
                <a:gd name="connsiteX19" fmla="*/ 357956 w 756574"/>
                <a:gd name="connsiteY19" fmla="*/ 3487 h 1265217"/>
                <a:gd name="connsiteX0" fmla="*/ 357956 w 756574"/>
                <a:gd name="connsiteY0" fmla="*/ 206272 h 1468002"/>
                <a:gd name="connsiteX1" fmla="*/ 579855 w 756574"/>
                <a:gd name="connsiteY1" fmla="*/ 1317 h 1468002"/>
                <a:gd name="connsiteX2" fmla="*/ 574207 w 756574"/>
                <a:gd name="connsiteY2" fmla="*/ 548008 h 1468002"/>
                <a:gd name="connsiteX3" fmla="*/ 689059 w 756574"/>
                <a:gd name="connsiteY3" fmla="*/ 713656 h 1468002"/>
                <a:gd name="connsiteX4" fmla="*/ 701577 w 756574"/>
                <a:gd name="connsiteY4" fmla="*/ 715218 h 1468002"/>
                <a:gd name="connsiteX5" fmla="*/ 756574 w 756574"/>
                <a:gd name="connsiteY5" fmla="*/ 766481 h 1468002"/>
                <a:gd name="connsiteX6" fmla="*/ 707500 w 756574"/>
                <a:gd name="connsiteY6" fmla="*/ 1117727 h 1468002"/>
                <a:gd name="connsiteX7" fmla="*/ 756574 w 756574"/>
                <a:gd name="connsiteY7" fmla="*/ 1412366 h 1468002"/>
                <a:gd name="connsiteX8" fmla="*/ 666526 w 756574"/>
                <a:gd name="connsiteY8" fmla="*/ 1468002 h 1468002"/>
                <a:gd name="connsiteX9" fmla="*/ 592098 w 756574"/>
                <a:gd name="connsiteY9" fmla="*/ 1468002 h 1468002"/>
                <a:gd name="connsiteX10" fmla="*/ 502050 w 756574"/>
                <a:gd name="connsiteY10" fmla="*/ 1412367 h 1468002"/>
                <a:gd name="connsiteX11" fmla="*/ 550338 w 756574"/>
                <a:gd name="connsiteY11" fmla="*/ 1117727 h 1468002"/>
                <a:gd name="connsiteX12" fmla="*/ 526194 w 756574"/>
                <a:gd name="connsiteY12" fmla="*/ 942104 h 1468002"/>
                <a:gd name="connsiteX13" fmla="*/ 520879 w 756574"/>
                <a:gd name="connsiteY13" fmla="*/ 913882 h 1468002"/>
                <a:gd name="connsiteX14" fmla="*/ 517880 w 756574"/>
                <a:gd name="connsiteY14" fmla="*/ 911082 h 1468002"/>
                <a:gd name="connsiteX15" fmla="*/ 358505 w 756574"/>
                <a:gd name="connsiteY15" fmla="*/ 666430 h 1468002"/>
                <a:gd name="connsiteX16" fmla="*/ 678 w 756574"/>
                <a:gd name="connsiteY16" fmla="*/ 294148 h 1468002"/>
                <a:gd name="connsiteX17" fmla="*/ 259929 w 756574"/>
                <a:gd name="connsiteY17" fmla="*/ 255213 h 1468002"/>
                <a:gd name="connsiteX18" fmla="*/ 325145 w 756574"/>
                <a:gd name="connsiteY18" fmla="*/ 219346 h 1468002"/>
                <a:gd name="connsiteX19" fmla="*/ 357956 w 756574"/>
                <a:gd name="connsiteY19" fmla="*/ 206272 h 146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6574" h="1468002">
                  <a:moveTo>
                    <a:pt x="357956" y="206272"/>
                  </a:moveTo>
                  <a:cubicBezTo>
                    <a:pt x="390331" y="198071"/>
                    <a:pt x="568789" y="-18802"/>
                    <a:pt x="579855" y="1317"/>
                  </a:cubicBezTo>
                  <a:cubicBezTo>
                    <a:pt x="635416" y="103342"/>
                    <a:pt x="518646" y="445984"/>
                    <a:pt x="574207" y="548008"/>
                  </a:cubicBezTo>
                  <a:lnTo>
                    <a:pt x="689059" y="713656"/>
                  </a:lnTo>
                  <a:lnTo>
                    <a:pt x="701577" y="715218"/>
                  </a:lnTo>
                  <a:cubicBezTo>
                    <a:pt x="733896" y="723664"/>
                    <a:pt x="756574" y="743437"/>
                    <a:pt x="756574" y="766481"/>
                  </a:cubicBezTo>
                  <a:cubicBezTo>
                    <a:pt x="756091" y="883073"/>
                    <a:pt x="707983" y="1001135"/>
                    <a:pt x="707500" y="1117727"/>
                  </a:cubicBezTo>
                  <a:lnTo>
                    <a:pt x="756574" y="1412366"/>
                  </a:lnTo>
                  <a:cubicBezTo>
                    <a:pt x="756574" y="1443093"/>
                    <a:pt x="716258" y="1468002"/>
                    <a:pt x="666526" y="1468002"/>
                  </a:cubicBezTo>
                  <a:lnTo>
                    <a:pt x="592098" y="1468002"/>
                  </a:lnTo>
                  <a:cubicBezTo>
                    <a:pt x="542366" y="1468002"/>
                    <a:pt x="502050" y="1443093"/>
                    <a:pt x="502050" y="1412367"/>
                  </a:cubicBezTo>
                  <a:cubicBezTo>
                    <a:pt x="502271" y="1314153"/>
                    <a:pt x="550117" y="1215940"/>
                    <a:pt x="550338" y="1117727"/>
                  </a:cubicBezTo>
                  <a:cubicBezTo>
                    <a:pt x="550228" y="1059186"/>
                    <a:pt x="538211" y="1000645"/>
                    <a:pt x="526194" y="942104"/>
                  </a:cubicBezTo>
                  <a:lnTo>
                    <a:pt x="520879" y="913882"/>
                  </a:lnTo>
                  <a:lnTo>
                    <a:pt x="517880" y="911082"/>
                  </a:lnTo>
                  <a:cubicBezTo>
                    <a:pt x="470914" y="825229"/>
                    <a:pt x="444705" y="769252"/>
                    <a:pt x="358505" y="666430"/>
                  </a:cubicBezTo>
                  <a:cubicBezTo>
                    <a:pt x="272305" y="563608"/>
                    <a:pt x="57091" y="396261"/>
                    <a:pt x="678" y="294148"/>
                  </a:cubicBezTo>
                  <a:cubicBezTo>
                    <a:pt x="-14077" y="267322"/>
                    <a:pt x="216353" y="279180"/>
                    <a:pt x="259929" y="255213"/>
                  </a:cubicBezTo>
                  <a:lnTo>
                    <a:pt x="325145" y="219346"/>
                  </a:lnTo>
                  <a:cubicBezTo>
                    <a:pt x="336039" y="213354"/>
                    <a:pt x="347165" y="209006"/>
                    <a:pt x="357956" y="20627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29C28A29-B5B1-D3B9-83CD-2748107AA7F9}"/>
                </a:ext>
              </a:extLst>
            </p:cNvPr>
            <p:cNvSpPr/>
            <p:nvPr/>
          </p:nvSpPr>
          <p:spPr>
            <a:xfrm>
              <a:off x="11116006" y="563205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C35AD702-D640-E5E5-FFA8-71D06F32A4F6}"/>
                </a:ext>
              </a:extLst>
            </p:cNvPr>
            <p:cNvSpPr/>
            <p:nvPr/>
          </p:nvSpPr>
          <p:spPr>
            <a:xfrm>
              <a:off x="10625517" y="5563618"/>
              <a:ext cx="325091" cy="23991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E44D51A-9321-A267-4375-AEEA753C95AC}"/>
                </a:ext>
              </a:extLst>
            </p:cNvPr>
            <p:cNvSpPr/>
            <p:nvPr/>
          </p:nvSpPr>
          <p:spPr>
            <a:xfrm>
              <a:off x="11383747" y="3383077"/>
              <a:ext cx="259935" cy="1476626"/>
            </a:xfrm>
            <a:custGeom>
              <a:avLst/>
              <a:gdLst>
                <a:gd name="connsiteX0" fmla="*/ 90005 w 452984"/>
                <a:gd name="connsiteY0" fmla="*/ 31960 h 2573290"/>
                <a:gd name="connsiteX1" fmla="*/ 417996 w 452984"/>
                <a:gd name="connsiteY1" fmla="*/ 876786 h 2573290"/>
                <a:gd name="connsiteX2" fmla="*/ 427935 w 452984"/>
                <a:gd name="connsiteY2" fmla="*/ 2417351 h 2573290"/>
                <a:gd name="connsiteX3" fmla="*/ 278848 w 452984"/>
                <a:gd name="connsiteY3" fmla="*/ 2407412 h 2573290"/>
                <a:gd name="connsiteX4" fmla="*/ 298726 w 452984"/>
                <a:gd name="connsiteY4" fmla="*/ 1413499 h 2573290"/>
                <a:gd name="connsiteX5" fmla="*/ 278848 w 452984"/>
                <a:gd name="connsiteY5" fmla="*/ 846968 h 2573290"/>
                <a:gd name="connsiteX6" fmla="*/ 10491 w 452984"/>
                <a:gd name="connsiteY6" fmla="*/ 240682 h 2573290"/>
                <a:gd name="connsiteX7" fmla="*/ 90005 w 452984"/>
                <a:gd name="connsiteY7" fmla="*/ 31960 h 257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984" h="2573290">
                  <a:moveTo>
                    <a:pt x="90005" y="31960"/>
                  </a:moveTo>
                  <a:cubicBezTo>
                    <a:pt x="157922" y="137977"/>
                    <a:pt x="361674" y="479221"/>
                    <a:pt x="417996" y="876786"/>
                  </a:cubicBezTo>
                  <a:cubicBezTo>
                    <a:pt x="474318" y="1274351"/>
                    <a:pt x="451126" y="2162247"/>
                    <a:pt x="427935" y="2417351"/>
                  </a:cubicBezTo>
                  <a:cubicBezTo>
                    <a:pt x="404744" y="2672455"/>
                    <a:pt x="300383" y="2574721"/>
                    <a:pt x="278848" y="2407412"/>
                  </a:cubicBezTo>
                  <a:cubicBezTo>
                    <a:pt x="257313" y="2240103"/>
                    <a:pt x="298726" y="1673573"/>
                    <a:pt x="298726" y="1413499"/>
                  </a:cubicBezTo>
                  <a:cubicBezTo>
                    <a:pt x="298726" y="1153425"/>
                    <a:pt x="326887" y="1042437"/>
                    <a:pt x="278848" y="846968"/>
                  </a:cubicBezTo>
                  <a:cubicBezTo>
                    <a:pt x="230809" y="651499"/>
                    <a:pt x="41965" y="374860"/>
                    <a:pt x="10491" y="240682"/>
                  </a:cubicBezTo>
                  <a:cubicBezTo>
                    <a:pt x="-20983" y="106504"/>
                    <a:pt x="22088" y="-74057"/>
                    <a:pt x="90005" y="3196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776A2CBF-6451-686E-EE56-412E9EB9974E}"/>
                </a:ext>
              </a:extLst>
            </p:cNvPr>
            <p:cNvSpPr/>
            <p:nvPr/>
          </p:nvSpPr>
          <p:spPr>
            <a:xfrm rot="1830552">
              <a:off x="10508302" y="4614923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F0B22775-F1BA-4542-171D-C7A4341A4478}"/>
                </a:ext>
              </a:extLst>
            </p:cNvPr>
            <p:cNvSpPr/>
            <p:nvPr/>
          </p:nvSpPr>
          <p:spPr>
            <a:xfrm rot="679705">
              <a:off x="10654511" y="4669581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660AA53F-6923-08E1-067E-E3E6C6622B38}"/>
                </a:ext>
              </a:extLst>
            </p:cNvPr>
            <p:cNvSpPr/>
            <p:nvPr/>
          </p:nvSpPr>
          <p:spPr>
            <a:xfrm rot="20926994">
              <a:off x="10797986" y="4675046"/>
              <a:ext cx="62737" cy="256651"/>
            </a:xfrm>
            <a:prstGeom prst="roundRect">
              <a:avLst>
                <a:gd name="adj" fmla="val 50000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EA5B605A-8729-3DEA-5A65-E16C869ED667}"/>
                </a:ext>
              </a:extLst>
            </p:cNvPr>
            <p:cNvSpPr/>
            <p:nvPr/>
          </p:nvSpPr>
          <p:spPr>
            <a:xfrm>
              <a:off x="8333798" y="3177373"/>
              <a:ext cx="643238" cy="521489"/>
            </a:xfrm>
            <a:custGeom>
              <a:avLst/>
              <a:gdLst>
                <a:gd name="connsiteX0" fmla="*/ 186484 w 1111932"/>
                <a:gd name="connsiteY0" fmla="*/ 17908 h 904009"/>
                <a:gd name="connsiteX1" fmla="*/ 713258 w 1111932"/>
                <a:gd name="connsiteY1" fmla="*/ 226630 h 904009"/>
                <a:gd name="connsiteX2" fmla="*/ 971675 w 1111932"/>
                <a:gd name="connsiteY2" fmla="*/ 226630 h 904009"/>
                <a:gd name="connsiteX3" fmla="*/ 1051188 w 1111932"/>
                <a:gd name="connsiteY3" fmla="*/ 862734 h 904009"/>
                <a:gd name="connsiteX4" fmla="*/ 57275 w 1111932"/>
                <a:gd name="connsiteY4" fmla="*/ 753404 h 904009"/>
                <a:gd name="connsiteX5" fmla="*/ 186484 w 1111932"/>
                <a:gd name="connsiteY5" fmla="*/ 17908 h 904009"/>
                <a:gd name="connsiteX0" fmla="*/ 187051 w 1111912"/>
                <a:gd name="connsiteY0" fmla="*/ 22689 h 908790"/>
                <a:gd name="connsiteX1" fmla="*/ 733703 w 1111912"/>
                <a:gd name="connsiteY1" fmla="*/ 191655 h 908790"/>
                <a:gd name="connsiteX2" fmla="*/ 972242 w 1111912"/>
                <a:gd name="connsiteY2" fmla="*/ 231411 h 908790"/>
                <a:gd name="connsiteX3" fmla="*/ 1051755 w 1111912"/>
                <a:gd name="connsiteY3" fmla="*/ 867515 h 908790"/>
                <a:gd name="connsiteX4" fmla="*/ 57842 w 1111912"/>
                <a:gd name="connsiteY4" fmla="*/ 758185 h 908790"/>
                <a:gd name="connsiteX5" fmla="*/ 187051 w 1111912"/>
                <a:gd name="connsiteY5" fmla="*/ 22689 h 908790"/>
                <a:gd name="connsiteX0" fmla="*/ 187051 w 1120960"/>
                <a:gd name="connsiteY0" fmla="*/ 22689 h 908790"/>
                <a:gd name="connsiteX1" fmla="*/ 733703 w 1120960"/>
                <a:gd name="connsiteY1" fmla="*/ 191655 h 908790"/>
                <a:gd name="connsiteX2" fmla="*/ 1011998 w 1120960"/>
                <a:gd name="connsiteY2" fmla="*/ 231411 h 908790"/>
                <a:gd name="connsiteX3" fmla="*/ 1051755 w 1120960"/>
                <a:gd name="connsiteY3" fmla="*/ 867515 h 908790"/>
                <a:gd name="connsiteX4" fmla="*/ 57842 w 1120960"/>
                <a:gd name="connsiteY4" fmla="*/ 758185 h 908790"/>
                <a:gd name="connsiteX5" fmla="*/ 187051 w 1120960"/>
                <a:gd name="connsiteY5" fmla="*/ 22689 h 9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0960" h="908790">
                  <a:moveTo>
                    <a:pt x="187051" y="22689"/>
                  </a:moveTo>
                  <a:cubicBezTo>
                    <a:pt x="299695" y="-71733"/>
                    <a:pt x="596212" y="156868"/>
                    <a:pt x="733703" y="191655"/>
                  </a:cubicBezTo>
                  <a:cubicBezTo>
                    <a:pt x="871194" y="226442"/>
                    <a:pt x="958989" y="118768"/>
                    <a:pt x="1011998" y="231411"/>
                  </a:cubicBezTo>
                  <a:cubicBezTo>
                    <a:pt x="1065007" y="344054"/>
                    <a:pt x="1204155" y="779719"/>
                    <a:pt x="1051755" y="867515"/>
                  </a:cubicBezTo>
                  <a:cubicBezTo>
                    <a:pt x="899355" y="955311"/>
                    <a:pt x="203616" y="895676"/>
                    <a:pt x="57842" y="758185"/>
                  </a:cubicBezTo>
                  <a:cubicBezTo>
                    <a:pt x="-87932" y="620694"/>
                    <a:pt x="74407" y="117111"/>
                    <a:pt x="187051" y="2268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9BDB6AFD-9384-CDCB-D756-31FFCC1B720E}"/>
                </a:ext>
              </a:extLst>
            </p:cNvPr>
            <p:cNvSpPr/>
            <p:nvPr/>
          </p:nvSpPr>
          <p:spPr>
            <a:xfrm rot="2356025">
              <a:off x="8754818" y="3572516"/>
              <a:ext cx="906855" cy="744482"/>
            </a:xfrm>
            <a:custGeom>
              <a:avLst/>
              <a:gdLst>
                <a:gd name="connsiteX0" fmla="*/ 145904 w 2422002"/>
                <a:gd name="connsiteY0" fmla="*/ 458502 h 2133583"/>
                <a:gd name="connsiteX1" fmla="*/ 46512 w 2422002"/>
                <a:gd name="connsiteY1" fmla="*/ 1263571 h 2133583"/>
                <a:gd name="connsiteX2" fmla="*/ 851582 w 2422002"/>
                <a:gd name="connsiteY2" fmla="*/ 1760528 h 2133583"/>
                <a:gd name="connsiteX3" fmla="*/ 1815678 w 2422002"/>
                <a:gd name="connsiteY3" fmla="*/ 2108397 h 2133583"/>
                <a:gd name="connsiteX4" fmla="*/ 1477747 w 2422002"/>
                <a:gd name="connsiteY4" fmla="*/ 1054850 h 2133583"/>
                <a:gd name="connsiteX5" fmla="*/ 2421964 w 2422002"/>
                <a:gd name="connsiteY5" fmla="*/ 408806 h 2133583"/>
                <a:gd name="connsiteX6" fmla="*/ 1437991 w 2422002"/>
                <a:gd name="connsiteY6" fmla="*/ 339232 h 2133583"/>
                <a:gd name="connsiteX7" fmla="*/ 553408 w 2422002"/>
                <a:gd name="connsiteY7" fmla="*/ 1302 h 2133583"/>
                <a:gd name="connsiteX8" fmla="*/ 145904 w 2422002"/>
                <a:gd name="connsiteY8" fmla="*/ 458502 h 213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2002" h="2133583">
                  <a:moveTo>
                    <a:pt x="145904" y="458502"/>
                  </a:moveTo>
                  <a:cubicBezTo>
                    <a:pt x="61421" y="668880"/>
                    <a:pt x="-71101" y="1046567"/>
                    <a:pt x="46512" y="1263571"/>
                  </a:cubicBezTo>
                  <a:cubicBezTo>
                    <a:pt x="164125" y="1480575"/>
                    <a:pt x="556721" y="1619724"/>
                    <a:pt x="851582" y="1760528"/>
                  </a:cubicBezTo>
                  <a:cubicBezTo>
                    <a:pt x="1146443" y="1901332"/>
                    <a:pt x="1711317" y="2226010"/>
                    <a:pt x="1815678" y="2108397"/>
                  </a:cubicBezTo>
                  <a:cubicBezTo>
                    <a:pt x="1920039" y="1990784"/>
                    <a:pt x="1376699" y="1338115"/>
                    <a:pt x="1477747" y="1054850"/>
                  </a:cubicBezTo>
                  <a:cubicBezTo>
                    <a:pt x="1578795" y="771585"/>
                    <a:pt x="2428590" y="528076"/>
                    <a:pt x="2421964" y="408806"/>
                  </a:cubicBezTo>
                  <a:cubicBezTo>
                    <a:pt x="2415338" y="289536"/>
                    <a:pt x="1749417" y="407149"/>
                    <a:pt x="1437991" y="339232"/>
                  </a:cubicBezTo>
                  <a:cubicBezTo>
                    <a:pt x="1126565" y="271315"/>
                    <a:pt x="768756" y="-21889"/>
                    <a:pt x="553408" y="1302"/>
                  </a:cubicBezTo>
                  <a:cubicBezTo>
                    <a:pt x="338060" y="24493"/>
                    <a:pt x="230387" y="248124"/>
                    <a:pt x="145904" y="45850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8AAA40B-2723-FF29-6A5C-7949F8183C59}"/>
                </a:ext>
              </a:extLst>
            </p:cNvPr>
            <p:cNvSpPr/>
            <p:nvPr/>
          </p:nvSpPr>
          <p:spPr>
            <a:xfrm>
              <a:off x="9396717" y="3254713"/>
              <a:ext cx="1886254" cy="575616"/>
            </a:xfrm>
            <a:custGeom>
              <a:avLst/>
              <a:gdLst>
                <a:gd name="connsiteX0" fmla="*/ 126269 w 3298891"/>
                <a:gd name="connsiteY0" fmla="*/ 71074 h 1074189"/>
                <a:gd name="connsiteX1" fmla="*/ 702739 w 3298891"/>
                <a:gd name="connsiteY1" fmla="*/ 955657 h 1074189"/>
                <a:gd name="connsiteX2" fmla="*/ 1895434 w 3298891"/>
                <a:gd name="connsiteY2" fmla="*/ 1005353 h 1074189"/>
                <a:gd name="connsiteX3" fmla="*/ 2710443 w 3298891"/>
                <a:gd name="connsiteY3" fmla="*/ 399066 h 1074189"/>
                <a:gd name="connsiteX4" fmla="*/ 3157704 w 3298891"/>
                <a:gd name="connsiteY4" fmla="*/ 90953 h 1074189"/>
                <a:gd name="connsiteX5" fmla="*/ 126269 w 3298891"/>
                <a:gd name="connsiteY5" fmla="*/ 71074 h 1074189"/>
                <a:gd name="connsiteX0" fmla="*/ 126269 w 3298891"/>
                <a:gd name="connsiteY0" fmla="*/ 0 h 1003115"/>
                <a:gd name="connsiteX1" fmla="*/ 702739 w 3298891"/>
                <a:gd name="connsiteY1" fmla="*/ 884583 h 1003115"/>
                <a:gd name="connsiteX2" fmla="*/ 1895434 w 3298891"/>
                <a:gd name="connsiteY2" fmla="*/ 934279 h 1003115"/>
                <a:gd name="connsiteX3" fmla="*/ 2710443 w 3298891"/>
                <a:gd name="connsiteY3" fmla="*/ 327992 h 1003115"/>
                <a:gd name="connsiteX4" fmla="*/ 3157704 w 3298891"/>
                <a:gd name="connsiteY4" fmla="*/ 19879 h 1003115"/>
                <a:gd name="connsiteX5" fmla="*/ 126269 w 3298891"/>
                <a:gd name="connsiteY5" fmla="*/ 0 h 1003115"/>
                <a:gd name="connsiteX0" fmla="*/ 125423 w 3287141"/>
                <a:gd name="connsiteY0" fmla="*/ 65309 h 1068424"/>
                <a:gd name="connsiteX1" fmla="*/ 701893 w 3287141"/>
                <a:gd name="connsiteY1" fmla="*/ 949892 h 1068424"/>
                <a:gd name="connsiteX2" fmla="*/ 1894588 w 3287141"/>
                <a:gd name="connsiteY2" fmla="*/ 999588 h 1068424"/>
                <a:gd name="connsiteX3" fmla="*/ 2709597 w 3287141"/>
                <a:gd name="connsiteY3" fmla="*/ 393301 h 1068424"/>
                <a:gd name="connsiteX4" fmla="*/ 3144158 w 3287141"/>
                <a:gd name="connsiteY4" fmla="*/ 66138 h 1068424"/>
                <a:gd name="connsiteX5" fmla="*/ 125423 w 3287141"/>
                <a:gd name="connsiteY5" fmla="*/ 65309 h 1068424"/>
                <a:gd name="connsiteX0" fmla="*/ 125423 w 3287141"/>
                <a:gd name="connsiteY0" fmla="*/ 0 h 1003115"/>
                <a:gd name="connsiteX1" fmla="*/ 701893 w 3287141"/>
                <a:gd name="connsiteY1" fmla="*/ 884583 h 1003115"/>
                <a:gd name="connsiteX2" fmla="*/ 1894588 w 3287141"/>
                <a:gd name="connsiteY2" fmla="*/ 934279 h 1003115"/>
                <a:gd name="connsiteX3" fmla="*/ 2709597 w 3287141"/>
                <a:gd name="connsiteY3" fmla="*/ 327992 h 1003115"/>
                <a:gd name="connsiteX4" fmla="*/ 3144158 w 3287141"/>
                <a:gd name="connsiteY4" fmla="*/ 829 h 1003115"/>
                <a:gd name="connsiteX5" fmla="*/ 125423 w 3287141"/>
                <a:gd name="connsiteY5" fmla="*/ 0 h 100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7141" h="1003115">
                  <a:moveTo>
                    <a:pt x="125423" y="0"/>
                  </a:moveTo>
                  <a:cubicBezTo>
                    <a:pt x="-281621" y="147292"/>
                    <a:pt x="407032" y="728870"/>
                    <a:pt x="701893" y="884583"/>
                  </a:cubicBezTo>
                  <a:cubicBezTo>
                    <a:pt x="996754" y="1040296"/>
                    <a:pt x="1559971" y="1027044"/>
                    <a:pt x="1894588" y="934279"/>
                  </a:cubicBezTo>
                  <a:cubicBezTo>
                    <a:pt x="2229205" y="841514"/>
                    <a:pt x="2709597" y="327992"/>
                    <a:pt x="2709597" y="327992"/>
                  </a:cubicBezTo>
                  <a:cubicBezTo>
                    <a:pt x="2919975" y="175592"/>
                    <a:pt x="3573197" y="53838"/>
                    <a:pt x="3144158" y="829"/>
                  </a:cubicBezTo>
                  <a:lnTo>
                    <a:pt x="125423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D387FB3-6064-E4E3-B433-C266BFF84FD9}"/>
                </a:ext>
              </a:extLst>
            </p:cNvPr>
            <p:cNvSpPr/>
            <p:nvPr/>
          </p:nvSpPr>
          <p:spPr>
            <a:xfrm>
              <a:off x="9949944" y="3811431"/>
              <a:ext cx="1218887" cy="694905"/>
            </a:xfrm>
            <a:custGeom>
              <a:avLst/>
              <a:gdLst>
                <a:gd name="connsiteX0" fmla="*/ 3831 w 2124133"/>
                <a:gd name="connsiteY0" fmla="*/ 893531 h 1210998"/>
                <a:gd name="connsiteX1" fmla="*/ 465385 w 2124133"/>
                <a:gd name="connsiteY1" fmla="*/ 275223 h 1210998"/>
                <a:gd name="connsiteX2" fmla="*/ 1719420 w 2124133"/>
                <a:gd name="connsiteY2" fmla="*/ 5257 h 1210998"/>
                <a:gd name="connsiteX3" fmla="*/ 2111305 w 2124133"/>
                <a:gd name="connsiteY3" fmla="*/ 492937 h 1210998"/>
                <a:gd name="connsiteX4" fmla="*/ 1336242 w 2124133"/>
                <a:gd name="connsiteY4" fmla="*/ 458103 h 1210998"/>
                <a:gd name="connsiteX5" fmla="*/ 944357 w 2124133"/>
                <a:gd name="connsiteY5" fmla="*/ 1024160 h 1210998"/>
                <a:gd name="connsiteX6" fmla="*/ 282505 w 2124133"/>
                <a:gd name="connsiteY6" fmla="*/ 1207040 h 1210998"/>
                <a:gd name="connsiteX7" fmla="*/ 3831 w 2124133"/>
                <a:gd name="connsiteY7" fmla="*/ 893531 h 1210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4133" h="1210998">
                  <a:moveTo>
                    <a:pt x="3831" y="893531"/>
                  </a:moveTo>
                  <a:cubicBezTo>
                    <a:pt x="34311" y="738228"/>
                    <a:pt x="179454" y="423269"/>
                    <a:pt x="465385" y="275223"/>
                  </a:cubicBezTo>
                  <a:cubicBezTo>
                    <a:pt x="751316" y="127177"/>
                    <a:pt x="1445100" y="-31029"/>
                    <a:pt x="1719420" y="5257"/>
                  </a:cubicBezTo>
                  <a:cubicBezTo>
                    <a:pt x="1993740" y="41543"/>
                    <a:pt x="2175168" y="417463"/>
                    <a:pt x="2111305" y="492937"/>
                  </a:cubicBezTo>
                  <a:cubicBezTo>
                    <a:pt x="2047442" y="568411"/>
                    <a:pt x="1530733" y="369566"/>
                    <a:pt x="1336242" y="458103"/>
                  </a:cubicBezTo>
                  <a:cubicBezTo>
                    <a:pt x="1141751" y="546640"/>
                    <a:pt x="1119980" y="899337"/>
                    <a:pt x="944357" y="1024160"/>
                  </a:cubicBezTo>
                  <a:cubicBezTo>
                    <a:pt x="768734" y="1148983"/>
                    <a:pt x="434905" y="1230263"/>
                    <a:pt x="282505" y="1207040"/>
                  </a:cubicBezTo>
                  <a:cubicBezTo>
                    <a:pt x="130105" y="1183817"/>
                    <a:pt x="-26649" y="1048834"/>
                    <a:pt x="3831" y="89353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7FCC1121-5EA1-B204-53BD-78B1E5925704}"/>
                </a:ext>
              </a:extLst>
            </p:cNvPr>
            <p:cNvSpPr/>
            <p:nvPr/>
          </p:nvSpPr>
          <p:spPr>
            <a:xfrm>
              <a:off x="11480657" y="4513104"/>
              <a:ext cx="137468" cy="414307"/>
            </a:xfrm>
            <a:custGeom>
              <a:avLst/>
              <a:gdLst>
                <a:gd name="connsiteX0" fmla="*/ 227531 w 239563"/>
                <a:gd name="connsiteY0" fmla="*/ 62624 h 722006"/>
                <a:gd name="connsiteX1" fmla="*/ 131736 w 239563"/>
                <a:gd name="connsiteY1" fmla="*/ 62624 h 722006"/>
                <a:gd name="connsiteX2" fmla="*/ 1108 w 239563"/>
                <a:gd name="connsiteY2" fmla="*/ 384841 h 722006"/>
                <a:gd name="connsiteX3" fmla="*/ 210114 w 239563"/>
                <a:gd name="connsiteY3" fmla="*/ 715767 h 722006"/>
                <a:gd name="connsiteX4" fmla="*/ 227531 w 239563"/>
                <a:gd name="connsiteY4" fmla="*/ 62624 h 72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563" h="722006">
                  <a:moveTo>
                    <a:pt x="227531" y="62624"/>
                  </a:moveTo>
                  <a:cubicBezTo>
                    <a:pt x="214468" y="-46233"/>
                    <a:pt x="169473" y="8921"/>
                    <a:pt x="131736" y="62624"/>
                  </a:cubicBezTo>
                  <a:cubicBezTo>
                    <a:pt x="93999" y="116327"/>
                    <a:pt x="-11955" y="275984"/>
                    <a:pt x="1108" y="384841"/>
                  </a:cubicBezTo>
                  <a:cubicBezTo>
                    <a:pt x="14171" y="493698"/>
                    <a:pt x="168023" y="766567"/>
                    <a:pt x="210114" y="715767"/>
                  </a:cubicBezTo>
                  <a:cubicBezTo>
                    <a:pt x="252205" y="664967"/>
                    <a:pt x="240594" y="171481"/>
                    <a:pt x="227531" y="62624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B99A5AD5-3B66-E64D-F944-3FDAEA989A61}"/>
              </a:ext>
            </a:extLst>
          </p:cNvPr>
          <p:cNvGrpSpPr/>
          <p:nvPr/>
        </p:nvGrpSpPr>
        <p:grpSpPr>
          <a:xfrm>
            <a:off x="7441660" y="2739879"/>
            <a:ext cx="1329888" cy="1335769"/>
            <a:chOff x="7441660" y="2845234"/>
            <a:chExt cx="1329888" cy="1335769"/>
          </a:xfrm>
        </p:grpSpPr>
        <p:sp>
          <p:nvSpPr>
            <p:cNvPr id="230" name="Moon 229">
              <a:extLst>
                <a:ext uri="{FF2B5EF4-FFF2-40B4-BE49-F238E27FC236}">
                  <a16:creationId xmlns:a16="http://schemas.microsoft.com/office/drawing/2014/main" id="{7D653920-36BE-D7B3-56A0-117395EEE95A}"/>
                </a:ext>
              </a:extLst>
            </p:cNvPr>
            <p:cNvSpPr/>
            <p:nvPr/>
          </p:nvSpPr>
          <p:spPr>
            <a:xfrm rot="18103569">
              <a:off x="7730215" y="2764453"/>
              <a:ext cx="315328" cy="566865"/>
            </a:xfrm>
            <a:prstGeom prst="moon">
              <a:avLst>
                <a:gd name="adj" fmla="val 46311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0290653A-2538-31EC-5C8B-FB4F8B13A635}"/>
                </a:ext>
              </a:extLst>
            </p:cNvPr>
            <p:cNvSpPr/>
            <p:nvPr/>
          </p:nvSpPr>
          <p:spPr>
            <a:xfrm rot="839560" flipH="1">
              <a:off x="7447903" y="3078758"/>
              <a:ext cx="525176" cy="208591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  <a:gd name="connsiteX0" fmla="*/ 39190 w 615988"/>
                <a:gd name="connsiteY0" fmla="*/ 149683 h 255659"/>
                <a:gd name="connsiteX1" fmla="*/ 404950 w 615988"/>
                <a:gd name="connsiteY1" fmla="*/ 14510 h 255659"/>
                <a:gd name="connsiteX2" fmla="*/ 579878 w 615988"/>
                <a:gd name="connsiteY2" fmla="*/ 22462 h 255659"/>
                <a:gd name="connsiteX3" fmla="*/ 605855 w 615988"/>
                <a:gd name="connsiteY3" fmla="*/ 180322 h 255659"/>
                <a:gd name="connsiteX4" fmla="*/ 452657 w 615988"/>
                <a:gd name="connsiteY4" fmla="*/ 253050 h 255659"/>
                <a:gd name="connsiteX5" fmla="*/ 55092 w 615988"/>
                <a:gd name="connsiteY5" fmla="*/ 229196 h 255659"/>
                <a:gd name="connsiteX6" fmla="*/ 39190 w 615988"/>
                <a:gd name="connsiteY6" fmla="*/ 149683 h 255659"/>
                <a:gd name="connsiteX0" fmla="*/ 39190 w 624833"/>
                <a:gd name="connsiteY0" fmla="*/ 142198 h 248174"/>
                <a:gd name="connsiteX1" fmla="*/ 404950 w 624833"/>
                <a:gd name="connsiteY1" fmla="*/ 7025 h 248174"/>
                <a:gd name="connsiteX2" fmla="*/ 600235 w 624833"/>
                <a:gd name="connsiteY2" fmla="*/ 35334 h 248174"/>
                <a:gd name="connsiteX3" fmla="*/ 605855 w 624833"/>
                <a:gd name="connsiteY3" fmla="*/ 172837 h 248174"/>
                <a:gd name="connsiteX4" fmla="*/ 452657 w 624833"/>
                <a:gd name="connsiteY4" fmla="*/ 245565 h 248174"/>
                <a:gd name="connsiteX5" fmla="*/ 55092 w 624833"/>
                <a:gd name="connsiteY5" fmla="*/ 221711 h 248174"/>
                <a:gd name="connsiteX6" fmla="*/ 39190 w 624833"/>
                <a:gd name="connsiteY6" fmla="*/ 142198 h 24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833" h="248174">
                  <a:moveTo>
                    <a:pt x="39190" y="142198"/>
                  </a:moveTo>
                  <a:cubicBezTo>
                    <a:pt x="97500" y="106417"/>
                    <a:pt x="311443" y="24836"/>
                    <a:pt x="404950" y="7025"/>
                  </a:cubicBezTo>
                  <a:cubicBezTo>
                    <a:pt x="498457" y="-10786"/>
                    <a:pt x="566751" y="7699"/>
                    <a:pt x="600235" y="35334"/>
                  </a:cubicBezTo>
                  <a:cubicBezTo>
                    <a:pt x="633719" y="62969"/>
                    <a:pt x="630451" y="137799"/>
                    <a:pt x="605855" y="172837"/>
                  </a:cubicBezTo>
                  <a:cubicBezTo>
                    <a:pt x="581259" y="207876"/>
                    <a:pt x="538796" y="236288"/>
                    <a:pt x="452657" y="245565"/>
                  </a:cubicBezTo>
                  <a:cubicBezTo>
                    <a:pt x="366518" y="254842"/>
                    <a:pt x="121353" y="237614"/>
                    <a:pt x="55092" y="221711"/>
                  </a:cubicBezTo>
                  <a:cubicBezTo>
                    <a:pt x="-11169" y="205808"/>
                    <a:pt x="-19120" y="177979"/>
                    <a:pt x="39190" y="14219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494F4A62-DCDB-9964-99D8-43C49C2FC57E}"/>
                </a:ext>
              </a:extLst>
            </p:cNvPr>
            <p:cNvSpPr/>
            <p:nvPr/>
          </p:nvSpPr>
          <p:spPr>
            <a:xfrm>
              <a:off x="7441660" y="3022773"/>
              <a:ext cx="1121765" cy="1158230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  <a:gd name="connsiteX0" fmla="*/ 519844 w 1243761"/>
                <a:gd name="connsiteY0" fmla="*/ 19710 h 1351853"/>
                <a:gd name="connsiteX1" fmla="*/ 290650 w 1243761"/>
                <a:gd name="connsiteY1" fmla="*/ 472438 h 1351853"/>
                <a:gd name="connsiteX2" fmla="*/ 5287 w 1243761"/>
                <a:gd name="connsiteY2" fmla="*/ 887934 h 1351853"/>
                <a:gd name="connsiteX3" fmla="*/ 174998 w 1243761"/>
                <a:gd name="connsiteY3" fmla="*/ 1341945 h 1351853"/>
                <a:gd name="connsiteX4" fmla="*/ 968803 w 1243761"/>
                <a:gd name="connsiteY4" fmla="*/ 1151445 h 1351853"/>
                <a:gd name="connsiteX5" fmla="*/ 1240265 w 1243761"/>
                <a:gd name="connsiteY5" fmla="*/ 589470 h 1351853"/>
                <a:gd name="connsiteX6" fmla="*/ 1154540 w 1243761"/>
                <a:gd name="connsiteY6" fmla="*/ 132270 h 1351853"/>
                <a:gd name="connsiteX7" fmla="*/ 519844 w 1243761"/>
                <a:gd name="connsiteY7" fmla="*/ 19710 h 1351853"/>
                <a:gd name="connsiteX0" fmla="*/ 441158 w 1247471"/>
                <a:gd name="connsiteY0" fmla="*/ 20556 h 1346142"/>
                <a:gd name="connsiteX1" fmla="*/ 290650 w 1247471"/>
                <a:gd name="connsiteY1" fmla="*/ 466727 h 1346142"/>
                <a:gd name="connsiteX2" fmla="*/ 5287 w 1247471"/>
                <a:gd name="connsiteY2" fmla="*/ 882223 h 1346142"/>
                <a:gd name="connsiteX3" fmla="*/ 174998 w 1247471"/>
                <a:gd name="connsiteY3" fmla="*/ 1336234 h 1346142"/>
                <a:gd name="connsiteX4" fmla="*/ 968803 w 1247471"/>
                <a:gd name="connsiteY4" fmla="*/ 1145734 h 1346142"/>
                <a:gd name="connsiteX5" fmla="*/ 1240265 w 1247471"/>
                <a:gd name="connsiteY5" fmla="*/ 583759 h 1346142"/>
                <a:gd name="connsiteX6" fmla="*/ 1154540 w 1247471"/>
                <a:gd name="connsiteY6" fmla="*/ 126559 h 1346142"/>
                <a:gd name="connsiteX7" fmla="*/ 441158 w 1247471"/>
                <a:gd name="connsiteY7" fmla="*/ 20556 h 1346142"/>
                <a:gd name="connsiteX0" fmla="*/ 472300 w 1278613"/>
                <a:gd name="connsiteY0" fmla="*/ 20556 h 1339653"/>
                <a:gd name="connsiteX1" fmla="*/ 321792 w 1278613"/>
                <a:gd name="connsiteY1" fmla="*/ 466727 h 1339653"/>
                <a:gd name="connsiteX2" fmla="*/ 3643 w 1278613"/>
                <a:gd name="connsiteY2" fmla="*/ 1013366 h 1339653"/>
                <a:gd name="connsiteX3" fmla="*/ 206140 w 1278613"/>
                <a:gd name="connsiteY3" fmla="*/ 1336234 h 1339653"/>
                <a:gd name="connsiteX4" fmla="*/ 999945 w 1278613"/>
                <a:gd name="connsiteY4" fmla="*/ 1145734 h 1339653"/>
                <a:gd name="connsiteX5" fmla="*/ 1271407 w 1278613"/>
                <a:gd name="connsiteY5" fmla="*/ 583759 h 1339653"/>
                <a:gd name="connsiteX6" fmla="*/ 1185682 w 1278613"/>
                <a:gd name="connsiteY6" fmla="*/ 126559 h 1339653"/>
                <a:gd name="connsiteX7" fmla="*/ 472300 w 1278613"/>
                <a:gd name="connsiteY7" fmla="*/ 20556 h 1339653"/>
                <a:gd name="connsiteX0" fmla="*/ 468801 w 1275114"/>
                <a:gd name="connsiteY0" fmla="*/ 20556 h 1339653"/>
                <a:gd name="connsiteX1" fmla="*/ 318293 w 1275114"/>
                <a:gd name="connsiteY1" fmla="*/ 466727 h 1339653"/>
                <a:gd name="connsiteX2" fmla="*/ 144 w 1275114"/>
                <a:gd name="connsiteY2" fmla="*/ 1013366 h 1339653"/>
                <a:gd name="connsiteX3" fmla="*/ 202641 w 1275114"/>
                <a:gd name="connsiteY3" fmla="*/ 1336234 h 1339653"/>
                <a:gd name="connsiteX4" fmla="*/ 996446 w 1275114"/>
                <a:gd name="connsiteY4" fmla="*/ 1145734 h 1339653"/>
                <a:gd name="connsiteX5" fmla="*/ 1267908 w 1275114"/>
                <a:gd name="connsiteY5" fmla="*/ 583759 h 1339653"/>
                <a:gd name="connsiteX6" fmla="*/ 1182183 w 1275114"/>
                <a:gd name="connsiteY6" fmla="*/ 126559 h 1339653"/>
                <a:gd name="connsiteX7" fmla="*/ 468801 w 1275114"/>
                <a:gd name="connsiteY7" fmla="*/ 20556 h 1339653"/>
                <a:gd name="connsiteX0" fmla="*/ 469099 w 1275412"/>
                <a:gd name="connsiteY0" fmla="*/ 20556 h 1320568"/>
                <a:gd name="connsiteX1" fmla="*/ 318591 w 1275412"/>
                <a:gd name="connsiteY1" fmla="*/ 466727 h 1320568"/>
                <a:gd name="connsiteX2" fmla="*/ 442 w 1275412"/>
                <a:gd name="connsiteY2" fmla="*/ 1013366 h 1320568"/>
                <a:gd name="connsiteX3" fmla="*/ 268510 w 1275412"/>
                <a:gd name="connsiteY3" fmla="*/ 1316563 h 1320568"/>
                <a:gd name="connsiteX4" fmla="*/ 996744 w 1275412"/>
                <a:gd name="connsiteY4" fmla="*/ 1145734 h 1320568"/>
                <a:gd name="connsiteX5" fmla="*/ 1268206 w 1275412"/>
                <a:gd name="connsiteY5" fmla="*/ 583759 h 1320568"/>
                <a:gd name="connsiteX6" fmla="*/ 1182481 w 1275412"/>
                <a:gd name="connsiteY6" fmla="*/ 126559 h 1320568"/>
                <a:gd name="connsiteX7" fmla="*/ 469099 w 1275412"/>
                <a:gd name="connsiteY7" fmla="*/ 20556 h 1320568"/>
                <a:gd name="connsiteX0" fmla="*/ 469099 w 1287288"/>
                <a:gd name="connsiteY0" fmla="*/ 34061 h 1334073"/>
                <a:gd name="connsiteX1" fmla="*/ 318591 w 1287288"/>
                <a:gd name="connsiteY1" fmla="*/ 480232 h 1334073"/>
                <a:gd name="connsiteX2" fmla="*/ 442 w 1287288"/>
                <a:gd name="connsiteY2" fmla="*/ 1026871 h 1334073"/>
                <a:gd name="connsiteX3" fmla="*/ 268510 w 1287288"/>
                <a:gd name="connsiteY3" fmla="*/ 1330068 h 1334073"/>
                <a:gd name="connsiteX4" fmla="*/ 996744 w 1287288"/>
                <a:gd name="connsiteY4" fmla="*/ 1159239 h 1334073"/>
                <a:gd name="connsiteX5" fmla="*/ 1268206 w 1287288"/>
                <a:gd name="connsiteY5" fmla="*/ 597264 h 1334073"/>
                <a:gd name="connsiteX6" fmla="*/ 1175923 w 1287288"/>
                <a:gd name="connsiteY6" fmla="*/ 94164 h 1334073"/>
                <a:gd name="connsiteX7" fmla="*/ 469099 w 1287288"/>
                <a:gd name="connsiteY7" fmla="*/ 34061 h 1334073"/>
                <a:gd name="connsiteX0" fmla="*/ 469081 w 1289688"/>
                <a:gd name="connsiteY0" fmla="*/ 34061 h 1331611"/>
                <a:gd name="connsiteX1" fmla="*/ 318573 w 1289688"/>
                <a:gd name="connsiteY1" fmla="*/ 480232 h 1331611"/>
                <a:gd name="connsiteX2" fmla="*/ 424 w 1289688"/>
                <a:gd name="connsiteY2" fmla="*/ 1026871 h 1331611"/>
                <a:gd name="connsiteX3" fmla="*/ 268492 w 1289688"/>
                <a:gd name="connsiteY3" fmla="*/ 1330068 h 1331611"/>
                <a:gd name="connsiteX4" fmla="*/ 963940 w 1289688"/>
                <a:gd name="connsiteY4" fmla="*/ 1119897 h 1331611"/>
                <a:gd name="connsiteX5" fmla="*/ 1268188 w 1289688"/>
                <a:gd name="connsiteY5" fmla="*/ 597264 h 1331611"/>
                <a:gd name="connsiteX6" fmla="*/ 1175905 w 1289688"/>
                <a:gd name="connsiteY6" fmla="*/ 94164 h 1331611"/>
                <a:gd name="connsiteX7" fmla="*/ 469081 w 1289688"/>
                <a:gd name="connsiteY7" fmla="*/ 34061 h 13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9688" h="1331611">
                  <a:moveTo>
                    <a:pt x="469081" y="34061"/>
                  </a:moveTo>
                  <a:cubicBezTo>
                    <a:pt x="326192" y="98406"/>
                    <a:pt x="396682" y="314764"/>
                    <a:pt x="318573" y="480232"/>
                  </a:cubicBezTo>
                  <a:cubicBezTo>
                    <a:pt x="240464" y="645700"/>
                    <a:pt x="8771" y="885232"/>
                    <a:pt x="424" y="1026871"/>
                  </a:cubicBezTo>
                  <a:cubicBezTo>
                    <a:pt x="-7923" y="1168510"/>
                    <a:pt x="107906" y="1314564"/>
                    <a:pt x="268492" y="1330068"/>
                  </a:cubicBezTo>
                  <a:cubicBezTo>
                    <a:pt x="429078" y="1345572"/>
                    <a:pt x="797324" y="1242031"/>
                    <a:pt x="963940" y="1119897"/>
                  </a:cubicBezTo>
                  <a:cubicBezTo>
                    <a:pt x="1130556" y="997763"/>
                    <a:pt x="1232861" y="768219"/>
                    <a:pt x="1268188" y="597264"/>
                  </a:cubicBezTo>
                  <a:cubicBezTo>
                    <a:pt x="1303515" y="426309"/>
                    <a:pt x="1309090" y="188031"/>
                    <a:pt x="1175905" y="94164"/>
                  </a:cubicBezTo>
                  <a:cubicBezTo>
                    <a:pt x="1042721" y="297"/>
                    <a:pt x="611970" y="-30284"/>
                    <a:pt x="469081" y="3406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994D1762-ADC8-3858-CE5C-09483064A287}"/>
                </a:ext>
              </a:extLst>
            </p:cNvPr>
            <p:cNvSpPr/>
            <p:nvPr/>
          </p:nvSpPr>
          <p:spPr>
            <a:xfrm>
              <a:off x="7743760" y="3025829"/>
              <a:ext cx="870346" cy="1134836"/>
            </a:xfrm>
            <a:custGeom>
              <a:avLst/>
              <a:gdLst>
                <a:gd name="connsiteX0" fmla="*/ 16737 w 1403210"/>
                <a:gd name="connsiteY0" fmla="*/ 477328 h 1977658"/>
                <a:gd name="connsiteX1" fmla="*/ 269285 w 1403210"/>
                <a:gd name="connsiteY1" fmla="*/ 259614 h 1977658"/>
                <a:gd name="connsiteX2" fmla="*/ 556668 w 1403210"/>
                <a:gd name="connsiteY2" fmla="*/ 320574 h 1977658"/>
                <a:gd name="connsiteX3" fmla="*/ 652462 w 1403210"/>
                <a:gd name="connsiteY3" fmla="*/ 677625 h 1977658"/>
                <a:gd name="connsiteX4" fmla="*/ 356371 w 1403210"/>
                <a:gd name="connsiteY4" fmla="*/ 1043385 h 1977658"/>
                <a:gd name="connsiteX5" fmla="*/ 16737 w 1403210"/>
                <a:gd name="connsiteY5" fmla="*/ 1374311 h 1977658"/>
                <a:gd name="connsiteX6" fmla="*/ 68988 w 1403210"/>
                <a:gd name="connsiteY6" fmla="*/ 1801031 h 1977658"/>
                <a:gd name="connsiteX7" fmla="*/ 217034 w 1403210"/>
                <a:gd name="connsiteY7" fmla="*/ 1975203 h 1977658"/>
                <a:gd name="connsiteX8" fmla="*/ 931137 w 1403210"/>
                <a:gd name="connsiteY8" fmla="*/ 1687820 h 1977658"/>
                <a:gd name="connsiteX9" fmla="*/ 1235937 w 1403210"/>
                <a:gd name="connsiteY9" fmla="*/ 1243683 h 1977658"/>
                <a:gd name="connsiteX10" fmla="*/ 1401399 w 1403210"/>
                <a:gd name="connsiteY10" fmla="*/ 555705 h 1977658"/>
                <a:gd name="connsiteX11" fmla="*/ 1288188 w 1403210"/>
                <a:gd name="connsiteY11" fmla="*/ 181237 h 1977658"/>
                <a:gd name="connsiteX12" fmla="*/ 791799 w 1403210"/>
                <a:gd name="connsiteY12" fmla="*/ 15774 h 1977658"/>
                <a:gd name="connsiteX13" fmla="*/ 269285 w 1403210"/>
                <a:gd name="connsiteY13" fmla="*/ 24483 h 1977658"/>
                <a:gd name="connsiteX14" fmla="*/ 86405 w 1403210"/>
                <a:gd name="connsiteY14" fmla="*/ 172528 h 1977658"/>
                <a:gd name="connsiteX15" fmla="*/ 16737 w 1403210"/>
                <a:gd name="connsiteY15" fmla="*/ 477328 h 1977658"/>
                <a:gd name="connsiteX0" fmla="*/ 16737 w 1403210"/>
                <a:gd name="connsiteY0" fmla="*/ 477328 h 1977658"/>
                <a:gd name="connsiteX1" fmla="*/ 269285 w 1403210"/>
                <a:gd name="connsiteY1" fmla="*/ 259614 h 1977658"/>
                <a:gd name="connsiteX2" fmla="*/ 556668 w 1403210"/>
                <a:gd name="connsiteY2" fmla="*/ 320574 h 1977658"/>
                <a:gd name="connsiteX3" fmla="*/ 652462 w 1403210"/>
                <a:gd name="connsiteY3" fmla="*/ 677625 h 1977658"/>
                <a:gd name="connsiteX4" fmla="*/ 356371 w 1403210"/>
                <a:gd name="connsiteY4" fmla="*/ 1043385 h 1977658"/>
                <a:gd name="connsiteX5" fmla="*/ 16737 w 1403210"/>
                <a:gd name="connsiteY5" fmla="*/ 1374311 h 1977658"/>
                <a:gd name="connsiteX6" fmla="*/ 68988 w 1403210"/>
                <a:gd name="connsiteY6" fmla="*/ 1801031 h 1977658"/>
                <a:gd name="connsiteX7" fmla="*/ 217034 w 1403210"/>
                <a:gd name="connsiteY7" fmla="*/ 1975203 h 1977658"/>
                <a:gd name="connsiteX8" fmla="*/ 931137 w 1403210"/>
                <a:gd name="connsiteY8" fmla="*/ 1687820 h 1977658"/>
                <a:gd name="connsiteX9" fmla="*/ 1235937 w 1403210"/>
                <a:gd name="connsiteY9" fmla="*/ 1243683 h 1977658"/>
                <a:gd name="connsiteX10" fmla="*/ 1401399 w 1403210"/>
                <a:gd name="connsiteY10" fmla="*/ 555705 h 1977658"/>
                <a:gd name="connsiteX11" fmla="*/ 1288188 w 1403210"/>
                <a:gd name="connsiteY11" fmla="*/ 181237 h 1977658"/>
                <a:gd name="connsiteX12" fmla="*/ 791799 w 1403210"/>
                <a:gd name="connsiteY12" fmla="*/ 15774 h 1977658"/>
                <a:gd name="connsiteX13" fmla="*/ 269285 w 1403210"/>
                <a:gd name="connsiteY13" fmla="*/ 24483 h 1977658"/>
                <a:gd name="connsiteX14" fmla="*/ 67355 w 1403210"/>
                <a:gd name="connsiteY14" fmla="*/ 172528 h 1977658"/>
                <a:gd name="connsiteX15" fmla="*/ 16737 w 1403210"/>
                <a:gd name="connsiteY15" fmla="*/ 477328 h 1977658"/>
                <a:gd name="connsiteX0" fmla="*/ 16737 w 1516737"/>
                <a:gd name="connsiteY0" fmla="*/ 477328 h 1977658"/>
                <a:gd name="connsiteX1" fmla="*/ 269285 w 1516737"/>
                <a:gd name="connsiteY1" fmla="*/ 259614 h 1977658"/>
                <a:gd name="connsiteX2" fmla="*/ 556668 w 1516737"/>
                <a:gd name="connsiteY2" fmla="*/ 320574 h 1977658"/>
                <a:gd name="connsiteX3" fmla="*/ 652462 w 1516737"/>
                <a:gd name="connsiteY3" fmla="*/ 677625 h 1977658"/>
                <a:gd name="connsiteX4" fmla="*/ 356371 w 1516737"/>
                <a:gd name="connsiteY4" fmla="*/ 1043385 h 1977658"/>
                <a:gd name="connsiteX5" fmla="*/ 16737 w 1516737"/>
                <a:gd name="connsiteY5" fmla="*/ 1374311 h 1977658"/>
                <a:gd name="connsiteX6" fmla="*/ 68988 w 1516737"/>
                <a:gd name="connsiteY6" fmla="*/ 1801031 h 1977658"/>
                <a:gd name="connsiteX7" fmla="*/ 217034 w 1516737"/>
                <a:gd name="connsiteY7" fmla="*/ 1975203 h 1977658"/>
                <a:gd name="connsiteX8" fmla="*/ 931137 w 1516737"/>
                <a:gd name="connsiteY8" fmla="*/ 1687820 h 1977658"/>
                <a:gd name="connsiteX9" fmla="*/ 1235937 w 1516737"/>
                <a:gd name="connsiteY9" fmla="*/ 1243683 h 1977658"/>
                <a:gd name="connsiteX10" fmla="*/ 1512026 w 1516737"/>
                <a:gd name="connsiteY10" fmla="*/ 1061619 h 1977658"/>
                <a:gd name="connsiteX11" fmla="*/ 1401399 w 1516737"/>
                <a:gd name="connsiteY11" fmla="*/ 555705 h 1977658"/>
                <a:gd name="connsiteX12" fmla="*/ 1288188 w 1516737"/>
                <a:gd name="connsiteY12" fmla="*/ 181237 h 1977658"/>
                <a:gd name="connsiteX13" fmla="*/ 791799 w 1516737"/>
                <a:gd name="connsiteY13" fmla="*/ 15774 h 1977658"/>
                <a:gd name="connsiteX14" fmla="*/ 269285 w 1516737"/>
                <a:gd name="connsiteY14" fmla="*/ 24483 h 1977658"/>
                <a:gd name="connsiteX15" fmla="*/ 67355 w 1516737"/>
                <a:gd name="connsiteY15" fmla="*/ 172528 h 1977658"/>
                <a:gd name="connsiteX16" fmla="*/ 16737 w 1516737"/>
                <a:gd name="connsiteY16" fmla="*/ 477328 h 1977658"/>
                <a:gd name="connsiteX0" fmla="*/ 16737 w 1516737"/>
                <a:gd name="connsiteY0" fmla="*/ 477328 h 1977658"/>
                <a:gd name="connsiteX1" fmla="*/ 269285 w 1516737"/>
                <a:gd name="connsiteY1" fmla="*/ 259614 h 1977658"/>
                <a:gd name="connsiteX2" fmla="*/ 556668 w 1516737"/>
                <a:gd name="connsiteY2" fmla="*/ 320574 h 1977658"/>
                <a:gd name="connsiteX3" fmla="*/ 652462 w 1516737"/>
                <a:gd name="connsiteY3" fmla="*/ 677625 h 1977658"/>
                <a:gd name="connsiteX4" fmla="*/ 356371 w 1516737"/>
                <a:gd name="connsiteY4" fmla="*/ 1043385 h 1977658"/>
                <a:gd name="connsiteX5" fmla="*/ 16737 w 1516737"/>
                <a:gd name="connsiteY5" fmla="*/ 1374311 h 1977658"/>
                <a:gd name="connsiteX6" fmla="*/ 68988 w 1516737"/>
                <a:gd name="connsiteY6" fmla="*/ 1801031 h 1977658"/>
                <a:gd name="connsiteX7" fmla="*/ 217034 w 1516737"/>
                <a:gd name="connsiteY7" fmla="*/ 1975203 h 1977658"/>
                <a:gd name="connsiteX8" fmla="*/ 931137 w 1516737"/>
                <a:gd name="connsiteY8" fmla="*/ 1687820 h 1977658"/>
                <a:gd name="connsiteX9" fmla="*/ 1274037 w 1516737"/>
                <a:gd name="connsiteY9" fmla="*/ 1286546 h 1977658"/>
                <a:gd name="connsiteX10" fmla="*/ 1512026 w 1516737"/>
                <a:gd name="connsiteY10" fmla="*/ 1061619 h 1977658"/>
                <a:gd name="connsiteX11" fmla="*/ 1401399 w 1516737"/>
                <a:gd name="connsiteY11" fmla="*/ 555705 h 1977658"/>
                <a:gd name="connsiteX12" fmla="*/ 1288188 w 1516737"/>
                <a:gd name="connsiteY12" fmla="*/ 181237 h 1977658"/>
                <a:gd name="connsiteX13" fmla="*/ 791799 w 1516737"/>
                <a:gd name="connsiteY13" fmla="*/ 15774 h 1977658"/>
                <a:gd name="connsiteX14" fmla="*/ 269285 w 1516737"/>
                <a:gd name="connsiteY14" fmla="*/ 24483 h 1977658"/>
                <a:gd name="connsiteX15" fmla="*/ 67355 w 1516737"/>
                <a:gd name="connsiteY15" fmla="*/ 172528 h 1977658"/>
                <a:gd name="connsiteX16" fmla="*/ 16737 w 1516737"/>
                <a:gd name="connsiteY16" fmla="*/ 477328 h 197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16737" h="1977658">
                  <a:moveTo>
                    <a:pt x="16737" y="477328"/>
                  </a:moveTo>
                  <a:cubicBezTo>
                    <a:pt x="50392" y="491842"/>
                    <a:pt x="179297" y="285740"/>
                    <a:pt x="269285" y="259614"/>
                  </a:cubicBezTo>
                  <a:cubicBezTo>
                    <a:pt x="359274" y="233488"/>
                    <a:pt x="492805" y="250906"/>
                    <a:pt x="556668" y="320574"/>
                  </a:cubicBezTo>
                  <a:cubicBezTo>
                    <a:pt x="620531" y="390242"/>
                    <a:pt x="685845" y="557156"/>
                    <a:pt x="652462" y="677625"/>
                  </a:cubicBezTo>
                  <a:cubicBezTo>
                    <a:pt x="619079" y="798094"/>
                    <a:pt x="462325" y="927271"/>
                    <a:pt x="356371" y="1043385"/>
                  </a:cubicBezTo>
                  <a:cubicBezTo>
                    <a:pt x="250417" y="1159499"/>
                    <a:pt x="64634" y="1248037"/>
                    <a:pt x="16737" y="1374311"/>
                  </a:cubicBezTo>
                  <a:cubicBezTo>
                    <a:pt x="-31160" y="1500585"/>
                    <a:pt x="35605" y="1700882"/>
                    <a:pt x="68988" y="1801031"/>
                  </a:cubicBezTo>
                  <a:cubicBezTo>
                    <a:pt x="102371" y="1901180"/>
                    <a:pt x="73343" y="1994071"/>
                    <a:pt x="217034" y="1975203"/>
                  </a:cubicBezTo>
                  <a:cubicBezTo>
                    <a:pt x="360725" y="1956335"/>
                    <a:pt x="754970" y="1802596"/>
                    <a:pt x="931137" y="1687820"/>
                  </a:cubicBezTo>
                  <a:cubicBezTo>
                    <a:pt x="1107304" y="1573044"/>
                    <a:pt x="1177222" y="1390913"/>
                    <a:pt x="1274037" y="1286546"/>
                  </a:cubicBezTo>
                  <a:cubicBezTo>
                    <a:pt x="1370852" y="1182179"/>
                    <a:pt x="1484449" y="1176282"/>
                    <a:pt x="1512026" y="1061619"/>
                  </a:cubicBezTo>
                  <a:cubicBezTo>
                    <a:pt x="1539603" y="946956"/>
                    <a:pt x="1438705" y="702435"/>
                    <a:pt x="1401399" y="555705"/>
                  </a:cubicBezTo>
                  <a:cubicBezTo>
                    <a:pt x="1364093" y="408975"/>
                    <a:pt x="1389788" y="271226"/>
                    <a:pt x="1288188" y="181237"/>
                  </a:cubicBezTo>
                  <a:cubicBezTo>
                    <a:pt x="1186588" y="91248"/>
                    <a:pt x="961616" y="41900"/>
                    <a:pt x="791799" y="15774"/>
                  </a:cubicBezTo>
                  <a:cubicBezTo>
                    <a:pt x="621982" y="-10352"/>
                    <a:pt x="386851" y="-1643"/>
                    <a:pt x="269285" y="24483"/>
                  </a:cubicBezTo>
                  <a:cubicBezTo>
                    <a:pt x="151719" y="50609"/>
                    <a:pt x="109446" y="104311"/>
                    <a:pt x="67355" y="172528"/>
                  </a:cubicBezTo>
                  <a:cubicBezTo>
                    <a:pt x="25264" y="240745"/>
                    <a:pt x="-16918" y="462814"/>
                    <a:pt x="16737" y="47732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FD8CEF0A-5F6F-6790-C953-23732790B8F8}"/>
                </a:ext>
              </a:extLst>
            </p:cNvPr>
            <p:cNvSpPr/>
            <p:nvPr/>
          </p:nvSpPr>
          <p:spPr>
            <a:xfrm>
              <a:off x="8246372" y="3141495"/>
              <a:ext cx="525176" cy="208591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  <a:gd name="connsiteX0" fmla="*/ 39190 w 615988"/>
                <a:gd name="connsiteY0" fmla="*/ 149683 h 255659"/>
                <a:gd name="connsiteX1" fmla="*/ 404950 w 615988"/>
                <a:gd name="connsiteY1" fmla="*/ 14510 h 255659"/>
                <a:gd name="connsiteX2" fmla="*/ 579878 w 615988"/>
                <a:gd name="connsiteY2" fmla="*/ 22462 h 255659"/>
                <a:gd name="connsiteX3" fmla="*/ 605855 w 615988"/>
                <a:gd name="connsiteY3" fmla="*/ 180322 h 255659"/>
                <a:gd name="connsiteX4" fmla="*/ 452657 w 615988"/>
                <a:gd name="connsiteY4" fmla="*/ 253050 h 255659"/>
                <a:gd name="connsiteX5" fmla="*/ 55092 w 615988"/>
                <a:gd name="connsiteY5" fmla="*/ 229196 h 255659"/>
                <a:gd name="connsiteX6" fmla="*/ 39190 w 615988"/>
                <a:gd name="connsiteY6" fmla="*/ 149683 h 255659"/>
                <a:gd name="connsiteX0" fmla="*/ 39190 w 624833"/>
                <a:gd name="connsiteY0" fmla="*/ 142198 h 248174"/>
                <a:gd name="connsiteX1" fmla="*/ 404950 w 624833"/>
                <a:gd name="connsiteY1" fmla="*/ 7025 h 248174"/>
                <a:gd name="connsiteX2" fmla="*/ 600235 w 624833"/>
                <a:gd name="connsiteY2" fmla="*/ 35334 h 248174"/>
                <a:gd name="connsiteX3" fmla="*/ 605855 w 624833"/>
                <a:gd name="connsiteY3" fmla="*/ 172837 h 248174"/>
                <a:gd name="connsiteX4" fmla="*/ 452657 w 624833"/>
                <a:gd name="connsiteY4" fmla="*/ 245565 h 248174"/>
                <a:gd name="connsiteX5" fmla="*/ 55092 w 624833"/>
                <a:gd name="connsiteY5" fmla="*/ 221711 h 248174"/>
                <a:gd name="connsiteX6" fmla="*/ 39190 w 624833"/>
                <a:gd name="connsiteY6" fmla="*/ 142198 h 24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833" h="248174">
                  <a:moveTo>
                    <a:pt x="39190" y="142198"/>
                  </a:moveTo>
                  <a:cubicBezTo>
                    <a:pt x="97500" y="106417"/>
                    <a:pt x="311443" y="24836"/>
                    <a:pt x="404950" y="7025"/>
                  </a:cubicBezTo>
                  <a:cubicBezTo>
                    <a:pt x="498457" y="-10786"/>
                    <a:pt x="566751" y="7699"/>
                    <a:pt x="600235" y="35334"/>
                  </a:cubicBezTo>
                  <a:cubicBezTo>
                    <a:pt x="633719" y="62969"/>
                    <a:pt x="630451" y="137799"/>
                    <a:pt x="605855" y="172837"/>
                  </a:cubicBezTo>
                  <a:cubicBezTo>
                    <a:pt x="581259" y="207876"/>
                    <a:pt x="538796" y="236288"/>
                    <a:pt x="452657" y="245565"/>
                  </a:cubicBezTo>
                  <a:cubicBezTo>
                    <a:pt x="366518" y="254842"/>
                    <a:pt x="121353" y="237614"/>
                    <a:pt x="55092" y="221711"/>
                  </a:cubicBezTo>
                  <a:cubicBezTo>
                    <a:pt x="-11169" y="205808"/>
                    <a:pt x="-19120" y="177979"/>
                    <a:pt x="39190" y="14219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79186E3-85F6-5C93-B994-DFF6AEDA820D}"/>
                </a:ext>
              </a:extLst>
            </p:cNvPr>
            <p:cNvSpPr/>
            <p:nvPr/>
          </p:nvSpPr>
          <p:spPr>
            <a:xfrm rot="3496431" flipH="1">
              <a:off x="8073860" y="2819414"/>
              <a:ext cx="315328" cy="366968"/>
            </a:xfrm>
            <a:custGeom>
              <a:avLst/>
              <a:gdLst>
                <a:gd name="connsiteX0" fmla="*/ 549516 w 549516"/>
                <a:gd name="connsiteY0" fmla="*/ 0 h 639508"/>
                <a:gd name="connsiteX1" fmla="*/ 0 w 549516"/>
                <a:gd name="connsiteY1" fmla="*/ 493933 h 639508"/>
                <a:gd name="connsiteX2" fmla="*/ 9191 w 549516"/>
                <a:gd name="connsiteY2" fmla="*/ 575884 h 639508"/>
                <a:gd name="connsiteX3" fmla="*/ 40264 w 549516"/>
                <a:gd name="connsiteY3" fmla="*/ 609459 h 639508"/>
                <a:gd name="connsiteX4" fmla="*/ 155538 w 549516"/>
                <a:gd name="connsiteY4" fmla="*/ 636004 h 639508"/>
                <a:gd name="connsiteX5" fmla="*/ 246090 w 549516"/>
                <a:gd name="connsiteY5" fmla="*/ 559891 h 639508"/>
                <a:gd name="connsiteX6" fmla="*/ 256495 w 549516"/>
                <a:gd name="connsiteY6" fmla="*/ 522880 h 639508"/>
                <a:gd name="connsiteX7" fmla="*/ 254486 w 549516"/>
                <a:gd name="connsiteY7" fmla="*/ 493933 h 639508"/>
                <a:gd name="connsiteX8" fmla="*/ 259049 w 549516"/>
                <a:gd name="connsiteY8" fmla="*/ 428193 h 639508"/>
                <a:gd name="connsiteX9" fmla="*/ 258871 w 549516"/>
                <a:gd name="connsiteY9" fmla="*/ 425659 h 639508"/>
                <a:gd name="connsiteX10" fmla="*/ 259146 w 549516"/>
                <a:gd name="connsiteY10" fmla="*/ 426800 h 639508"/>
                <a:gd name="connsiteX11" fmla="*/ 259606 w 549516"/>
                <a:gd name="connsiteY11" fmla="*/ 420166 h 639508"/>
                <a:gd name="connsiteX12" fmla="*/ 549516 w 549516"/>
                <a:gd name="connsiteY12" fmla="*/ 0 h 63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9516" h="639508">
                  <a:moveTo>
                    <a:pt x="549516" y="0"/>
                  </a:moveTo>
                  <a:cubicBezTo>
                    <a:pt x="246027" y="0"/>
                    <a:pt x="0" y="221141"/>
                    <a:pt x="0" y="493933"/>
                  </a:cubicBezTo>
                  <a:lnTo>
                    <a:pt x="9191" y="575884"/>
                  </a:lnTo>
                  <a:lnTo>
                    <a:pt x="40264" y="609459"/>
                  </a:lnTo>
                  <a:cubicBezTo>
                    <a:pt x="74243" y="634833"/>
                    <a:pt x="115353" y="645681"/>
                    <a:pt x="155538" y="636004"/>
                  </a:cubicBezTo>
                  <a:cubicBezTo>
                    <a:pt x="195724" y="626326"/>
                    <a:pt x="227388" y="597952"/>
                    <a:pt x="246090" y="559891"/>
                  </a:cubicBezTo>
                  <a:lnTo>
                    <a:pt x="256495" y="522880"/>
                  </a:lnTo>
                  <a:lnTo>
                    <a:pt x="254486" y="493933"/>
                  </a:lnTo>
                  <a:lnTo>
                    <a:pt x="259049" y="428193"/>
                  </a:lnTo>
                  <a:lnTo>
                    <a:pt x="258871" y="425659"/>
                  </a:lnTo>
                  <a:lnTo>
                    <a:pt x="259146" y="426800"/>
                  </a:lnTo>
                  <a:lnTo>
                    <a:pt x="259606" y="420166"/>
                  </a:lnTo>
                  <a:cubicBezTo>
                    <a:pt x="283329" y="250058"/>
                    <a:pt x="388298" y="96053"/>
                    <a:pt x="549516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C9E6677F-EB18-E047-F585-4C712BB26EDC}"/>
                </a:ext>
              </a:extLst>
            </p:cNvPr>
            <p:cNvSpPr/>
            <p:nvPr/>
          </p:nvSpPr>
          <p:spPr>
            <a:xfrm>
              <a:off x="7442550" y="3856324"/>
              <a:ext cx="242683" cy="244644"/>
            </a:xfrm>
            <a:custGeom>
              <a:avLst/>
              <a:gdLst>
                <a:gd name="connsiteX0" fmla="*/ 27164 w 422919"/>
                <a:gd name="connsiteY0" fmla="*/ 93 h 426336"/>
                <a:gd name="connsiteX1" fmla="*/ 160514 w 422919"/>
                <a:gd name="connsiteY1" fmla="*/ 81055 h 426336"/>
                <a:gd name="connsiteX2" fmla="*/ 370064 w 422919"/>
                <a:gd name="connsiteY2" fmla="*/ 33430 h 426336"/>
                <a:gd name="connsiteX3" fmla="*/ 412926 w 422919"/>
                <a:gd name="connsiteY3" fmla="*/ 162018 h 426336"/>
                <a:gd name="connsiteX4" fmla="*/ 217664 w 422919"/>
                <a:gd name="connsiteY4" fmla="*/ 233455 h 426336"/>
                <a:gd name="connsiteX5" fmla="*/ 279576 w 422919"/>
                <a:gd name="connsiteY5" fmla="*/ 404905 h 426336"/>
                <a:gd name="connsiteX6" fmla="*/ 165276 w 422919"/>
                <a:gd name="connsiteY6" fmla="*/ 404905 h 426336"/>
                <a:gd name="connsiteX7" fmla="*/ 112889 w 422919"/>
                <a:gd name="connsiteY7" fmla="*/ 233455 h 426336"/>
                <a:gd name="connsiteX8" fmla="*/ 8114 w 422919"/>
                <a:gd name="connsiteY8" fmla="*/ 100105 h 426336"/>
                <a:gd name="connsiteX9" fmla="*/ 27164 w 422919"/>
                <a:gd name="connsiteY9" fmla="*/ 93 h 426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919" h="426336">
                  <a:moveTo>
                    <a:pt x="27164" y="93"/>
                  </a:moveTo>
                  <a:cubicBezTo>
                    <a:pt x="52564" y="-3082"/>
                    <a:pt x="103364" y="75499"/>
                    <a:pt x="160514" y="81055"/>
                  </a:cubicBezTo>
                  <a:cubicBezTo>
                    <a:pt x="217664" y="86611"/>
                    <a:pt x="327995" y="19936"/>
                    <a:pt x="370064" y="33430"/>
                  </a:cubicBezTo>
                  <a:cubicBezTo>
                    <a:pt x="412133" y="46924"/>
                    <a:pt x="438326" y="128681"/>
                    <a:pt x="412926" y="162018"/>
                  </a:cubicBezTo>
                  <a:cubicBezTo>
                    <a:pt x="387526" y="195355"/>
                    <a:pt x="239889" y="192974"/>
                    <a:pt x="217664" y="233455"/>
                  </a:cubicBezTo>
                  <a:cubicBezTo>
                    <a:pt x="195439" y="273936"/>
                    <a:pt x="288307" y="376330"/>
                    <a:pt x="279576" y="404905"/>
                  </a:cubicBezTo>
                  <a:cubicBezTo>
                    <a:pt x="270845" y="433480"/>
                    <a:pt x="193057" y="433480"/>
                    <a:pt x="165276" y="404905"/>
                  </a:cubicBezTo>
                  <a:cubicBezTo>
                    <a:pt x="137495" y="376330"/>
                    <a:pt x="139083" y="284255"/>
                    <a:pt x="112889" y="233455"/>
                  </a:cubicBezTo>
                  <a:cubicBezTo>
                    <a:pt x="86695" y="182655"/>
                    <a:pt x="24783" y="137411"/>
                    <a:pt x="8114" y="100105"/>
                  </a:cubicBezTo>
                  <a:cubicBezTo>
                    <a:pt x="-8555" y="62799"/>
                    <a:pt x="1764" y="3268"/>
                    <a:pt x="27164" y="93"/>
                  </a:cubicBezTo>
                  <a:close/>
                </a:path>
              </a:pathLst>
            </a:cu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B6D5F978-2839-E15C-B938-01132BD8BE96}"/>
                </a:ext>
              </a:extLst>
            </p:cNvPr>
            <p:cNvSpPr/>
            <p:nvPr/>
          </p:nvSpPr>
          <p:spPr>
            <a:xfrm>
              <a:off x="8029304" y="3419121"/>
              <a:ext cx="199499" cy="1994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5D57D5D0-3F5A-60F4-C375-B19A652D6DD4}"/>
                </a:ext>
              </a:extLst>
            </p:cNvPr>
            <p:cNvSpPr/>
            <p:nvPr/>
          </p:nvSpPr>
          <p:spPr>
            <a:xfrm>
              <a:off x="8045226" y="3473777"/>
              <a:ext cx="106581" cy="1065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9" name="Oval 298">
            <a:extLst>
              <a:ext uri="{FF2B5EF4-FFF2-40B4-BE49-F238E27FC236}">
                <a16:creationId xmlns:a16="http://schemas.microsoft.com/office/drawing/2014/main" id="{6A087B9E-2785-FE86-E199-509AFA4B1D4D}"/>
              </a:ext>
            </a:extLst>
          </p:cNvPr>
          <p:cNvSpPr/>
          <p:nvPr/>
        </p:nvSpPr>
        <p:spPr>
          <a:xfrm>
            <a:off x="1797683" y="5733491"/>
            <a:ext cx="2093380" cy="670219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3002D99D-3CBD-032D-CD46-35C52A82056B}"/>
              </a:ext>
            </a:extLst>
          </p:cNvPr>
          <p:cNvSpPr/>
          <p:nvPr/>
        </p:nvSpPr>
        <p:spPr>
          <a:xfrm>
            <a:off x="7653733" y="5879408"/>
            <a:ext cx="1476612" cy="472754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1" name="Freeform: Shape 270">
            <a:extLst>
              <a:ext uri="{FF2B5EF4-FFF2-40B4-BE49-F238E27FC236}">
                <a16:creationId xmlns:a16="http://schemas.microsoft.com/office/drawing/2014/main" id="{3B3AEF4E-9BBD-5BB5-979A-2722AC2FBC10}"/>
              </a:ext>
            </a:extLst>
          </p:cNvPr>
          <p:cNvSpPr/>
          <p:nvPr/>
        </p:nvSpPr>
        <p:spPr>
          <a:xfrm rot="20567080" flipH="1">
            <a:off x="3434976" y="4464995"/>
            <a:ext cx="280228" cy="361908"/>
          </a:xfrm>
          <a:custGeom>
            <a:avLst/>
            <a:gdLst>
              <a:gd name="connsiteX0" fmla="*/ 393163 w 464061"/>
              <a:gd name="connsiteY0" fmla="*/ 580185 h 599324"/>
              <a:gd name="connsiteX1" fmla="*/ 451529 w 464061"/>
              <a:gd name="connsiteY1" fmla="*/ 327266 h 599324"/>
              <a:gd name="connsiteX2" fmla="*/ 149971 w 464061"/>
              <a:gd name="connsiteY2" fmla="*/ 161895 h 599324"/>
              <a:gd name="connsiteX3" fmla="*/ 13784 w 464061"/>
              <a:gd name="connsiteY3" fmla="*/ 6253 h 599324"/>
              <a:gd name="connsiteX4" fmla="*/ 33239 w 464061"/>
              <a:gd name="connsiteY4" fmla="*/ 385632 h 599324"/>
              <a:gd name="connsiteX5" fmla="*/ 266703 w 464061"/>
              <a:gd name="connsiteY5" fmla="*/ 560730 h 599324"/>
              <a:gd name="connsiteX6" fmla="*/ 393163 w 464061"/>
              <a:gd name="connsiteY6" fmla="*/ 580185 h 59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61" h="599324">
                <a:moveTo>
                  <a:pt x="393163" y="580185"/>
                </a:moveTo>
                <a:cubicBezTo>
                  <a:pt x="423967" y="541274"/>
                  <a:pt x="492061" y="396981"/>
                  <a:pt x="451529" y="327266"/>
                </a:cubicBezTo>
                <a:cubicBezTo>
                  <a:pt x="410997" y="257551"/>
                  <a:pt x="222928" y="215397"/>
                  <a:pt x="149971" y="161895"/>
                </a:cubicBezTo>
                <a:cubicBezTo>
                  <a:pt x="77014" y="108393"/>
                  <a:pt x="33239" y="-31037"/>
                  <a:pt x="13784" y="6253"/>
                </a:cubicBezTo>
                <a:cubicBezTo>
                  <a:pt x="-5671" y="43542"/>
                  <a:pt x="-8914" y="293219"/>
                  <a:pt x="33239" y="385632"/>
                </a:cubicBezTo>
                <a:cubicBezTo>
                  <a:pt x="75392" y="478045"/>
                  <a:pt x="206716" y="529926"/>
                  <a:pt x="266703" y="560730"/>
                </a:cubicBezTo>
                <a:cubicBezTo>
                  <a:pt x="326690" y="591534"/>
                  <a:pt x="362359" y="619096"/>
                  <a:pt x="393163" y="580185"/>
                </a:cubicBezTo>
                <a:close/>
              </a:path>
            </a:pathLst>
          </a:custGeom>
          <a:solidFill>
            <a:srgbClr val="FC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F82024E-AEDC-6973-8C15-A39FC6AEFD1D}"/>
              </a:ext>
            </a:extLst>
          </p:cNvPr>
          <p:cNvSpPr/>
          <p:nvPr/>
        </p:nvSpPr>
        <p:spPr>
          <a:xfrm>
            <a:off x="357989" y="5869678"/>
            <a:ext cx="2093380" cy="670219"/>
          </a:xfrm>
          <a:prstGeom prst="ellipse">
            <a:avLst/>
          </a:prstGeom>
          <a:solidFill>
            <a:srgbClr val="AA9640">
              <a:alpha val="6549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9E9AE679-DD1F-3A9D-A128-7F7DEFF14DFD}"/>
              </a:ext>
            </a:extLst>
          </p:cNvPr>
          <p:cNvGrpSpPr/>
          <p:nvPr/>
        </p:nvGrpSpPr>
        <p:grpSpPr>
          <a:xfrm>
            <a:off x="1850630" y="4605159"/>
            <a:ext cx="2246820" cy="1530156"/>
            <a:chOff x="1121056" y="4634342"/>
            <a:chExt cx="2246820" cy="1530156"/>
          </a:xfrm>
        </p:grpSpPr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22FC6F47-16EF-4BE4-56B8-EE1A8884DC34}"/>
                </a:ext>
              </a:extLst>
            </p:cNvPr>
            <p:cNvGrpSpPr/>
            <p:nvPr/>
          </p:nvGrpSpPr>
          <p:grpSpPr>
            <a:xfrm rot="20621484" flipH="1">
              <a:off x="1546287" y="5327393"/>
              <a:ext cx="415366" cy="788710"/>
              <a:chOff x="5751859" y="3881715"/>
              <a:chExt cx="687851" cy="1306113"/>
            </a:xfrm>
          </p:grpSpPr>
          <p:sp>
            <p:nvSpPr>
              <p:cNvPr id="291" name="Rectangle: Rounded Corners 1104">
                <a:extLst>
                  <a:ext uri="{FF2B5EF4-FFF2-40B4-BE49-F238E27FC236}">
                    <a16:creationId xmlns:a16="http://schemas.microsoft.com/office/drawing/2014/main" id="{731E562C-CF05-02FD-949F-0EFFEDE68D8C}"/>
                  </a:ext>
                </a:extLst>
              </p:cNvPr>
              <p:cNvSpPr/>
              <p:nvPr/>
            </p:nvSpPr>
            <p:spPr>
              <a:xfrm>
                <a:off x="6060096" y="4391346"/>
                <a:ext cx="379614" cy="67676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1AA523D6-D919-E855-730C-25EEAE8E0E9C}"/>
                  </a:ext>
                </a:extLst>
              </p:cNvPr>
              <p:cNvSpPr/>
              <p:nvPr/>
            </p:nvSpPr>
            <p:spPr>
              <a:xfrm rot="20621484">
                <a:off x="6048340" y="4985938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3" name="Rectangle: Rounded Corners 1104">
                <a:extLst>
                  <a:ext uri="{FF2B5EF4-FFF2-40B4-BE49-F238E27FC236}">
                    <a16:creationId xmlns:a16="http://schemas.microsoft.com/office/drawing/2014/main" id="{8D42F64A-A431-1BDB-A503-038BCB090587}"/>
                  </a:ext>
                </a:extLst>
              </p:cNvPr>
              <p:cNvSpPr/>
              <p:nvPr/>
            </p:nvSpPr>
            <p:spPr>
              <a:xfrm rot="19534810">
                <a:off x="5751859" y="3881715"/>
                <a:ext cx="639893" cy="732602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272781 w 379785"/>
                  <a:gd name="connsiteY4" fmla="*/ 690664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340937 w 379785"/>
                  <a:gd name="connsiteY4" fmla="*/ 690056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202 w 457499"/>
                  <a:gd name="connsiteY0" fmla="*/ 215891 h 982494"/>
                  <a:gd name="connsiteX1" fmla="*/ 154321 w 457499"/>
                  <a:gd name="connsiteY1" fmla="*/ 0 h 982494"/>
                  <a:gd name="connsiteX2" fmla="*/ 381297 w 457499"/>
                  <a:gd name="connsiteY2" fmla="*/ 0 h 982494"/>
                  <a:gd name="connsiteX3" fmla="*/ 457499 w 457499"/>
                  <a:gd name="connsiteY3" fmla="*/ 124840 h 982494"/>
                  <a:gd name="connsiteX4" fmla="*/ 418651 w 457499"/>
                  <a:gd name="connsiteY4" fmla="*/ 690056 h 982494"/>
                  <a:gd name="connsiteX5" fmla="*/ 399132 w 457499"/>
                  <a:gd name="connsiteY5" fmla="*/ 925748 h 982494"/>
                  <a:gd name="connsiteX6" fmla="*/ 381297 w 457499"/>
                  <a:gd name="connsiteY6" fmla="*/ 982494 h 982494"/>
                  <a:gd name="connsiteX7" fmla="*/ 154321 w 457499"/>
                  <a:gd name="connsiteY7" fmla="*/ 982494 h 982494"/>
                  <a:gd name="connsiteX8" fmla="*/ 146213 w 457499"/>
                  <a:gd name="connsiteY8" fmla="*/ 916021 h 982494"/>
                  <a:gd name="connsiteX9" fmla="*/ 138517 w 457499"/>
                  <a:gd name="connsiteY9" fmla="*/ 671272 h 982494"/>
                  <a:gd name="connsiteX10" fmla="*/ 202 w 457499"/>
                  <a:gd name="connsiteY10" fmla="*/ 215891 h 982494"/>
                  <a:gd name="connsiteX0" fmla="*/ 202 w 542983"/>
                  <a:gd name="connsiteY0" fmla="*/ 215891 h 982494"/>
                  <a:gd name="connsiteX1" fmla="*/ 154321 w 542983"/>
                  <a:gd name="connsiteY1" fmla="*/ 0 h 982494"/>
                  <a:gd name="connsiteX2" fmla="*/ 381297 w 542983"/>
                  <a:gd name="connsiteY2" fmla="*/ 0 h 982494"/>
                  <a:gd name="connsiteX3" fmla="*/ 542983 w 542983"/>
                  <a:gd name="connsiteY3" fmla="*/ 204868 h 982494"/>
                  <a:gd name="connsiteX4" fmla="*/ 418651 w 542983"/>
                  <a:gd name="connsiteY4" fmla="*/ 690056 h 982494"/>
                  <a:gd name="connsiteX5" fmla="*/ 399132 w 542983"/>
                  <a:gd name="connsiteY5" fmla="*/ 925748 h 982494"/>
                  <a:gd name="connsiteX6" fmla="*/ 381297 w 542983"/>
                  <a:gd name="connsiteY6" fmla="*/ 982494 h 982494"/>
                  <a:gd name="connsiteX7" fmla="*/ 154321 w 542983"/>
                  <a:gd name="connsiteY7" fmla="*/ 982494 h 982494"/>
                  <a:gd name="connsiteX8" fmla="*/ 146213 w 542983"/>
                  <a:gd name="connsiteY8" fmla="*/ 916021 h 982494"/>
                  <a:gd name="connsiteX9" fmla="*/ 138517 w 542983"/>
                  <a:gd name="connsiteY9" fmla="*/ 671272 h 982494"/>
                  <a:gd name="connsiteX10" fmla="*/ 202 w 542983"/>
                  <a:gd name="connsiteY10" fmla="*/ 215891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2983" h="982494">
                    <a:moveTo>
                      <a:pt x="202" y="215891"/>
                    </a:moveTo>
                    <a:cubicBezTo>
                      <a:pt x="202" y="184551"/>
                      <a:pt x="122981" y="0"/>
                      <a:pt x="154321" y="0"/>
                    </a:cubicBezTo>
                    <a:lnTo>
                      <a:pt x="381297" y="0"/>
                    </a:lnTo>
                    <a:cubicBezTo>
                      <a:pt x="412637" y="0"/>
                      <a:pt x="542983" y="173528"/>
                      <a:pt x="542983" y="204868"/>
                    </a:cubicBezTo>
                    <a:cubicBezTo>
                      <a:pt x="542983" y="419417"/>
                      <a:pt x="418651" y="475507"/>
                      <a:pt x="418651" y="690056"/>
                    </a:cubicBezTo>
                    <a:lnTo>
                      <a:pt x="399132" y="925748"/>
                    </a:lnTo>
                    <a:cubicBezTo>
                      <a:pt x="399132" y="957088"/>
                      <a:pt x="412637" y="982494"/>
                      <a:pt x="381297" y="982494"/>
                    </a:cubicBezTo>
                    <a:lnTo>
                      <a:pt x="154321" y="982494"/>
                    </a:lnTo>
                    <a:cubicBezTo>
                      <a:pt x="122981" y="982494"/>
                      <a:pt x="146213" y="947361"/>
                      <a:pt x="146213" y="916021"/>
                    </a:cubicBezTo>
                    <a:cubicBezTo>
                      <a:pt x="139728" y="834417"/>
                      <a:pt x="145002" y="752876"/>
                      <a:pt x="138517" y="671272"/>
                    </a:cubicBezTo>
                    <a:cubicBezTo>
                      <a:pt x="145002" y="463209"/>
                      <a:pt x="-6283" y="423954"/>
                      <a:pt x="202" y="215891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3DD58AC2-5437-5528-5E23-F6D100CC35B1}"/>
                </a:ext>
              </a:extLst>
            </p:cNvPr>
            <p:cNvGrpSpPr/>
            <p:nvPr/>
          </p:nvGrpSpPr>
          <p:grpSpPr>
            <a:xfrm flipH="1">
              <a:off x="2475312" y="5464802"/>
              <a:ext cx="246919" cy="650317"/>
              <a:chOff x="5821259" y="4042755"/>
              <a:chExt cx="408901" cy="1076933"/>
            </a:xfrm>
          </p:grpSpPr>
          <p:sp>
            <p:nvSpPr>
              <p:cNvPr id="289" name="Rectangle: Rounded Corners 1104">
                <a:extLst>
                  <a:ext uri="{FF2B5EF4-FFF2-40B4-BE49-F238E27FC236}">
                    <a16:creationId xmlns:a16="http://schemas.microsoft.com/office/drawing/2014/main" id="{E5A61E2D-CDE4-1896-9F4E-16457AC59962}"/>
                  </a:ext>
                </a:extLst>
              </p:cNvPr>
              <p:cNvSpPr/>
              <p:nvPr/>
            </p:nvSpPr>
            <p:spPr>
              <a:xfrm>
                <a:off x="5850546" y="4042755"/>
                <a:ext cx="379614" cy="98249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CC0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7824402F-ADED-6575-61AF-D78C77865AF9}"/>
                  </a:ext>
                </a:extLst>
              </p:cNvPr>
              <p:cNvSpPr/>
              <p:nvPr/>
            </p:nvSpPr>
            <p:spPr>
              <a:xfrm>
                <a:off x="5821259" y="4917798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5" name="Rectangle: Rounded Corners 1095">
              <a:extLst>
                <a:ext uri="{FF2B5EF4-FFF2-40B4-BE49-F238E27FC236}">
                  <a16:creationId xmlns:a16="http://schemas.microsoft.com/office/drawing/2014/main" id="{DAD5C2B9-16A5-2073-8FFF-B0984B1466DC}"/>
                </a:ext>
              </a:extLst>
            </p:cNvPr>
            <p:cNvSpPr/>
            <p:nvPr/>
          </p:nvSpPr>
          <p:spPr>
            <a:xfrm>
              <a:off x="1121056" y="4634342"/>
              <a:ext cx="2197275" cy="1097815"/>
            </a:xfrm>
            <a:custGeom>
              <a:avLst/>
              <a:gdLst>
                <a:gd name="connsiteX0" fmla="*/ 0 w 3180945"/>
                <a:gd name="connsiteY0" fmla="*/ 778213 h 1556426"/>
                <a:gd name="connsiteX1" fmla="*/ 778213 w 3180945"/>
                <a:gd name="connsiteY1" fmla="*/ 0 h 1556426"/>
                <a:gd name="connsiteX2" fmla="*/ 2402732 w 3180945"/>
                <a:gd name="connsiteY2" fmla="*/ 0 h 1556426"/>
                <a:gd name="connsiteX3" fmla="*/ 3180945 w 3180945"/>
                <a:gd name="connsiteY3" fmla="*/ 778213 h 1556426"/>
                <a:gd name="connsiteX4" fmla="*/ 3180945 w 3180945"/>
                <a:gd name="connsiteY4" fmla="*/ 778213 h 1556426"/>
                <a:gd name="connsiteX5" fmla="*/ 2402732 w 3180945"/>
                <a:gd name="connsiteY5" fmla="*/ 1556426 h 1556426"/>
                <a:gd name="connsiteX6" fmla="*/ 778213 w 3180945"/>
                <a:gd name="connsiteY6" fmla="*/ 1556426 h 1556426"/>
                <a:gd name="connsiteX7" fmla="*/ 0 w 3180945"/>
                <a:gd name="connsiteY7" fmla="*/ 778213 h 1556426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3180945 w 3180945"/>
                <a:gd name="connsiteY5" fmla="*/ 826851 h 1605064"/>
                <a:gd name="connsiteX6" fmla="*/ 2402732 w 3180945"/>
                <a:gd name="connsiteY6" fmla="*/ 1605064 h 1605064"/>
                <a:gd name="connsiteX7" fmla="*/ 778213 w 3180945"/>
                <a:gd name="connsiteY7" fmla="*/ 1605064 h 1605064"/>
                <a:gd name="connsiteX8" fmla="*/ 0 w 3180945"/>
                <a:gd name="connsiteY8" fmla="*/ 826851 h 1605064"/>
                <a:gd name="connsiteX0" fmla="*/ 0 w 3180945"/>
                <a:gd name="connsiteY0" fmla="*/ 826851 h 1605064"/>
                <a:gd name="connsiteX1" fmla="*/ 778213 w 3180945"/>
                <a:gd name="connsiteY1" fmla="*/ 48638 h 1605064"/>
                <a:gd name="connsiteX2" fmla="*/ 1585609 w 3180945"/>
                <a:gd name="connsiteY2" fmla="*/ 0 h 1605064"/>
                <a:gd name="connsiteX3" fmla="*/ 2402732 w 3180945"/>
                <a:gd name="connsiteY3" fmla="*/ 48638 h 1605064"/>
                <a:gd name="connsiteX4" fmla="*/ 3180945 w 3180945"/>
                <a:gd name="connsiteY4" fmla="*/ 826851 h 1605064"/>
                <a:gd name="connsiteX5" fmla="*/ 2402732 w 3180945"/>
                <a:gd name="connsiteY5" fmla="*/ 1605064 h 1605064"/>
                <a:gd name="connsiteX6" fmla="*/ 778213 w 3180945"/>
                <a:gd name="connsiteY6" fmla="*/ 1605064 h 1605064"/>
                <a:gd name="connsiteX7" fmla="*/ 0 w 3180945"/>
                <a:gd name="connsiteY7" fmla="*/ 826851 h 1605064"/>
                <a:gd name="connsiteX0" fmla="*/ 0 w 3243217"/>
                <a:gd name="connsiteY0" fmla="*/ 826851 h 1605064"/>
                <a:gd name="connsiteX1" fmla="*/ 778213 w 3243217"/>
                <a:gd name="connsiteY1" fmla="*/ 48638 h 1605064"/>
                <a:gd name="connsiteX2" fmla="*/ 1585609 w 3243217"/>
                <a:gd name="connsiteY2" fmla="*/ 0 h 1605064"/>
                <a:gd name="connsiteX3" fmla="*/ 2402732 w 3243217"/>
                <a:gd name="connsiteY3" fmla="*/ 48638 h 1605064"/>
                <a:gd name="connsiteX4" fmla="*/ 3180945 w 3243217"/>
                <a:gd name="connsiteY4" fmla="*/ 826851 h 1605064"/>
                <a:gd name="connsiteX5" fmla="*/ 2402732 w 3243217"/>
                <a:gd name="connsiteY5" fmla="*/ 1605064 h 1605064"/>
                <a:gd name="connsiteX6" fmla="*/ 778213 w 3243217"/>
                <a:gd name="connsiteY6" fmla="*/ 1605064 h 1605064"/>
                <a:gd name="connsiteX7" fmla="*/ 0 w 3243217"/>
                <a:gd name="connsiteY7" fmla="*/ 826851 h 1605064"/>
                <a:gd name="connsiteX0" fmla="*/ 0 w 3184508"/>
                <a:gd name="connsiteY0" fmla="*/ 826851 h 1605064"/>
                <a:gd name="connsiteX1" fmla="*/ 778213 w 3184508"/>
                <a:gd name="connsiteY1" fmla="*/ 48638 h 1605064"/>
                <a:gd name="connsiteX2" fmla="*/ 1585609 w 3184508"/>
                <a:gd name="connsiteY2" fmla="*/ 0 h 1605064"/>
                <a:gd name="connsiteX3" fmla="*/ 2402732 w 3184508"/>
                <a:gd name="connsiteY3" fmla="*/ 48638 h 1605064"/>
                <a:gd name="connsiteX4" fmla="*/ 3180945 w 3184508"/>
                <a:gd name="connsiteY4" fmla="*/ 826851 h 1605064"/>
                <a:gd name="connsiteX5" fmla="*/ 2402732 w 3184508"/>
                <a:gd name="connsiteY5" fmla="*/ 1605064 h 1605064"/>
                <a:gd name="connsiteX6" fmla="*/ 778213 w 3184508"/>
                <a:gd name="connsiteY6" fmla="*/ 1605064 h 1605064"/>
                <a:gd name="connsiteX7" fmla="*/ 0 w 3184508"/>
                <a:gd name="connsiteY7" fmla="*/ 826851 h 1605064"/>
                <a:gd name="connsiteX0" fmla="*/ 0 w 3184508"/>
                <a:gd name="connsiteY0" fmla="*/ 826851 h 1605064"/>
                <a:gd name="connsiteX1" fmla="*/ 778213 w 3184508"/>
                <a:gd name="connsiteY1" fmla="*/ 48638 h 1605064"/>
                <a:gd name="connsiteX2" fmla="*/ 1585609 w 3184508"/>
                <a:gd name="connsiteY2" fmla="*/ 0 h 1605064"/>
                <a:gd name="connsiteX3" fmla="*/ 2402732 w 3184508"/>
                <a:gd name="connsiteY3" fmla="*/ 48638 h 1605064"/>
                <a:gd name="connsiteX4" fmla="*/ 3180945 w 3184508"/>
                <a:gd name="connsiteY4" fmla="*/ 826851 h 1605064"/>
                <a:gd name="connsiteX5" fmla="*/ 2402732 w 3184508"/>
                <a:gd name="connsiteY5" fmla="*/ 1605064 h 1605064"/>
                <a:gd name="connsiteX6" fmla="*/ 778213 w 3184508"/>
                <a:gd name="connsiteY6" fmla="*/ 1605064 h 1605064"/>
                <a:gd name="connsiteX7" fmla="*/ 0 w 3184508"/>
                <a:gd name="connsiteY7" fmla="*/ 826851 h 1605064"/>
                <a:gd name="connsiteX0" fmla="*/ 0 w 3184508"/>
                <a:gd name="connsiteY0" fmla="*/ 826851 h 1622357"/>
                <a:gd name="connsiteX1" fmla="*/ 778213 w 3184508"/>
                <a:gd name="connsiteY1" fmla="*/ 48638 h 1622357"/>
                <a:gd name="connsiteX2" fmla="*/ 1585609 w 3184508"/>
                <a:gd name="connsiteY2" fmla="*/ 0 h 1622357"/>
                <a:gd name="connsiteX3" fmla="*/ 2402732 w 3184508"/>
                <a:gd name="connsiteY3" fmla="*/ 48638 h 1622357"/>
                <a:gd name="connsiteX4" fmla="*/ 3180945 w 3184508"/>
                <a:gd name="connsiteY4" fmla="*/ 826851 h 1622357"/>
                <a:gd name="connsiteX5" fmla="*/ 2402732 w 3184508"/>
                <a:gd name="connsiteY5" fmla="*/ 1605064 h 1622357"/>
                <a:gd name="connsiteX6" fmla="*/ 778213 w 3184508"/>
                <a:gd name="connsiteY6" fmla="*/ 1605064 h 1622357"/>
                <a:gd name="connsiteX7" fmla="*/ 0 w 3184508"/>
                <a:gd name="connsiteY7" fmla="*/ 826851 h 1622357"/>
                <a:gd name="connsiteX0" fmla="*/ 0 w 3184508"/>
                <a:gd name="connsiteY0" fmla="*/ 826851 h 1653342"/>
                <a:gd name="connsiteX1" fmla="*/ 778213 w 3184508"/>
                <a:gd name="connsiteY1" fmla="*/ 48638 h 1653342"/>
                <a:gd name="connsiteX2" fmla="*/ 1585609 w 3184508"/>
                <a:gd name="connsiteY2" fmla="*/ 0 h 1653342"/>
                <a:gd name="connsiteX3" fmla="*/ 2402732 w 3184508"/>
                <a:gd name="connsiteY3" fmla="*/ 48638 h 1653342"/>
                <a:gd name="connsiteX4" fmla="*/ 3180945 w 3184508"/>
                <a:gd name="connsiteY4" fmla="*/ 953311 h 1653342"/>
                <a:gd name="connsiteX5" fmla="*/ 2402732 w 3184508"/>
                <a:gd name="connsiteY5" fmla="*/ 1605064 h 1653342"/>
                <a:gd name="connsiteX6" fmla="*/ 778213 w 3184508"/>
                <a:gd name="connsiteY6" fmla="*/ 1605064 h 1653342"/>
                <a:gd name="connsiteX7" fmla="*/ 0 w 3184508"/>
                <a:gd name="connsiteY7" fmla="*/ 826851 h 1653342"/>
                <a:gd name="connsiteX0" fmla="*/ 0 w 3183463"/>
                <a:gd name="connsiteY0" fmla="*/ 826851 h 1653342"/>
                <a:gd name="connsiteX1" fmla="*/ 778213 w 3183463"/>
                <a:gd name="connsiteY1" fmla="*/ 48638 h 1653342"/>
                <a:gd name="connsiteX2" fmla="*/ 1585609 w 3183463"/>
                <a:gd name="connsiteY2" fmla="*/ 0 h 1653342"/>
                <a:gd name="connsiteX3" fmla="*/ 2402732 w 3183463"/>
                <a:gd name="connsiteY3" fmla="*/ 48638 h 1653342"/>
                <a:gd name="connsiteX4" fmla="*/ 3180945 w 3183463"/>
                <a:gd name="connsiteY4" fmla="*/ 953311 h 1653342"/>
                <a:gd name="connsiteX5" fmla="*/ 2402732 w 3183463"/>
                <a:gd name="connsiteY5" fmla="*/ 1605064 h 1653342"/>
                <a:gd name="connsiteX6" fmla="*/ 778213 w 3183463"/>
                <a:gd name="connsiteY6" fmla="*/ 1605064 h 1653342"/>
                <a:gd name="connsiteX7" fmla="*/ 0 w 3183463"/>
                <a:gd name="connsiteY7" fmla="*/ 826851 h 1653342"/>
                <a:gd name="connsiteX0" fmla="*/ 0 w 3189374"/>
                <a:gd name="connsiteY0" fmla="*/ 826851 h 1653342"/>
                <a:gd name="connsiteX1" fmla="*/ 778213 w 3189374"/>
                <a:gd name="connsiteY1" fmla="*/ 48638 h 1653342"/>
                <a:gd name="connsiteX2" fmla="*/ 1585609 w 3189374"/>
                <a:gd name="connsiteY2" fmla="*/ 0 h 1653342"/>
                <a:gd name="connsiteX3" fmla="*/ 2402732 w 3189374"/>
                <a:gd name="connsiteY3" fmla="*/ 48638 h 1653342"/>
                <a:gd name="connsiteX4" fmla="*/ 2790973 w 3189374"/>
                <a:gd name="connsiteY4" fmla="*/ 535020 h 1653342"/>
                <a:gd name="connsiteX5" fmla="*/ 3180945 w 3189374"/>
                <a:gd name="connsiteY5" fmla="*/ 953311 h 1653342"/>
                <a:gd name="connsiteX6" fmla="*/ 2402732 w 3189374"/>
                <a:gd name="connsiteY6" fmla="*/ 1605064 h 1653342"/>
                <a:gd name="connsiteX7" fmla="*/ 778213 w 3189374"/>
                <a:gd name="connsiteY7" fmla="*/ 1605064 h 1653342"/>
                <a:gd name="connsiteX8" fmla="*/ 0 w 3189374"/>
                <a:gd name="connsiteY8" fmla="*/ 826851 h 1653342"/>
                <a:gd name="connsiteX0" fmla="*/ 0 w 3189374"/>
                <a:gd name="connsiteY0" fmla="*/ 826851 h 1653342"/>
                <a:gd name="connsiteX1" fmla="*/ 778213 w 3189374"/>
                <a:gd name="connsiteY1" fmla="*/ 48638 h 1653342"/>
                <a:gd name="connsiteX2" fmla="*/ 1585609 w 3189374"/>
                <a:gd name="connsiteY2" fmla="*/ 0 h 1653342"/>
                <a:gd name="connsiteX3" fmla="*/ 2402732 w 3189374"/>
                <a:gd name="connsiteY3" fmla="*/ 48638 h 1653342"/>
                <a:gd name="connsiteX4" fmla="*/ 2790973 w 3189374"/>
                <a:gd name="connsiteY4" fmla="*/ 535020 h 1653342"/>
                <a:gd name="connsiteX5" fmla="*/ 3180945 w 3189374"/>
                <a:gd name="connsiteY5" fmla="*/ 953311 h 1653342"/>
                <a:gd name="connsiteX6" fmla="*/ 2402732 w 3189374"/>
                <a:gd name="connsiteY6" fmla="*/ 1605064 h 1653342"/>
                <a:gd name="connsiteX7" fmla="*/ 778213 w 3189374"/>
                <a:gd name="connsiteY7" fmla="*/ 1605064 h 1653342"/>
                <a:gd name="connsiteX8" fmla="*/ 0 w 3189374"/>
                <a:gd name="connsiteY8" fmla="*/ 826851 h 1653342"/>
                <a:gd name="connsiteX0" fmla="*/ 0 w 3189374"/>
                <a:gd name="connsiteY0" fmla="*/ 835973 h 1662464"/>
                <a:gd name="connsiteX1" fmla="*/ 778213 w 3189374"/>
                <a:gd name="connsiteY1" fmla="*/ 57760 h 1662464"/>
                <a:gd name="connsiteX2" fmla="*/ 1585609 w 3189374"/>
                <a:gd name="connsiteY2" fmla="*/ 9122 h 1662464"/>
                <a:gd name="connsiteX3" fmla="*/ 2402732 w 3189374"/>
                <a:gd name="connsiteY3" fmla="*/ 57760 h 1662464"/>
                <a:gd name="connsiteX4" fmla="*/ 2790973 w 3189374"/>
                <a:gd name="connsiteY4" fmla="*/ 544142 h 1662464"/>
                <a:gd name="connsiteX5" fmla="*/ 3180945 w 3189374"/>
                <a:gd name="connsiteY5" fmla="*/ 962433 h 1662464"/>
                <a:gd name="connsiteX6" fmla="*/ 2402732 w 3189374"/>
                <a:gd name="connsiteY6" fmla="*/ 1614186 h 1662464"/>
                <a:gd name="connsiteX7" fmla="*/ 778213 w 3189374"/>
                <a:gd name="connsiteY7" fmla="*/ 1614186 h 1662464"/>
                <a:gd name="connsiteX8" fmla="*/ 0 w 3189374"/>
                <a:gd name="connsiteY8" fmla="*/ 835973 h 1662464"/>
                <a:gd name="connsiteX0" fmla="*/ 0 w 3196853"/>
                <a:gd name="connsiteY0" fmla="*/ 835973 h 1658861"/>
                <a:gd name="connsiteX1" fmla="*/ 778213 w 3196853"/>
                <a:gd name="connsiteY1" fmla="*/ 57760 h 1658861"/>
                <a:gd name="connsiteX2" fmla="*/ 1585609 w 3196853"/>
                <a:gd name="connsiteY2" fmla="*/ 9122 h 1658861"/>
                <a:gd name="connsiteX3" fmla="*/ 2402732 w 3196853"/>
                <a:gd name="connsiteY3" fmla="*/ 57760 h 1658861"/>
                <a:gd name="connsiteX4" fmla="*/ 2790973 w 3196853"/>
                <a:gd name="connsiteY4" fmla="*/ 544142 h 1658861"/>
                <a:gd name="connsiteX5" fmla="*/ 3188592 w 3196853"/>
                <a:gd name="connsiteY5" fmla="*/ 1011071 h 1658861"/>
                <a:gd name="connsiteX6" fmla="*/ 2402732 w 3196853"/>
                <a:gd name="connsiteY6" fmla="*/ 1614186 h 1658861"/>
                <a:gd name="connsiteX7" fmla="*/ 778213 w 3196853"/>
                <a:gd name="connsiteY7" fmla="*/ 1614186 h 1658861"/>
                <a:gd name="connsiteX8" fmla="*/ 0 w 3196853"/>
                <a:gd name="connsiteY8" fmla="*/ 835973 h 1658861"/>
                <a:gd name="connsiteX0" fmla="*/ 0 w 3189476"/>
                <a:gd name="connsiteY0" fmla="*/ 835973 h 1658861"/>
                <a:gd name="connsiteX1" fmla="*/ 778213 w 3189476"/>
                <a:gd name="connsiteY1" fmla="*/ 57760 h 1658861"/>
                <a:gd name="connsiteX2" fmla="*/ 1585609 w 3189476"/>
                <a:gd name="connsiteY2" fmla="*/ 9122 h 1658861"/>
                <a:gd name="connsiteX3" fmla="*/ 2402732 w 3189476"/>
                <a:gd name="connsiteY3" fmla="*/ 57760 h 1658861"/>
                <a:gd name="connsiteX4" fmla="*/ 2790973 w 3189476"/>
                <a:gd name="connsiteY4" fmla="*/ 544142 h 1658861"/>
                <a:gd name="connsiteX5" fmla="*/ 3188592 w 3189476"/>
                <a:gd name="connsiteY5" fmla="*/ 1011071 h 1658861"/>
                <a:gd name="connsiteX6" fmla="*/ 2402732 w 3189476"/>
                <a:gd name="connsiteY6" fmla="*/ 1614186 h 1658861"/>
                <a:gd name="connsiteX7" fmla="*/ 778213 w 3189476"/>
                <a:gd name="connsiteY7" fmla="*/ 1614186 h 1658861"/>
                <a:gd name="connsiteX8" fmla="*/ 0 w 3189476"/>
                <a:gd name="connsiteY8" fmla="*/ 835973 h 1658861"/>
                <a:gd name="connsiteX0" fmla="*/ 0 w 3188847"/>
                <a:gd name="connsiteY0" fmla="*/ 835973 h 1658861"/>
                <a:gd name="connsiteX1" fmla="*/ 778213 w 3188847"/>
                <a:gd name="connsiteY1" fmla="*/ 57760 h 1658861"/>
                <a:gd name="connsiteX2" fmla="*/ 1585609 w 3188847"/>
                <a:gd name="connsiteY2" fmla="*/ 9122 h 1658861"/>
                <a:gd name="connsiteX3" fmla="*/ 2402732 w 3188847"/>
                <a:gd name="connsiteY3" fmla="*/ 57760 h 1658861"/>
                <a:gd name="connsiteX4" fmla="*/ 2790973 w 3188847"/>
                <a:gd name="connsiteY4" fmla="*/ 544142 h 1658861"/>
                <a:gd name="connsiteX5" fmla="*/ 3188592 w 3188847"/>
                <a:gd name="connsiteY5" fmla="*/ 1011071 h 1658861"/>
                <a:gd name="connsiteX6" fmla="*/ 2402732 w 3188847"/>
                <a:gd name="connsiteY6" fmla="*/ 1614186 h 1658861"/>
                <a:gd name="connsiteX7" fmla="*/ 778213 w 3188847"/>
                <a:gd name="connsiteY7" fmla="*/ 1614186 h 1658861"/>
                <a:gd name="connsiteX8" fmla="*/ 0 w 3188847"/>
                <a:gd name="connsiteY8" fmla="*/ 835973 h 1658861"/>
                <a:gd name="connsiteX0" fmla="*/ 0 w 3188611"/>
                <a:gd name="connsiteY0" fmla="*/ 835973 h 1633641"/>
                <a:gd name="connsiteX1" fmla="*/ 778213 w 3188611"/>
                <a:gd name="connsiteY1" fmla="*/ 57760 h 1633641"/>
                <a:gd name="connsiteX2" fmla="*/ 1585609 w 3188611"/>
                <a:gd name="connsiteY2" fmla="*/ 9122 h 1633641"/>
                <a:gd name="connsiteX3" fmla="*/ 2402732 w 3188611"/>
                <a:gd name="connsiteY3" fmla="*/ 57760 h 1633641"/>
                <a:gd name="connsiteX4" fmla="*/ 2790973 w 3188611"/>
                <a:gd name="connsiteY4" fmla="*/ 544142 h 1633641"/>
                <a:gd name="connsiteX5" fmla="*/ 3188592 w 3188611"/>
                <a:gd name="connsiteY5" fmla="*/ 1011071 h 1633641"/>
                <a:gd name="connsiteX6" fmla="*/ 2806265 w 3188611"/>
                <a:gd name="connsiteY6" fmla="*/ 1351539 h 1633641"/>
                <a:gd name="connsiteX7" fmla="*/ 2402732 w 3188611"/>
                <a:gd name="connsiteY7" fmla="*/ 1614186 h 1633641"/>
                <a:gd name="connsiteX8" fmla="*/ 778213 w 3188611"/>
                <a:gd name="connsiteY8" fmla="*/ 1614186 h 1633641"/>
                <a:gd name="connsiteX9" fmla="*/ 0 w 3188611"/>
                <a:gd name="connsiteY9" fmla="*/ 835973 h 1633641"/>
                <a:gd name="connsiteX0" fmla="*/ 0 w 3188611"/>
                <a:gd name="connsiteY0" fmla="*/ 835973 h 1633641"/>
                <a:gd name="connsiteX1" fmla="*/ 778213 w 3188611"/>
                <a:gd name="connsiteY1" fmla="*/ 57760 h 1633641"/>
                <a:gd name="connsiteX2" fmla="*/ 1585609 w 3188611"/>
                <a:gd name="connsiteY2" fmla="*/ 9122 h 1633641"/>
                <a:gd name="connsiteX3" fmla="*/ 2402732 w 3188611"/>
                <a:gd name="connsiteY3" fmla="*/ 57760 h 1633641"/>
                <a:gd name="connsiteX4" fmla="*/ 2790973 w 3188611"/>
                <a:gd name="connsiteY4" fmla="*/ 544142 h 1633641"/>
                <a:gd name="connsiteX5" fmla="*/ 3188592 w 3188611"/>
                <a:gd name="connsiteY5" fmla="*/ 1011071 h 1633641"/>
                <a:gd name="connsiteX6" fmla="*/ 2806265 w 3188611"/>
                <a:gd name="connsiteY6" fmla="*/ 1351539 h 1633641"/>
                <a:gd name="connsiteX7" fmla="*/ 2196277 w 3188611"/>
                <a:gd name="connsiteY7" fmla="*/ 1614186 h 1633641"/>
                <a:gd name="connsiteX8" fmla="*/ 778213 w 3188611"/>
                <a:gd name="connsiteY8" fmla="*/ 1614186 h 1633641"/>
                <a:gd name="connsiteX9" fmla="*/ 0 w 3188611"/>
                <a:gd name="connsiteY9" fmla="*/ 835973 h 1633641"/>
                <a:gd name="connsiteX0" fmla="*/ 0 w 3188802"/>
                <a:gd name="connsiteY0" fmla="*/ 835973 h 1640846"/>
                <a:gd name="connsiteX1" fmla="*/ 778213 w 3188802"/>
                <a:gd name="connsiteY1" fmla="*/ 57760 h 1640846"/>
                <a:gd name="connsiteX2" fmla="*/ 1585609 w 3188802"/>
                <a:gd name="connsiteY2" fmla="*/ 9122 h 1640846"/>
                <a:gd name="connsiteX3" fmla="*/ 2402732 w 3188802"/>
                <a:gd name="connsiteY3" fmla="*/ 57760 h 1640846"/>
                <a:gd name="connsiteX4" fmla="*/ 2790973 w 3188802"/>
                <a:gd name="connsiteY4" fmla="*/ 544142 h 1640846"/>
                <a:gd name="connsiteX5" fmla="*/ 3188592 w 3188802"/>
                <a:gd name="connsiteY5" fmla="*/ 1011071 h 1640846"/>
                <a:gd name="connsiteX6" fmla="*/ 2737446 w 3188802"/>
                <a:gd name="connsiteY6" fmla="*/ 1254263 h 1640846"/>
                <a:gd name="connsiteX7" fmla="*/ 2196277 w 3188802"/>
                <a:gd name="connsiteY7" fmla="*/ 1614186 h 1640846"/>
                <a:gd name="connsiteX8" fmla="*/ 778213 w 3188802"/>
                <a:gd name="connsiteY8" fmla="*/ 1614186 h 1640846"/>
                <a:gd name="connsiteX9" fmla="*/ 0 w 3188802"/>
                <a:gd name="connsiteY9" fmla="*/ 835973 h 1640846"/>
                <a:gd name="connsiteX0" fmla="*/ 14 w 3188816"/>
                <a:gd name="connsiteY0" fmla="*/ 889102 h 1693975"/>
                <a:gd name="connsiteX1" fmla="*/ 762934 w 3188816"/>
                <a:gd name="connsiteY1" fmla="*/ 3885 h 1693975"/>
                <a:gd name="connsiteX2" fmla="*/ 1585623 w 3188816"/>
                <a:gd name="connsiteY2" fmla="*/ 62251 h 1693975"/>
                <a:gd name="connsiteX3" fmla="*/ 2402746 w 3188816"/>
                <a:gd name="connsiteY3" fmla="*/ 110889 h 1693975"/>
                <a:gd name="connsiteX4" fmla="*/ 2790987 w 3188816"/>
                <a:gd name="connsiteY4" fmla="*/ 597271 h 1693975"/>
                <a:gd name="connsiteX5" fmla="*/ 3188606 w 3188816"/>
                <a:gd name="connsiteY5" fmla="*/ 1064200 h 1693975"/>
                <a:gd name="connsiteX6" fmla="*/ 2737460 w 3188816"/>
                <a:gd name="connsiteY6" fmla="*/ 1307392 h 1693975"/>
                <a:gd name="connsiteX7" fmla="*/ 2196291 w 3188816"/>
                <a:gd name="connsiteY7" fmla="*/ 1667315 h 1693975"/>
                <a:gd name="connsiteX8" fmla="*/ 778227 w 3188816"/>
                <a:gd name="connsiteY8" fmla="*/ 1667315 h 1693975"/>
                <a:gd name="connsiteX9" fmla="*/ 14 w 3188816"/>
                <a:gd name="connsiteY9" fmla="*/ 889102 h 169397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402746 w 3188816"/>
                <a:gd name="connsiteY3" fmla="*/ 126459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326281 w 3188816"/>
                <a:gd name="connsiteY3" fmla="*/ 233463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816"/>
                <a:gd name="connsiteY0" fmla="*/ 904672 h 1709545"/>
                <a:gd name="connsiteX1" fmla="*/ 762934 w 3188816"/>
                <a:gd name="connsiteY1" fmla="*/ 19455 h 1709545"/>
                <a:gd name="connsiteX2" fmla="*/ 1585623 w 3188816"/>
                <a:gd name="connsiteY2" fmla="*/ 0 h 1709545"/>
                <a:gd name="connsiteX3" fmla="*/ 2326281 w 3188816"/>
                <a:gd name="connsiteY3" fmla="*/ 204280 h 1709545"/>
                <a:gd name="connsiteX4" fmla="*/ 2790987 w 3188816"/>
                <a:gd name="connsiteY4" fmla="*/ 612841 h 1709545"/>
                <a:gd name="connsiteX5" fmla="*/ 3188606 w 3188816"/>
                <a:gd name="connsiteY5" fmla="*/ 1079770 h 1709545"/>
                <a:gd name="connsiteX6" fmla="*/ 2737460 w 3188816"/>
                <a:gd name="connsiteY6" fmla="*/ 1322962 h 1709545"/>
                <a:gd name="connsiteX7" fmla="*/ 2196291 w 3188816"/>
                <a:gd name="connsiteY7" fmla="*/ 1682885 h 1709545"/>
                <a:gd name="connsiteX8" fmla="*/ 778227 w 3188816"/>
                <a:gd name="connsiteY8" fmla="*/ 1682885 h 1709545"/>
                <a:gd name="connsiteX9" fmla="*/ 14 w 3188816"/>
                <a:gd name="connsiteY9" fmla="*/ 904672 h 1709545"/>
                <a:gd name="connsiteX0" fmla="*/ 14 w 3188641"/>
                <a:gd name="connsiteY0" fmla="*/ 904672 h 1709545"/>
                <a:gd name="connsiteX1" fmla="*/ 762934 w 3188641"/>
                <a:gd name="connsiteY1" fmla="*/ 19455 h 1709545"/>
                <a:gd name="connsiteX2" fmla="*/ 1585623 w 3188641"/>
                <a:gd name="connsiteY2" fmla="*/ 0 h 1709545"/>
                <a:gd name="connsiteX3" fmla="*/ 2326281 w 3188641"/>
                <a:gd name="connsiteY3" fmla="*/ 204280 h 1709545"/>
                <a:gd name="connsiteX4" fmla="*/ 2760401 w 3188641"/>
                <a:gd name="connsiteY4" fmla="*/ 632296 h 1709545"/>
                <a:gd name="connsiteX5" fmla="*/ 3188606 w 3188641"/>
                <a:gd name="connsiteY5" fmla="*/ 1079770 h 1709545"/>
                <a:gd name="connsiteX6" fmla="*/ 2737460 w 3188641"/>
                <a:gd name="connsiteY6" fmla="*/ 1322962 h 1709545"/>
                <a:gd name="connsiteX7" fmla="*/ 2196291 w 3188641"/>
                <a:gd name="connsiteY7" fmla="*/ 1682885 h 1709545"/>
                <a:gd name="connsiteX8" fmla="*/ 778227 w 3188641"/>
                <a:gd name="connsiteY8" fmla="*/ 1682885 h 1709545"/>
                <a:gd name="connsiteX9" fmla="*/ 14 w 3188641"/>
                <a:gd name="connsiteY9" fmla="*/ 904672 h 1709545"/>
                <a:gd name="connsiteX0" fmla="*/ 14 w 3188641"/>
                <a:gd name="connsiteY0" fmla="*/ 904672 h 1709545"/>
                <a:gd name="connsiteX1" fmla="*/ 762934 w 3188641"/>
                <a:gd name="connsiteY1" fmla="*/ 19455 h 1709545"/>
                <a:gd name="connsiteX2" fmla="*/ 1585623 w 3188641"/>
                <a:gd name="connsiteY2" fmla="*/ 0 h 1709545"/>
                <a:gd name="connsiteX3" fmla="*/ 2326281 w 3188641"/>
                <a:gd name="connsiteY3" fmla="*/ 204280 h 1709545"/>
                <a:gd name="connsiteX4" fmla="*/ 2760401 w 3188641"/>
                <a:gd name="connsiteY4" fmla="*/ 632296 h 1709545"/>
                <a:gd name="connsiteX5" fmla="*/ 3188606 w 3188641"/>
                <a:gd name="connsiteY5" fmla="*/ 1079770 h 1709545"/>
                <a:gd name="connsiteX6" fmla="*/ 2737460 w 3188641"/>
                <a:gd name="connsiteY6" fmla="*/ 1322962 h 1709545"/>
                <a:gd name="connsiteX7" fmla="*/ 2196291 w 3188641"/>
                <a:gd name="connsiteY7" fmla="*/ 1682885 h 1709545"/>
                <a:gd name="connsiteX8" fmla="*/ 778227 w 3188641"/>
                <a:gd name="connsiteY8" fmla="*/ 1682885 h 1709545"/>
                <a:gd name="connsiteX9" fmla="*/ 14 w 3188641"/>
                <a:gd name="connsiteY9" fmla="*/ 904672 h 1709545"/>
                <a:gd name="connsiteX0" fmla="*/ 14 w 3188647"/>
                <a:gd name="connsiteY0" fmla="*/ 904672 h 1709545"/>
                <a:gd name="connsiteX1" fmla="*/ 762934 w 3188647"/>
                <a:gd name="connsiteY1" fmla="*/ 19455 h 1709545"/>
                <a:gd name="connsiteX2" fmla="*/ 1585623 w 3188647"/>
                <a:gd name="connsiteY2" fmla="*/ 0 h 1709545"/>
                <a:gd name="connsiteX3" fmla="*/ 2326281 w 3188647"/>
                <a:gd name="connsiteY3" fmla="*/ 204280 h 1709545"/>
                <a:gd name="connsiteX4" fmla="*/ 2760401 w 3188647"/>
                <a:gd name="connsiteY4" fmla="*/ 632296 h 1709545"/>
                <a:gd name="connsiteX5" fmla="*/ 3188606 w 3188647"/>
                <a:gd name="connsiteY5" fmla="*/ 1079770 h 1709545"/>
                <a:gd name="connsiteX6" fmla="*/ 2737460 w 3188647"/>
                <a:gd name="connsiteY6" fmla="*/ 1322962 h 1709545"/>
                <a:gd name="connsiteX7" fmla="*/ 2196291 w 3188647"/>
                <a:gd name="connsiteY7" fmla="*/ 1682885 h 1709545"/>
                <a:gd name="connsiteX8" fmla="*/ 778227 w 3188647"/>
                <a:gd name="connsiteY8" fmla="*/ 1682885 h 1709545"/>
                <a:gd name="connsiteX9" fmla="*/ 14 w 3188647"/>
                <a:gd name="connsiteY9" fmla="*/ 904672 h 1709545"/>
                <a:gd name="connsiteX0" fmla="*/ 14 w 3188647"/>
                <a:gd name="connsiteY0" fmla="*/ 904672 h 1709545"/>
                <a:gd name="connsiteX1" fmla="*/ 762934 w 3188647"/>
                <a:gd name="connsiteY1" fmla="*/ 19455 h 1709545"/>
                <a:gd name="connsiteX2" fmla="*/ 1585623 w 3188647"/>
                <a:gd name="connsiteY2" fmla="*/ 0 h 1709545"/>
                <a:gd name="connsiteX3" fmla="*/ 2326281 w 3188647"/>
                <a:gd name="connsiteY3" fmla="*/ 204280 h 1709545"/>
                <a:gd name="connsiteX4" fmla="*/ 2760401 w 3188647"/>
                <a:gd name="connsiteY4" fmla="*/ 710117 h 1709545"/>
                <a:gd name="connsiteX5" fmla="*/ 3188606 w 3188647"/>
                <a:gd name="connsiteY5" fmla="*/ 1079770 h 1709545"/>
                <a:gd name="connsiteX6" fmla="*/ 2737460 w 3188647"/>
                <a:gd name="connsiteY6" fmla="*/ 1322962 h 1709545"/>
                <a:gd name="connsiteX7" fmla="*/ 2196291 w 3188647"/>
                <a:gd name="connsiteY7" fmla="*/ 1682885 h 1709545"/>
                <a:gd name="connsiteX8" fmla="*/ 778227 w 3188647"/>
                <a:gd name="connsiteY8" fmla="*/ 1682885 h 1709545"/>
                <a:gd name="connsiteX9" fmla="*/ 14 w 3188647"/>
                <a:gd name="connsiteY9" fmla="*/ 904672 h 1709545"/>
                <a:gd name="connsiteX0" fmla="*/ 14 w 2944336"/>
                <a:gd name="connsiteY0" fmla="*/ 904672 h 1709545"/>
                <a:gd name="connsiteX1" fmla="*/ 762934 w 2944336"/>
                <a:gd name="connsiteY1" fmla="*/ 19455 h 1709545"/>
                <a:gd name="connsiteX2" fmla="*/ 1585623 w 2944336"/>
                <a:gd name="connsiteY2" fmla="*/ 0 h 1709545"/>
                <a:gd name="connsiteX3" fmla="*/ 2326281 w 2944336"/>
                <a:gd name="connsiteY3" fmla="*/ 204280 h 1709545"/>
                <a:gd name="connsiteX4" fmla="*/ 2760401 w 2944336"/>
                <a:gd name="connsiteY4" fmla="*/ 710117 h 1709545"/>
                <a:gd name="connsiteX5" fmla="*/ 2943918 w 2944336"/>
                <a:gd name="connsiteY5" fmla="*/ 1070043 h 1709545"/>
                <a:gd name="connsiteX6" fmla="*/ 2737460 w 2944336"/>
                <a:gd name="connsiteY6" fmla="*/ 1322962 h 1709545"/>
                <a:gd name="connsiteX7" fmla="*/ 2196291 w 2944336"/>
                <a:gd name="connsiteY7" fmla="*/ 1682885 h 1709545"/>
                <a:gd name="connsiteX8" fmla="*/ 778227 w 2944336"/>
                <a:gd name="connsiteY8" fmla="*/ 1682885 h 1709545"/>
                <a:gd name="connsiteX9" fmla="*/ 14 w 2944336"/>
                <a:gd name="connsiteY9" fmla="*/ 904672 h 1709545"/>
                <a:gd name="connsiteX0" fmla="*/ 14 w 2944336"/>
                <a:gd name="connsiteY0" fmla="*/ 904672 h 1709545"/>
                <a:gd name="connsiteX1" fmla="*/ 762934 w 2944336"/>
                <a:gd name="connsiteY1" fmla="*/ 19455 h 1709545"/>
                <a:gd name="connsiteX2" fmla="*/ 1585623 w 2944336"/>
                <a:gd name="connsiteY2" fmla="*/ 0 h 1709545"/>
                <a:gd name="connsiteX3" fmla="*/ 1988104 w 2944336"/>
                <a:gd name="connsiteY3" fmla="*/ 126459 h 1709545"/>
                <a:gd name="connsiteX4" fmla="*/ 2326281 w 2944336"/>
                <a:gd name="connsiteY4" fmla="*/ 204280 h 1709545"/>
                <a:gd name="connsiteX5" fmla="*/ 2760401 w 2944336"/>
                <a:gd name="connsiteY5" fmla="*/ 710117 h 1709545"/>
                <a:gd name="connsiteX6" fmla="*/ 2943918 w 2944336"/>
                <a:gd name="connsiteY6" fmla="*/ 1070043 h 1709545"/>
                <a:gd name="connsiteX7" fmla="*/ 2737460 w 2944336"/>
                <a:gd name="connsiteY7" fmla="*/ 1322962 h 1709545"/>
                <a:gd name="connsiteX8" fmla="*/ 2196291 w 2944336"/>
                <a:gd name="connsiteY8" fmla="*/ 1682885 h 1709545"/>
                <a:gd name="connsiteX9" fmla="*/ 778227 w 2944336"/>
                <a:gd name="connsiteY9" fmla="*/ 1682885 h 1709545"/>
                <a:gd name="connsiteX10" fmla="*/ 14 w 2944336"/>
                <a:gd name="connsiteY10" fmla="*/ 904672 h 1709545"/>
                <a:gd name="connsiteX0" fmla="*/ 14 w 2944336"/>
                <a:gd name="connsiteY0" fmla="*/ 892821 h 1697694"/>
                <a:gd name="connsiteX1" fmla="*/ 762934 w 2944336"/>
                <a:gd name="connsiteY1" fmla="*/ 7604 h 1697694"/>
                <a:gd name="connsiteX2" fmla="*/ 1570330 w 2944336"/>
                <a:gd name="connsiteY2" fmla="*/ 17332 h 1697694"/>
                <a:gd name="connsiteX3" fmla="*/ 1988104 w 2944336"/>
                <a:gd name="connsiteY3" fmla="*/ 114608 h 1697694"/>
                <a:gd name="connsiteX4" fmla="*/ 2326281 w 2944336"/>
                <a:gd name="connsiteY4" fmla="*/ 192429 h 1697694"/>
                <a:gd name="connsiteX5" fmla="*/ 2760401 w 2944336"/>
                <a:gd name="connsiteY5" fmla="*/ 698266 h 1697694"/>
                <a:gd name="connsiteX6" fmla="*/ 2943918 w 2944336"/>
                <a:gd name="connsiteY6" fmla="*/ 1058192 h 1697694"/>
                <a:gd name="connsiteX7" fmla="*/ 2737460 w 2944336"/>
                <a:gd name="connsiteY7" fmla="*/ 1311111 h 1697694"/>
                <a:gd name="connsiteX8" fmla="*/ 2196291 w 2944336"/>
                <a:gd name="connsiteY8" fmla="*/ 1671034 h 1697694"/>
                <a:gd name="connsiteX9" fmla="*/ 778227 w 2944336"/>
                <a:gd name="connsiteY9" fmla="*/ 1671034 h 1697694"/>
                <a:gd name="connsiteX10" fmla="*/ 14 w 2944336"/>
                <a:gd name="connsiteY10" fmla="*/ 892821 h 1697694"/>
                <a:gd name="connsiteX0" fmla="*/ 14 w 2944336"/>
                <a:gd name="connsiteY0" fmla="*/ 892821 h 1697694"/>
                <a:gd name="connsiteX1" fmla="*/ 762934 w 2944336"/>
                <a:gd name="connsiteY1" fmla="*/ 7604 h 1697694"/>
                <a:gd name="connsiteX2" fmla="*/ 1570330 w 2944336"/>
                <a:gd name="connsiteY2" fmla="*/ 17332 h 1697694"/>
                <a:gd name="connsiteX3" fmla="*/ 1988104 w 2944336"/>
                <a:gd name="connsiteY3" fmla="*/ 114608 h 1697694"/>
                <a:gd name="connsiteX4" fmla="*/ 2326281 w 2944336"/>
                <a:gd name="connsiteY4" fmla="*/ 192429 h 1697694"/>
                <a:gd name="connsiteX5" fmla="*/ 2760401 w 2944336"/>
                <a:gd name="connsiteY5" fmla="*/ 698266 h 1697694"/>
                <a:gd name="connsiteX6" fmla="*/ 2943918 w 2944336"/>
                <a:gd name="connsiteY6" fmla="*/ 1058192 h 1697694"/>
                <a:gd name="connsiteX7" fmla="*/ 2737460 w 2944336"/>
                <a:gd name="connsiteY7" fmla="*/ 1311111 h 1697694"/>
                <a:gd name="connsiteX8" fmla="*/ 2196291 w 2944336"/>
                <a:gd name="connsiteY8" fmla="*/ 1671034 h 1697694"/>
                <a:gd name="connsiteX9" fmla="*/ 778227 w 2944336"/>
                <a:gd name="connsiteY9" fmla="*/ 1671034 h 1697694"/>
                <a:gd name="connsiteX10" fmla="*/ 14 w 2944336"/>
                <a:gd name="connsiteY10" fmla="*/ 892821 h 1697694"/>
                <a:gd name="connsiteX0" fmla="*/ 18 w 2883167"/>
                <a:gd name="connsiteY0" fmla="*/ 892821 h 1697694"/>
                <a:gd name="connsiteX1" fmla="*/ 701765 w 2883167"/>
                <a:gd name="connsiteY1" fmla="*/ 7604 h 1697694"/>
                <a:gd name="connsiteX2" fmla="*/ 1509161 w 2883167"/>
                <a:gd name="connsiteY2" fmla="*/ 17332 h 1697694"/>
                <a:gd name="connsiteX3" fmla="*/ 1926935 w 2883167"/>
                <a:gd name="connsiteY3" fmla="*/ 114608 h 1697694"/>
                <a:gd name="connsiteX4" fmla="*/ 2265112 w 2883167"/>
                <a:gd name="connsiteY4" fmla="*/ 192429 h 1697694"/>
                <a:gd name="connsiteX5" fmla="*/ 2699232 w 2883167"/>
                <a:gd name="connsiteY5" fmla="*/ 698266 h 1697694"/>
                <a:gd name="connsiteX6" fmla="*/ 2882749 w 2883167"/>
                <a:gd name="connsiteY6" fmla="*/ 1058192 h 1697694"/>
                <a:gd name="connsiteX7" fmla="*/ 2676291 w 2883167"/>
                <a:gd name="connsiteY7" fmla="*/ 1311111 h 1697694"/>
                <a:gd name="connsiteX8" fmla="*/ 2135122 w 2883167"/>
                <a:gd name="connsiteY8" fmla="*/ 1671034 h 1697694"/>
                <a:gd name="connsiteX9" fmla="*/ 717058 w 2883167"/>
                <a:gd name="connsiteY9" fmla="*/ 1671034 h 1697694"/>
                <a:gd name="connsiteX10" fmla="*/ 18 w 2883167"/>
                <a:gd name="connsiteY10" fmla="*/ 892821 h 1697694"/>
                <a:gd name="connsiteX0" fmla="*/ 27688 w 2910837"/>
                <a:gd name="connsiteY0" fmla="*/ 892821 h 1697694"/>
                <a:gd name="connsiteX1" fmla="*/ 203557 w 2910837"/>
                <a:gd name="connsiteY1" fmla="*/ 270250 h 1697694"/>
                <a:gd name="connsiteX2" fmla="*/ 729435 w 2910837"/>
                <a:gd name="connsiteY2" fmla="*/ 7604 h 1697694"/>
                <a:gd name="connsiteX3" fmla="*/ 1536831 w 2910837"/>
                <a:gd name="connsiteY3" fmla="*/ 17332 h 1697694"/>
                <a:gd name="connsiteX4" fmla="*/ 1954605 w 2910837"/>
                <a:gd name="connsiteY4" fmla="*/ 114608 h 1697694"/>
                <a:gd name="connsiteX5" fmla="*/ 2292782 w 2910837"/>
                <a:gd name="connsiteY5" fmla="*/ 192429 h 1697694"/>
                <a:gd name="connsiteX6" fmla="*/ 2726902 w 2910837"/>
                <a:gd name="connsiteY6" fmla="*/ 698266 h 1697694"/>
                <a:gd name="connsiteX7" fmla="*/ 2910419 w 2910837"/>
                <a:gd name="connsiteY7" fmla="*/ 1058192 h 1697694"/>
                <a:gd name="connsiteX8" fmla="*/ 2703961 w 2910837"/>
                <a:gd name="connsiteY8" fmla="*/ 1311111 h 1697694"/>
                <a:gd name="connsiteX9" fmla="*/ 2162792 w 2910837"/>
                <a:gd name="connsiteY9" fmla="*/ 1671034 h 1697694"/>
                <a:gd name="connsiteX10" fmla="*/ 744728 w 2910837"/>
                <a:gd name="connsiteY10" fmla="*/ 1671034 h 1697694"/>
                <a:gd name="connsiteX11" fmla="*/ 27688 w 2910837"/>
                <a:gd name="connsiteY11" fmla="*/ 892821 h 1697694"/>
                <a:gd name="connsiteX0" fmla="*/ 5583 w 2888732"/>
                <a:gd name="connsiteY0" fmla="*/ 892821 h 1697694"/>
                <a:gd name="connsiteX1" fmla="*/ 181452 w 2888732"/>
                <a:gd name="connsiteY1" fmla="*/ 270250 h 1697694"/>
                <a:gd name="connsiteX2" fmla="*/ 707330 w 2888732"/>
                <a:gd name="connsiteY2" fmla="*/ 7604 h 1697694"/>
                <a:gd name="connsiteX3" fmla="*/ 1514726 w 2888732"/>
                <a:gd name="connsiteY3" fmla="*/ 17332 h 1697694"/>
                <a:gd name="connsiteX4" fmla="*/ 1932500 w 2888732"/>
                <a:gd name="connsiteY4" fmla="*/ 114608 h 1697694"/>
                <a:gd name="connsiteX5" fmla="*/ 2270677 w 2888732"/>
                <a:gd name="connsiteY5" fmla="*/ 192429 h 1697694"/>
                <a:gd name="connsiteX6" fmla="*/ 2704797 w 2888732"/>
                <a:gd name="connsiteY6" fmla="*/ 698266 h 1697694"/>
                <a:gd name="connsiteX7" fmla="*/ 2888314 w 2888732"/>
                <a:gd name="connsiteY7" fmla="*/ 1058192 h 1697694"/>
                <a:gd name="connsiteX8" fmla="*/ 2681856 w 2888732"/>
                <a:gd name="connsiteY8" fmla="*/ 1311111 h 1697694"/>
                <a:gd name="connsiteX9" fmla="*/ 2140687 w 2888732"/>
                <a:gd name="connsiteY9" fmla="*/ 1671034 h 1697694"/>
                <a:gd name="connsiteX10" fmla="*/ 722623 w 2888732"/>
                <a:gd name="connsiteY10" fmla="*/ 1671034 h 1697694"/>
                <a:gd name="connsiteX11" fmla="*/ 5583 w 2888732"/>
                <a:gd name="connsiteY11" fmla="*/ 892821 h 1697694"/>
                <a:gd name="connsiteX0" fmla="*/ 20 w 2883169"/>
                <a:gd name="connsiteY0" fmla="*/ 892821 h 1712456"/>
                <a:gd name="connsiteX1" fmla="*/ 175889 w 2883169"/>
                <a:gd name="connsiteY1" fmla="*/ 270250 h 1712456"/>
                <a:gd name="connsiteX2" fmla="*/ 701767 w 2883169"/>
                <a:gd name="connsiteY2" fmla="*/ 7604 h 1712456"/>
                <a:gd name="connsiteX3" fmla="*/ 1509163 w 2883169"/>
                <a:gd name="connsiteY3" fmla="*/ 17332 h 1712456"/>
                <a:gd name="connsiteX4" fmla="*/ 1926937 w 2883169"/>
                <a:gd name="connsiteY4" fmla="*/ 114608 h 1712456"/>
                <a:gd name="connsiteX5" fmla="*/ 2265114 w 2883169"/>
                <a:gd name="connsiteY5" fmla="*/ 192429 h 1712456"/>
                <a:gd name="connsiteX6" fmla="*/ 2699234 w 2883169"/>
                <a:gd name="connsiteY6" fmla="*/ 698266 h 1712456"/>
                <a:gd name="connsiteX7" fmla="*/ 2882751 w 2883169"/>
                <a:gd name="connsiteY7" fmla="*/ 1058192 h 1712456"/>
                <a:gd name="connsiteX8" fmla="*/ 2676293 w 2883169"/>
                <a:gd name="connsiteY8" fmla="*/ 1311111 h 1712456"/>
                <a:gd name="connsiteX9" fmla="*/ 2135124 w 2883169"/>
                <a:gd name="connsiteY9" fmla="*/ 1671034 h 1712456"/>
                <a:gd name="connsiteX10" fmla="*/ 717060 w 2883169"/>
                <a:gd name="connsiteY10" fmla="*/ 1671034 h 1712456"/>
                <a:gd name="connsiteX11" fmla="*/ 183536 w 2883169"/>
                <a:gd name="connsiteY11" fmla="*/ 1388930 h 1712456"/>
                <a:gd name="connsiteX12" fmla="*/ 20 w 2883169"/>
                <a:gd name="connsiteY12" fmla="*/ 892821 h 1712456"/>
                <a:gd name="connsiteX0" fmla="*/ 32 w 2860242"/>
                <a:gd name="connsiteY0" fmla="*/ 892821 h 1712456"/>
                <a:gd name="connsiteX1" fmla="*/ 152962 w 2860242"/>
                <a:gd name="connsiteY1" fmla="*/ 270250 h 1712456"/>
                <a:gd name="connsiteX2" fmla="*/ 678840 w 2860242"/>
                <a:gd name="connsiteY2" fmla="*/ 7604 h 1712456"/>
                <a:gd name="connsiteX3" fmla="*/ 1486236 w 2860242"/>
                <a:gd name="connsiteY3" fmla="*/ 17332 h 1712456"/>
                <a:gd name="connsiteX4" fmla="*/ 1904010 w 2860242"/>
                <a:gd name="connsiteY4" fmla="*/ 114608 h 1712456"/>
                <a:gd name="connsiteX5" fmla="*/ 2242187 w 2860242"/>
                <a:gd name="connsiteY5" fmla="*/ 192429 h 1712456"/>
                <a:gd name="connsiteX6" fmla="*/ 2676307 w 2860242"/>
                <a:gd name="connsiteY6" fmla="*/ 698266 h 1712456"/>
                <a:gd name="connsiteX7" fmla="*/ 2859824 w 2860242"/>
                <a:gd name="connsiteY7" fmla="*/ 1058192 h 1712456"/>
                <a:gd name="connsiteX8" fmla="*/ 2653366 w 2860242"/>
                <a:gd name="connsiteY8" fmla="*/ 1311111 h 1712456"/>
                <a:gd name="connsiteX9" fmla="*/ 2112197 w 2860242"/>
                <a:gd name="connsiteY9" fmla="*/ 1671034 h 1712456"/>
                <a:gd name="connsiteX10" fmla="*/ 694133 w 2860242"/>
                <a:gd name="connsiteY10" fmla="*/ 1671034 h 1712456"/>
                <a:gd name="connsiteX11" fmla="*/ 160609 w 2860242"/>
                <a:gd name="connsiteY11" fmla="*/ 1388930 h 1712456"/>
                <a:gd name="connsiteX12" fmla="*/ 32 w 2860242"/>
                <a:gd name="connsiteY12" fmla="*/ 892821 h 1712456"/>
                <a:gd name="connsiteX0" fmla="*/ 28 w 2860238"/>
                <a:gd name="connsiteY0" fmla="*/ 892821 h 1712456"/>
                <a:gd name="connsiteX1" fmla="*/ 168251 w 2860238"/>
                <a:gd name="connsiteY1" fmla="*/ 279978 h 1712456"/>
                <a:gd name="connsiteX2" fmla="*/ 678836 w 2860238"/>
                <a:gd name="connsiteY2" fmla="*/ 7604 h 1712456"/>
                <a:gd name="connsiteX3" fmla="*/ 1486232 w 2860238"/>
                <a:gd name="connsiteY3" fmla="*/ 17332 h 1712456"/>
                <a:gd name="connsiteX4" fmla="*/ 1904006 w 2860238"/>
                <a:gd name="connsiteY4" fmla="*/ 114608 h 1712456"/>
                <a:gd name="connsiteX5" fmla="*/ 2242183 w 2860238"/>
                <a:gd name="connsiteY5" fmla="*/ 192429 h 1712456"/>
                <a:gd name="connsiteX6" fmla="*/ 2676303 w 2860238"/>
                <a:gd name="connsiteY6" fmla="*/ 698266 h 1712456"/>
                <a:gd name="connsiteX7" fmla="*/ 2859820 w 2860238"/>
                <a:gd name="connsiteY7" fmla="*/ 1058192 h 1712456"/>
                <a:gd name="connsiteX8" fmla="*/ 2653362 w 2860238"/>
                <a:gd name="connsiteY8" fmla="*/ 1311111 h 1712456"/>
                <a:gd name="connsiteX9" fmla="*/ 2112193 w 2860238"/>
                <a:gd name="connsiteY9" fmla="*/ 1671034 h 1712456"/>
                <a:gd name="connsiteX10" fmla="*/ 694129 w 2860238"/>
                <a:gd name="connsiteY10" fmla="*/ 1671034 h 1712456"/>
                <a:gd name="connsiteX11" fmla="*/ 160605 w 2860238"/>
                <a:gd name="connsiteY11" fmla="*/ 1388930 h 1712456"/>
                <a:gd name="connsiteX12" fmla="*/ 28 w 2860238"/>
                <a:gd name="connsiteY12" fmla="*/ 892821 h 1712456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767195"/>
                <a:gd name="connsiteX1" fmla="*/ 168251 w 2860238"/>
                <a:gd name="connsiteY1" fmla="*/ 279978 h 1767195"/>
                <a:gd name="connsiteX2" fmla="*/ 678836 w 2860238"/>
                <a:gd name="connsiteY2" fmla="*/ 7604 h 1767195"/>
                <a:gd name="connsiteX3" fmla="*/ 1486232 w 2860238"/>
                <a:gd name="connsiteY3" fmla="*/ 17332 h 1767195"/>
                <a:gd name="connsiteX4" fmla="*/ 1904006 w 2860238"/>
                <a:gd name="connsiteY4" fmla="*/ 114608 h 1767195"/>
                <a:gd name="connsiteX5" fmla="*/ 2242183 w 2860238"/>
                <a:gd name="connsiteY5" fmla="*/ 192429 h 1767195"/>
                <a:gd name="connsiteX6" fmla="*/ 2676303 w 2860238"/>
                <a:gd name="connsiteY6" fmla="*/ 698266 h 1767195"/>
                <a:gd name="connsiteX7" fmla="*/ 2859820 w 2860238"/>
                <a:gd name="connsiteY7" fmla="*/ 1058192 h 1767195"/>
                <a:gd name="connsiteX8" fmla="*/ 2653362 w 2860238"/>
                <a:gd name="connsiteY8" fmla="*/ 1311111 h 1767195"/>
                <a:gd name="connsiteX9" fmla="*/ 2112193 w 2860238"/>
                <a:gd name="connsiteY9" fmla="*/ 1671034 h 1767195"/>
                <a:gd name="connsiteX10" fmla="*/ 1733552 w 2860238"/>
                <a:gd name="connsiteY10" fmla="*/ 1767195 h 1767195"/>
                <a:gd name="connsiteX11" fmla="*/ 694129 w 2860238"/>
                <a:gd name="connsiteY11" fmla="*/ 1671034 h 1767195"/>
                <a:gd name="connsiteX12" fmla="*/ 160605 w 2860238"/>
                <a:gd name="connsiteY12" fmla="*/ 1388930 h 1767195"/>
                <a:gd name="connsiteX13" fmla="*/ 28 w 2860238"/>
                <a:gd name="connsiteY13" fmla="*/ 892821 h 17671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112193 w 2860238"/>
                <a:gd name="connsiteY9" fmla="*/ 1671034 h 1817995"/>
                <a:gd name="connsiteX10" fmla="*/ 1678646 w 2860238"/>
                <a:gd name="connsiteY10" fmla="*/ 1817995 h 1817995"/>
                <a:gd name="connsiteX11" fmla="*/ 694129 w 2860238"/>
                <a:gd name="connsiteY11" fmla="*/ 1671034 h 1817995"/>
                <a:gd name="connsiteX12" fmla="*/ 160605 w 2860238"/>
                <a:gd name="connsiteY12" fmla="*/ 1388930 h 1817995"/>
                <a:gd name="connsiteX13" fmla="*/ 28 w 2860238"/>
                <a:gd name="connsiteY13" fmla="*/ 892821 h 18179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327536 w 2860238"/>
                <a:gd name="connsiteY9" fmla="*/ 1460807 h 1817995"/>
                <a:gd name="connsiteX10" fmla="*/ 2112193 w 2860238"/>
                <a:gd name="connsiteY10" fmla="*/ 1671034 h 1817995"/>
                <a:gd name="connsiteX11" fmla="*/ 1678646 w 2860238"/>
                <a:gd name="connsiteY11" fmla="*/ 1817995 h 1817995"/>
                <a:gd name="connsiteX12" fmla="*/ 694129 w 2860238"/>
                <a:gd name="connsiteY12" fmla="*/ 1671034 h 1817995"/>
                <a:gd name="connsiteX13" fmla="*/ 160605 w 2860238"/>
                <a:gd name="connsiteY13" fmla="*/ 1388930 h 1817995"/>
                <a:gd name="connsiteX14" fmla="*/ 28 w 2860238"/>
                <a:gd name="connsiteY14" fmla="*/ 892821 h 1817995"/>
                <a:gd name="connsiteX0" fmla="*/ 28 w 2860238"/>
                <a:gd name="connsiteY0" fmla="*/ 892821 h 1817995"/>
                <a:gd name="connsiteX1" fmla="*/ 168251 w 2860238"/>
                <a:gd name="connsiteY1" fmla="*/ 279978 h 1817995"/>
                <a:gd name="connsiteX2" fmla="*/ 678836 w 2860238"/>
                <a:gd name="connsiteY2" fmla="*/ 7604 h 1817995"/>
                <a:gd name="connsiteX3" fmla="*/ 1486232 w 2860238"/>
                <a:gd name="connsiteY3" fmla="*/ 17332 h 1817995"/>
                <a:gd name="connsiteX4" fmla="*/ 1904006 w 2860238"/>
                <a:gd name="connsiteY4" fmla="*/ 114608 h 1817995"/>
                <a:gd name="connsiteX5" fmla="*/ 2242183 w 2860238"/>
                <a:gd name="connsiteY5" fmla="*/ 192429 h 1817995"/>
                <a:gd name="connsiteX6" fmla="*/ 2676303 w 2860238"/>
                <a:gd name="connsiteY6" fmla="*/ 698266 h 1817995"/>
                <a:gd name="connsiteX7" fmla="*/ 2859820 w 2860238"/>
                <a:gd name="connsiteY7" fmla="*/ 1058192 h 1817995"/>
                <a:gd name="connsiteX8" fmla="*/ 2653362 w 2860238"/>
                <a:gd name="connsiteY8" fmla="*/ 1311111 h 1817995"/>
                <a:gd name="connsiteX9" fmla="*/ 2327536 w 2860238"/>
                <a:gd name="connsiteY9" fmla="*/ 1460807 h 1817995"/>
                <a:gd name="connsiteX10" fmla="*/ 2082244 w 2860238"/>
                <a:gd name="connsiteY10" fmla="*/ 1651984 h 1817995"/>
                <a:gd name="connsiteX11" fmla="*/ 1678646 w 2860238"/>
                <a:gd name="connsiteY11" fmla="*/ 1817995 h 1817995"/>
                <a:gd name="connsiteX12" fmla="*/ 694129 w 2860238"/>
                <a:gd name="connsiteY12" fmla="*/ 1671034 h 1817995"/>
                <a:gd name="connsiteX13" fmla="*/ 160605 w 2860238"/>
                <a:gd name="connsiteY13" fmla="*/ 1388930 h 1817995"/>
                <a:gd name="connsiteX14" fmla="*/ 28 w 2860238"/>
                <a:gd name="connsiteY14" fmla="*/ 892821 h 181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60238" h="1817995">
                  <a:moveTo>
                    <a:pt x="28" y="892821"/>
                  </a:moveTo>
                  <a:cubicBezTo>
                    <a:pt x="1302" y="707996"/>
                    <a:pt x="51293" y="427514"/>
                    <a:pt x="168251" y="279978"/>
                  </a:cubicBezTo>
                  <a:cubicBezTo>
                    <a:pt x="285209" y="132442"/>
                    <a:pt x="460447" y="59485"/>
                    <a:pt x="678836" y="7604"/>
                  </a:cubicBezTo>
                  <a:cubicBezTo>
                    <a:pt x="947968" y="-15095"/>
                    <a:pt x="1217100" y="20575"/>
                    <a:pt x="1486232" y="17332"/>
                  </a:cubicBezTo>
                  <a:cubicBezTo>
                    <a:pt x="1691701" y="51379"/>
                    <a:pt x="1780563" y="80561"/>
                    <a:pt x="1904006" y="114608"/>
                  </a:cubicBezTo>
                  <a:cubicBezTo>
                    <a:pt x="2027449" y="148655"/>
                    <a:pt x="2113467" y="95153"/>
                    <a:pt x="2242183" y="192429"/>
                  </a:cubicBezTo>
                  <a:cubicBezTo>
                    <a:pt x="2370899" y="289705"/>
                    <a:pt x="2523662" y="654491"/>
                    <a:pt x="2676303" y="698266"/>
                  </a:cubicBezTo>
                  <a:cubicBezTo>
                    <a:pt x="2844239" y="761496"/>
                    <a:pt x="2863643" y="956051"/>
                    <a:pt x="2859820" y="1058192"/>
                  </a:cubicBezTo>
                  <a:cubicBezTo>
                    <a:pt x="2855997" y="1160333"/>
                    <a:pt x="2736253" y="1236600"/>
                    <a:pt x="2653362" y="1311111"/>
                  </a:cubicBezTo>
                  <a:cubicBezTo>
                    <a:pt x="2570471" y="1385622"/>
                    <a:pt x="2417731" y="1400820"/>
                    <a:pt x="2327536" y="1460807"/>
                  </a:cubicBezTo>
                  <a:cubicBezTo>
                    <a:pt x="2237341" y="1520794"/>
                    <a:pt x="2190392" y="1592453"/>
                    <a:pt x="2082244" y="1651984"/>
                  </a:cubicBezTo>
                  <a:cubicBezTo>
                    <a:pt x="1974096" y="1711515"/>
                    <a:pt x="1817657" y="1803707"/>
                    <a:pt x="1678646" y="1817995"/>
                  </a:cubicBezTo>
                  <a:cubicBezTo>
                    <a:pt x="1528404" y="1817995"/>
                    <a:pt x="957535" y="1724553"/>
                    <a:pt x="694129" y="1671034"/>
                  </a:cubicBezTo>
                  <a:cubicBezTo>
                    <a:pt x="430723" y="1617515"/>
                    <a:pt x="280112" y="1518632"/>
                    <a:pt x="160605" y="1388930"/>
                  </a:cubicBezTo>
                  <a:cubicBezTo>
                    <a:pt x="41098" y="1259228"/>
                    <a:pt x="-1246" y="1077646"/>
                    <a:pt x="28" y="892821"/>
                  </a:cubicBezTo>
                  <a:close/>
                </a:path>
              </a:pathLst>
            </a:cu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FF978B87-C756-CF45-CCB9-B12F5B2FD9A5}"/>
                </a:ext>
              </a:extLst>
            </p:cNvPr>
            <p:cNvSpPr/>
            <p:nvPr/>
          </p:nvSpPr>
          <p:spPr>
            <a:xfrm flipH="1">
              <a:off x="3094790" y="5091242"/>
              <a:ext cx="258462" cy="205595"/>
            </a:xfrm>
            <a:prstGeom prst="roundRect">
              <a:avLst/>
            </a:pr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C3FF7351-E75B-348C-D288-CE0DBB6F5D6F}"/>
                </a:ext>
              </a:extLst>
            </p:cNvPr>
            <p:cNvSpPr/>
            <p:nvPr/>
          </p:nvSpPr>
          <p:spPr>
            <a:xfrm flipH="1">
              <a:off x="3303260" y="5070958"/>
              <a:ext cx="64616" cy="219271"/>
            </a:xfrm>
            <a:prstGeom prst="roundRect">
              <a:avLst>
                <a:gd name="adj" fmla="val 38922"/>
              </a:avLst>
            </a:prstGeom>
            <a:solidFill>
              <a:srgbClr val="FC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B111BAE7-BBCB-113F-51FC-26417ADDD45D}"/>
                </a:ext>
              </a:extLst>
            </p:cNvPr>
            <p:cNvGrpSpPr/>
            <p:nvPr/>
          </p:nvGrpSpPr>
          <p:grpSpPr>
            <a:xfrm flipH="1">
              <a:off x="2266535" y="5514181"/>
              <a:ext cx="246919" cy="650317"/>
              <a:chOff x="6030809" y="4085617"/>
              <a:chExt cx="408901" cy="1076933"/>
            </a:xfrm>
          </p:grpSpPr>
          <p:sp>
            <p:nvSpPr>
              <p:cNvPr id="287" name="Rectangle: Rounded Corners 1104">
                <a:extLst>
                  <a:ext uri="{FF2B5EF4-FFF2-40B4-BE49-F238E27FC236}">
                    <a16:creationId xmlns:a16="http://schemas.microsoft.com/office/drawing/2014/main" id="{4247C0CC-FE45-5309-C4C9-E7DCDD5E03CB}"/>
                  </a:ext>
                </a:extLst>
              </p:cNvPr>
              <p:cNvSpPr/>
              <p:nvPr/>
            </p:nvSpPr>
            <p:spPr>
              <a:xfrm>
                <a:off x="6060096" y="4085617"/>
                <a:ext cx="379614" cy="98249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38CD8544-9D59-B316-5645-0FBE6523D9F2}"/>
                  </a:ext>
                </a:extLst>
              </p:cNvPr>
              <p:cNvSpPr/>
              <p:nvPr/>
            </p:nvSpPr>
            <p:spPr>
              <a:xfrm>
                <a:off x="6030809" y="4960660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7EAEB556-C5C6-BDB7-168F-534458BC92D6}"/>
                </a:ext>
              </a:extLst>
            </p:cNvPr>
            <p:cNvGrpSpPr/>
            <p:nvPr/>
          </p:nvGrpSpPr>
          <p:grpSpPr>
            <a:xfrm rot="20621484" flipH="1">
              <a:off x="1256555" y="5373714"/>
              <a:ext cx="415366" cy="773445"/>
              <a:chOff x="5751859" y="3881715"/>
              <a:chExt cx="687851" cy="1280835"/>
            </a:xfrm>
          </p:grpSpPr>
          <p:sp>
            <p:nvSpPr>
              <p:cNvPr id="284" name="Rectangle: Rounded Corners 1104">
                <a:extLst>
                  <a:ext uri="{FF2B5EF4-FFF2-40B4-BE49-F238E27FC236}">
                    <a16:creationId xmlns:a16="http://schemas.microsoft.com/office/drawing/2014/main" id="{6CA84995-DD67-29A8-C675-359765FC2EF3}"/>
                  </a:ext>
                </a:extLst>
              </p:cNvPr>
              <p:cNvSpPr/>
              <p:nvPr/>
            </p:nvSpPr>
            <p:spPr>
              <a:xfrm>
                <a:off x="6060096" y="4391346"/>
                <a:ext cx="379614" cy="676764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614" h="982494">
                    <a:moveTo>
                      <a:pt x="235" y="85929"/>
                    </a:moveTo>
                    <a:cubicBezTo>
                      <a:pt x="235" y="54589"/>
                      <a:pt x="45096" y="0"/>
                      <a:pt x="76436" y="0"/>
                    </a:cubicBezTo>
                    <a:lnTo>
                      <a:pt x="303412" y="0"/>
                    </a:lnTo>
                    <a:cubicBezTo>
                      <a:pt x="334752" y="0"/>
                      <a:pt x="379614" y="93500"/>
                      <a:pt x="379614" y="124840"/>
                    </a:cubicBezTo>
                    <a:cubicBezTo>
                      <a:pt x="379614" y="339389"/>
                      <a:pt x="272610" y="476115"/>
                      <a:pt x="272610" y="690664"/>
                    </a:cubicBezTo>
                    <a:lnTo>
                      <a:pt x="321247" y="925748"/>
                    </a:lnTo>
                    <a:cubicBezTo>
                      <a:pt x="321247" y="957088"/>
                      <a:pt x="334752" y="982494"/>
                      <a:pt x="303412" y="982494"/>
                    </a:cubicBezTo>
                    <a:lnTo>
                      <a:pt x="76436" y="982494"/>
                    </a:lnTo>
                    <a:cubicBezTo>
                      <a:pt x="45096" y="982494"/>
                      <a:pt x="68328" y="947361"/>
                      <a:pt x="68328" y="916021"/>
                    </a:cubicBezTo>
                    <a:cubicBezTo>
                      <a:pt x="61843" y="834417"/>
                      <a:pt x="123452" y="781996"/>
                      <a:pt x="116967" y="700392"/>
                    </a:cubicBezTo>
                    <a:cubicBezTo>
                      <a:pt x="123452" y="492329"/>
                      <a:pt x="-6250" y="293992"/>
                      <a:pt x="235" y="85929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F4AEFC01-C52B-1768-7274-DF9690E65EBB}"/>
                  </a:ext>
                </a:extLst>
              </p:cNvPr>
              <p:cNvSpPr/>
              <p:nvPr/>
            </p:nvSpPr>
            <p:spPr>
              <a:xfrm rot="20621484">
                <a:off x="6030809" y="4960660"/>
                <a:ext cx="331891" cy="201890"/>
              </a:xfrm>
              <a:custGeom>
                <a:avLst/>
                <a:gdLst>
                  <a:gd name="connsiteX0" fmla="*/ 118897 w 366130"/>
                  <a:gd name="connsiteY0" fmla="*/ 7799 h 270204"/>
                  <a:gd name="connsiteX1" fmla="*/ 4597 w 366130"/>
                  <a:gd name="connsiteY1" fmla="*/ 217349 h 270204"/>
                  <a:gd name="connsiteX2" fmla="*/ 266534 w 366130"/>
                  <a:gd name="connsiteY2" fmla="*/ 260211 h 270204"/>
                  <a:gd name="connsiteX3" fmla="*/ 361784 w 366130"/>
                  <a:gd name="connsiteY3" fmla="*/ 64949 h 270204"/>
                  <a:gd name="connsiteX4" fmla="*/ 118897 w 366130"/>
                  <a:gd name="connsiteY4" fmla="*/ 7799 h 27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130" h="270204">
                    <a:moveTo>
                      <a:pt x="118897" y="7799"/>
                    </a:moveTo>
                    <a:cubicBezTo>
                      <a:pt x="59366" y="33199"/>
                      <a:pt x="-20009" y="175280"/>
                      <a:pt x="4597" y="217349"/>
                    </a:cubicBezTo>
                    <a:cubicBezTo>
                      <a:pt x="29203" y="259418"/>
                      <a:pt x="207003" y="285611"/>
                      <a:pt x="266534" y="260211"/>
                    </a:cubicBezTo>
                    <a:cubicBezTo>
                      <a:pt x="326065" y="234811"/>
                      <a:pt x="382422" y="106224"/>
                      <a:pt x="361784" y="64949"/>
                    </a:cubicBezTo>
                    <a:cubicBezTo>
                      <a:pt x="341147" y="23674"/>
                      <a:pt x="178428" y="-17601"/>
                      <a:pt x="118897" y="7799"/>
                    </a:cubicBezTo>
                    <a:close/>
                  </a:path>
                </a:pathLst>
              </a:cu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6" name="Rectangle: Rounded Corners 1104">
                <a:extLst>
                  <a:ext uri="{FF2B5EF4-FFF2-40B4-BE49-F238E27FC236}">
                    <a16:creationId xmlns:a16="http://schemas.microsoft.com/office/drawing/2014/main" id="{341935ED-5719-C210-DC22-D886D7AD81E2}"/>
                  </a:ext>
                </a:extLst>
              </p:cNvPr>
              <p:cNvSpPr/>
              <p:nvPr/>
            </p:nvSpPr>
            <p:spPr>
              <a:xfrm rot="19534810">
                <a:off x="5751859" y="3881715"/>
                <a:ext cx="639893" cy="732602"/>
              </a:xfrm>
              <a:custGeom>
                <a:avLst/>
                <a:gdLst>
                  <a:gd name="connsiteX0" fmla="*/ 0 w 340468"/>
                  <a:gd name="connsiteY0" fmla="*/ 56746 h 982494"/>
                  <a:gd name="connsiteX1" fmla="*/ 56746 w 340468"/>
                  <a:gd name="connsiteY1" fmla="*/ 0 h 982494"/>
                  <a:gd name="connsiteX2" fmla="*/ 283722 w 340468"/>
                  <a:gd name="connsiteY2" fmla="*/ 0 h 982494"/>
                  <a:gd name="connsiteX3" fmla="*/ 340468 w 340468"/>
                  <a:gd name="connsiteY3" fmla="*/ 56746 h 982494"/>
                  <a:gd name="connsiteX4" fmla="*/ 340468 w 340468"/>
                  <a:gd name="connsiteY4" fmla="*/ 925748 h 982494"/>
                  <a:gd name="connsiteX5" fmla="*/ 283722 w 340468"/>
                  <a:gd name="connsiteY5" fmla="*/ 982494 h 982494"/>
                  <a:gd name="connsiteX6" fmla="*/ 56746 w 340468"/>
                  <a:gd name="connsiteY6" fmla="*/ 982494 h 982494"/>
                  <a:gd name="connsiteX7" fmla="*/ 0 w 340468"/>
                  <a:gd name="connsiteY7" fmla="*/ 925748 h 982494"/>
                  <a:gd name="connsiteX8" fmla="*/ 0 w 340468"/>
                  <a:gd name="connsiteY8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340743 w 340743"/>
                  <a:gd name="connsiteY4" fmla="*/ 925748 h 982494"/>
                  <a:gd name="connsiteX5" fmla="*/ 283997 w 340743"/>
                  <a:gd name="connsiteY5" fmla="*/ 982494 h 982494"/>
                  <a:gd name="connsiteX6" fmla="*/ 57021 w 340743"/>
                  <a:gd name="connsiteY6" fmla="*/ 982494 h 982494"/>
                  <a:gd name="connsiteX7" fmla="*/ 275 w 340743"/>
                  <a:gd name="connsiteY7" fmla="*/ 925748 h 982494"/>
                  <a:gd name="connsiteX8" fmla="*/ 97552 w 340743"/>
                  <a:gd name="connsiteY8" fmla="*/ 700392 h 982494"/>
                  <a:gd name="connsiteX9" fmla="*/ 275 w 340743"/>
                  <a:gd name="connsiteY9" fmla="*/ 56746 h 982494"/>
                  <a:gd name="connsiteX0" fmla="*/ 275 w 340743"/>
                  <a:gd name="connsiteY0" fmla="*/ 56746 h 982494"/>
                  <a:gd name="connsiteX1" fmla="*/ 57021 w 340743"/>
                  <a:gd name="connsiteY1" fmla="*/ 0 h 982494"/>
                  <a:gd name="connsiteX2" fmla="*/ 283997 w 340743"/>
                  <a:gd name="connsiteY2" fmla="*/ 0 h 982494"/>
                  <a:gd name="connsiteX3" fmla="*/ 340743 w 340743"/>
                  <a:gd name="connsiteY3" fmla="*/ 56746 h 982494"/>
                  <a:gd name="connsiteX4" fmla="*/ 253195 w 340743"/>
                  <a:gd name="connsiteY4" fmla="*/ 690664 h 982494"/>
                  <a:gd name="connsiteX5" fmla="*/ 340743 w 340743"/>
                  <a:gd name="connsiteY5" fmla="*/ 925748 h 982494"/>
                  <a:gd name="connsiteX6" fmla="*/ 283997 w 340743"/>
                  <a:gd name="connsiteY6" fmla="*/ 982494 h 982494"/>
                  <a:gd name="connsiteX7" fmla="*/ 57021 w 340743"/>
                  <a:gd name="connsiteY7" fmla="*/ 982494 h 982494"/>
                  <a:gd name="connsiteX8" fmla="*/ 275 w 340743"/>
                  <a:gd name="connsiteY8" fmla="*/ 925748 h 982494"/>
                  <a:gd name="connsiteX9" fmla="*/ 97552 w 340743"/>
                  <a:gd name="connsiteY9" fmla="*/ 700392 h 982494"/>
                  <a:gd name="connsiteX10" fmla="*/ 275 w 340743"/>
                  <a:gd name="connsiteY10" fmla="*/ 56746 h 982494"/>
                  <a:gd name="connsiteX0" fmla="*/ 275 w 360199"/>
                  <a:gd name="connsiteY0" fmla="*/ 56746 h 982494"/>
                  <a:gd name="connsiteX1" fmla="*/ 57021 w 360199"/>
                  <a:gd name="connsiteY1" fmla="*/ 0 h 982494"/>
                  <a:gd name="connsiteX2" fmla="*/ 283997 w 360199"/>
                  <a:gd name="connsiteY2" fmla="*/ 0 h 982494"/>
                  <a:gd name="connsiteX3" fmla="*/ 360199 w 360199"/>
                  <a:gd name="connsiteY3" fmla="*/ 124840 h 982494"/>
                  <a:gd name="connsiteX4" fmla="*/ 253195 w 360199"/>
                  <a:gd name="connsiteY4" fmla="*/ 690664 h 982494"/>
                  <a:gd name="connsiteX5" fmla="*/ 340743 w 360199"/>
                  <a:gd name="connsiteY5" fmla="*/ 925748 h 982494"/>
                  <a:gd name="connsiteX6" fmla="*/ 283997 w 360199"/>
                  <a:gd name="connsiteY6" fmla="*/ 982494 h 982494"/>
                  <a:gd name="connsiteX7" fmla="*/ 57021 w 360199"/>
                  <a:gd name="connsiteY7" fmla="*/ 982494 h 982494"/>
                  <a:gd name="connsiteX8" fmla="*/ 275 w 360199"/>
                  <a:gd name="connsiteY8" fmla="*/ 925748 h 982494"/>
                  <a:gd name="connsiteX9" fmla="*/ 97552 w 360199"/>
                  <a:gd name="connsiteY9" fmla="*/ 700392 h 982494"/>
                  <a:gd name="connsiteX10" fmla="*/ 275 w 360199"/>
                  <a:gd name="connsiteY10" fmla="*/ 56746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19690 w 379614"/>
                  <a:gd name="connsiteY8" fmla="*/ 925748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60158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235 w 379614"/>
                  <a:gd name="connsiteY0" fmla="*/ 85929 h 982494"/>
                  <a:gd name="connsiteX1" fmla="*/ 76436 w 379614"/>
                  <a:gd name="connsiteY1" fmla="*/ 0 h 982494"/>
                  <a:gd name="connsiteX2" fmla="*/ 303412 w 379614"/>
                  <a:gd name="connsiteY2" fmla="*/ 0 h 982494"/>
                  <a:gd name="connsiteX3" fmla="*/ 379614 w 379614"/>
                  <a:gd name="connsiteY3" fmla="*/ 124840 h 982494"/>
                  <a:gd name="connsiteX4" fmla="*/ 272610 w 379614"/>
                  <a:gd name="connsiteY4" fmla="*/ 690664 h 982494"/>
                  <a:gd name="connsiteX5" fmla="*/ 321247 w 379614"/>
                  <a:gd name="connsiteY5" fmla="*/ 925748 h 982494"/>
                  <a:gd name="connsiteX6" fmla="*/ 303412 w 379614"/>
                  <a:gd name="connsiteY6" fmla="*/ 982494 h 982494"/>
                  <a:gd name="connsiteX7" fmla="*/ 76436 w 379614"/>
                  <a:gd name="connsiteY7" fmla="*/ 982494 h 982494"/>
                  <a:gd name="connsiteX8" fmla="*/ 68328 w 379614"/>
                  <a:gd name="connsiteY8" fmla="*/ 916021 h 982494"/>
                  <a:gd name="connsiteX9" fmla="*/ 116967 w 379614"/>
                  <a:gd name="connsiteY9" fmla="*/ 700392 h 982494"/>
                  <a:gd name="connsiteX10" fmla="*/ 235 w 379614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272781 w 379785"/>
                  <a:gd name="connsiteY4" fmla="*/ 690664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406 w 379785"/>
                  <a:gd name="connsiteY0" fmla="*/ 85929 h 982494"/>
                  <a:gd name="connsiteX1" fmla="*/ 76607 w 379785"/>
                  <a:gd name="connsiteY1" fmla="*/ 0 h 982494"/>
                  <a:gd name="connsiteX2" fmla="*/ 303583 w 379785"/>
                  <a:gd name="connsiteY2" fmla="*/ 0 h 982494"/>
                  <a:gd name="connsiteX3" fmla="*/ 379785 w 379785"/>
                  <a:gd name="connsiteY3" fmla="*/ 124840 h 982494"/>
                  <a:gd name="connsiteX4" fmla="*/ 340937 w 379785"/>
                  <a:gd name="connsiteY4" fmla="*/ 690056 h 982494"/>
                  <a:gd name="connsiteX5" fmla="*/ 321418 w 379785"/>
                  <a:gd name="connsiteY5" fmla="*/ 925748 h 982494"/>
                  <a:gd name="connsiteX6" fmla="*/ 303583 w 379785"/>
                  <a:gd name="connsiteY6" fmla="*/ 982494 h 982494"/>
                  <a:gd name="connsiteX7" fmla="*/ 76607 w 379785"/>
                  <a:gd name="connsiteY7" fmla="*/ 982494 h 982494"/>
                  <a:gd name="connsiteX8" fmla="*/ 68499 w 379785"/>
                  <a:gd name="connsiteY8" fmla="*/ 916021 h 982494"/>
                  <a:gd name="connsiteX9" fmla="*/ 60803 w 379785"/>
                  <a:gd name="connsiteY9" fmla="*/ 671272 h 982494"/>
                  <a:gd name="connsiteX10" fmla="*/ 406 w 379785"/>
                  <a:gd name="connsiteY10" fmla="*/ 85929 h 982494"/>
                  <a:gd name="connsiteX0" fmla="*/ 202 w 457499"/>
                  <a:gd name="connsiteY0" fmla="*/ 215891 h 982494"/>
                  <a:gd name="connsiteX1" fmla="*/ 154321 w 457499"/>
                  <a:gd name="connsiteY1" fmla="*/ 0 h 982494"/>
                  <a:gd name="connsiteX2" fmla="*/ 381297 w 457499"/>
                  <a:gd name="connsiteY2" fmla="*/ 0 h 982494"/>
                  <a:gd name="connsiteX3" fmla="*/ 457499 w 457499"/>
                  <a:gd name="connsiteY3" fmla="*/ 124840 h 982494"/>
                  <a:gd name="connsiteX4" fmla="*/ 418651 w 457499"/>
                  <a:gd name="connsiteY4" fmla="*/ 690056 h 982494"/>
                  <a:gd name="connsiteX5" fmla="*/ 399132 w 457499"/>
                  <a:gd name="connsiteY5" fmla="*/ 925748 h 982494"/>
                  <a:gd name="connsiteX6" fmla="*/ 381297 w 457499"/>
                  <a:gd name="connsiteY6" fmla="*/ 982494 h 982494"/>
                  <a:gd name="connsiteX7" fmla="*/ 154321 w 457499"/>
                  <a:gd name="connsiteY7" fmla="*/ 982494 h 982494"/>
                  <a:gd name="connsiteX8" fmla="*/ 146213 w 457499"/>
                  <a:gd name="connsiteY8" fmla="*/ 916021 h 982494"/>
                  <a:gd name="connsiteX9" fmla="*/ 138517 w 457499"/>
                  <a:gd name="connsiteY9" fmla="*/ 671272 h 982494"/>
                  <a:gd name="connsiteX10" fmla="*/ 202 w 457499"/>
                  <a:gd name="connsiteY10" fmla="*/ 215891 h 982494"/>
                  <a:gd name="connsiteX0" fmla="*/ 202 w 542983"/>
                  <a:gd name="connsiteY0" fmla="*/ 215891 h 982494"/>
                  <a:gd name="connsiteX1" fmla="*/ 154321 w 542983"/>
                  <a:gd name="connsiteY1" fmla="*/ 0 h 982494"/>
                  <a:gd name="connsiteX2" fmla="*/ 381297 w 542983"/>
                  <a:gd name="connsiteY2" fmla="*/ 0 h 982494"/>
                  <a:gd name="connsiteX3" fmla="*/ 542983 w 542983"/>
                  <a:gd name="connsiteY3" fmla="*/ 204868 h 982494"/>
                  <a:gd name="connsiteX4" fmla="*/ 418651 w 542983"/>
                  <a:gd name="connsiteY4" fmla="*/ 690056 h 982494"/>
                  <a:gd name="connsiteX5" fmla="*/ 399132 w 542983"/>
                  <a:gd name="connsiteY5" fmla="*/ 925748 h 982494"/>
                  <a:gd name="connsiteX6" fmla="*/ 381297 w 542983"/>
                  <a:gd name="connsiteY6" fmla="*/ 982494 h 982494"/>
                  <a:gd name="connsiteX7" fmla="*/ 154321 w 542983"/>
                  <a:gd name="connsiteY7" fmla="*/ 982494 h 982494"/>
                  <a:gd name="connsiteX8" fmla="*/ 146213 w 542983"/>
                  <a:gd name="connsiteY8" fmla="*/ 916021 h 982494"/>
                  <a:gd name="connsiteX9" fmla="*/ 138517 w 542983"/>
                  <a:gd name="connsiteY9" fmla="*/ 671272 h 982494"/>
                  <a:gd name="connsiteX10" fmla="*/ 202 w 542983"/>
                  <a:gd name="connsiteY10" fmla="*/ 215891 h 982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2983" h="982494">
                    <a:moveTo>
                      <a:pt x="202" y="215891"/>
                    </a:moveTo>
                    <a:cubicBezTo>
                      <a:pt x="202" y="184551"/>
                      <a:pt x="122981" y="0"/>
                      <a:pt x="154321" y="0"/>
                    </a:cubicBezTo>
                    <a:lnTo>
                      <a:pt x="381297" y="0"/>
                    </a:lnTo>
                    <a:cubicBezTo>
                      <a:pt x="412637" y="0"/>
                      <a:pt x="542983" y="173528"/>
                      <a:pt x="542983" y="204868"/>
                    </a:cubicBezTo>
                    <a:cubicBezTo>
                      <a:pt x="542983" y="419417"/>
                      <a:pt x="418651" y="475507"/>
                      <a:pt x="418651" y="690056"/>
                    </a:cubicBezTo>
                    <a:lnTo>
                      <a:pt x="399132" y="925748"/>
                    </a:lnTo>
                    <a:cubicBezTo>
                      <a:pt x="399132" y="957088"/>
                      <a:pt x="412637" y="982494"/>
                      <a:pt x="381297" y="982494"/>
                    </a:cubicBezTo>
                    <a:lnTo>
                      <a:pt x="154321" y="982494"/>
                    </a:lnTo>
                    <a:cubicBezTo>
                      <a:pt x="122981" y="982494"/>
                      <a:pt x="146213" y="947361"/>
                      <a:pt x="146213" y="916021"/>
                    </a:cubicBezTo>
                    <a:cubicBezTo>
                      <a:pt x="139728" y="834417"/>
                      <a:pt x="145002" y="752876"/>
                      <a:pt x="138517" y="671272"/>
                    </a:cubicBezTo>
                    <a:cubicBezTo>
                      <a:pt x="145002" y="463209"/>
                      <a:pt x="-6283" y="423954"/>
                      <a:pt x="202" y="215891"/>
                    </a:cubicBezTo>
                    <a:close/>
                  </a:path>
                </a:pathLst>
              </a:custGeom>
              <a:solidFill>
                <a:srgbClr val="FDCF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414725B6-F11F-E460-2707-E8320C3691B1}"/>
                </a:ext>
              </a:extLst>
            </p:cNvPr>
            <p:cNvGrpSpPr/>
            <p:nvPr/>
          </p:nvGrpSpPr>
          <p:grpSpPr>
            <a:xfrm flipH="1">
              <a:off x="2770670" y="4938515"/>
              <a:ext cx="130272" cy="130272"/>
              <a:chOff x="5525311" y="3132306"/>
              <a:chExt cx="291830" cy="291830"/>
            </a:xfrm>
          </p:grpSpPr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D2F2535D-EC65-8091-5A96-322B4F09DB32}"/>
                  </a:ext>
                </a:extLst>
              </p:cNvPr>
              <p:cNvSpPr/>
              <p:nvPr/>
            </p:nvSpPr>
            <p:spPr>
              <a:xfrm>
                <a:off x="5525311" y="3132306"/>
                <a:ext cx="291830" cy="2918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4D411A1A-A7A4-B4C0-99F4-A9D3B3631D42}"/>
                  </a:ext>
                </a:extLst>
              </p:cNvPr>
              <p:cNvSpPr/>
              <p:nvPr/>
            </p:nvSpPr>
            <p:spPr>
              <a:xfrm>
                <a:off x="5544766" y="3180944"/>
                <a:ext cx="165370" cy="16537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9DD9C6D-9AA8-F463-81B6-207232BDFFB7}"/>
                </a:ext>
              </a:extLst>
            </p:cNvPr>
            <p:cNvSpPr/>
            <p:nvPr/>
          </p:nvSpPr>
          <p:spPr>
            <a:xfrm flipH="1">
              <a:off x="3045226" y="5316113"/>
              <a:ext cx="215691" cy="40158"/>
            </a:xfrm>
            <a:custGeom>
              <a:avLst/>
              <a:gdLst>
                <a:gd name="connsiteX0" fmla="*/ 0 w 357187"/>
                <a:gd name="connsiteY0" fmla="*/ 57150 h 66502"/>
                <a:gd name="connsiteX1" fmla="*/ 261937 w 357187"/>
                <a:gd name="connsiteY1" fmla="*/ 61912 h 66502"/>
                <a:gd name="connsiteX2" fmla="*/ 357187 w 357187"/>
                <a:gd name="connsiteY2" fmla="*/ 0 h 6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7187" h="66502">
                  <a:moveTo>
                    <a:pt x="0" y="57150"/>
                  </a:moveTo>
                  <a:cubicBezTo>
                    <a:pt x="101203" y="64293"/>
                    <a:pt x="202406" y="71437"/>
                    <a:pt x="261937" y="61912"/>
                  </a:cubicBezTo>
                  <a:cubicBezTo>
                    <a:pt x="321468" y="52387"/>
                    <a:pt x="339327" y="26193"/>
                    <a:pt x="357187" y="0"/>
                  </a:cubicBezTo>
                </a:path>
              </a:pathLst>
            </a:custGeom>
            <a:noFill/>
            <a:ln w="28575" cap="rnd">
              <a:solidFill>
                <a:srgbClr val="FCC0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4" name="Freeform: Shape 293">
            <a:extLst>
              <a:ext uri="{FF2B5EF4-FFF2-40B4-BE49-F238E27FC236}">
                <a16:creationId xmlns:a16="http://schemas.microsoft.com/office/drawing/2014/main" id="{8A7C202E-9544-402D-C6D5-4ACA37EA3F9A}"/>
              </a:ext>
            </a:extLst>
          </p:cNvPr>
          <p:cNvSpPr/>
          <p:nvPr/>
        </p:nvSpPr>
        <p:spPr>
          <a:xfrm rot="20567080" flipH="1">
            <a:off x="3323368" y="4494366"/>
            <a:ext cx="280228" cy="361908"/>
          </a:xfrm>
          <a:custGeom>
            <a:avLst/>
            <a:gdLst>
              <a:gd name="connsiteX0" fmla="*/ 393163 w 464061"/>
              <a:gd name="connsiteY0" fmla="*/ 580185 h 599324"/>
              <a:gd name="connsiteX1" fmla="*/ 451529 w 464061"/>
              <a:gd name="connsiteY1" fmla="*/ 327266 h 599324"/>
              <a:gd name="connsiteX2" fmla="*/ 149971 w 464061"/>
              <a:gd name="connsiteY2" fmla="*/ 161895 h 599324"/>
              <a:gd name="connsiteX3" fmla="*/ 13784 w 464061"/>
              <a:gd name="connsiteY3" fmla="*/ 6253 h 599324"/>
              <a:gd name="connsiteX4" fmla="*/ 33239 w 464061"/>
              <a:gd name="connsiteY4" fmla="*/ 385632 h 599324"/>
              <a:gd name="connsiteX5" fmla="*/ 266703 w 464061"/>
              <a:gd name="connsiteY5" fmla="*/ 560730 h 599324"/>
              <a:gd name="connsiteX6" fmla="*/ 393163 w 464061"/>
              <a:gd name="connsiteY6" fmla="*/ 580185 h 59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61" h="599324">
                <a:moveTo>
                  <a:pt x="393163" y="580185"/>
                </a:moveTo>
                <a:cubicBezTo>
                  <a:pt x="423967" y="541274"/>
                  <a:pt x="492061" y="396981"/>
                  <a:pt x="451529" y="327266"/>
                </a:cubicBezTo>
                <a:cubicBezTo>
                  <a:pt x="410997" y="257551"/>
                  <a:pt x="222928" y="215397"/>
                  <a:pt x="149971" y="161895"/>
                </a:cubicBezTo>
                <a:cubicBezTo>
                  <a:pt x="77014" y="108393"/>
                  <a:pt x="33239" y="-31037"/>
                  <a:pt x="13784" y="6253"/>
                </a:cubicBezTo>
                <a:cubicBezTo>
                  <a:pt x="-5671" y="43542"/>
                  <a:pt x="-8914" y="293219"/>
                  <a:pt x="33239" y="385632"/>
                </a:cubicBezTo>
                <a:cubicBezTo>
                  <a:pt x="75392" y="478045"/>
                  <a:pt x="206716" y="529926"/>
                  <a:pt x="266703" y="560730"/>
                </a:cubicBezTo>
                <a:cubicBezTo>
                  <a:pt x="326690" y="591534"/>
                  <a:pt x="362359" y="619096"/>
                  <a:pt x="393163" y="580185"/>
                </a:cubicBezTo>
                <a:close/>
              </a:path>
            </a:pathLst>
          </a:custGeom>
          <a:solidFill>
            <a:srgbClr val="FC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BC8230E0-072D-4F21-997D-BA1D10AE47FE}"/>
              </a:ext>
            </a:extLst>
          </p:cNvPr>
          <p:cNvGrpSpPr/>
          <p:nvPr/>
        </p:nvGrpSpPr>
        <p:grpSpPr>
          <a:xfrm rot="21238467">
            <a:off x="1780161" y="4552314"/>
            <a:ext cx="744922" cy="291632"/>
            <a:chOff x="1050587" y="4581497"/>
            <a:chExt cx="744922" cy="291632"/>
          </a:xfrm>
        </p:grpSpPr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D3BFBFB3-0139-278C-1C71-7BA902D67EAE}"/>
                </a:ext>
              </a:extLst>
            </p:cNvPr>
            <p:cNvSpPr/>
            <p:nvPr/>
          </p:nvSpPr>
          <p:spPr>
            <a:xfrm>
              <a:off x="1418818" y="4586439"/>
              <a:ext cx="376691" cy="286690"/>
            </a:xfrm>
            <a:custGeom>
              <a:avLst/>
              <a:gdLst>
                <a:gd name="connsiteX0" fmla="*/ 232132 w 868772"/>
                <a:gd name="connsiteY0" fmla="*/ 642558 h 661200"/>
                <a:gd name="connsiteX1" fmla="*/ 641707 w 868772"/>
                <a:gd name="connsiteY1" fmla="*/ 629858 h 661200"/>
                <a:gd name="connsiteX2" fmla="*/ 848082 w 868772"/>
                <a:gd name="connsiteY2" fmla="*/ 471108 h 661200"/>
                <a:gd name="connsiteX3" fmla="*/ 838557 w 868772"/>
                <a:gd name="connsiteY3" fmla="*/ 153608 h 661200"/>
                <a:gd name="connsiteX4" fmla="*/ 644882 w 868772"/>
                <a:gd name="connsiteY4" fmla="*/ 10733 h 661200"/>
                <a:gd name="connsiteX5" fmla="*/ 428982 w 868772"/>
                <a:gd name="connsiteY5" fmla="*/ 26608 h 661200"/>
                <a:gd name="connsiteX6" fmla="*/ 343257 w 868772"/>
                <a:gd name="connsiteY6" fmla="*/ 156783 h 661200"/>
                <a:gd name="connsiteX7" fmla="*/ 378182 w 868772"/>
                <a:gd name="connsiteY7" fmla="*/ 331408 h 661200"/>
                <a:gd name="connsiteX8" fmla="*/ 397232 w 868772"/>
                <a:gd name="connsiteY8" fmla="*/ 210758 h 661200"/>
                <a:gd name="connsiteX9" fmla="*/ 473432 w 868772"/>
                <a:gd name="connsiteY9" fmla="*/ 102808 h 661200"/>
                <a:gd name="connsiteX10" fmla="*/ 660757 w 868772"/>
                <a:gd name="connsiteY10" fmla="*/ 105983 h 661200"/>
                <a:gd name="connsiteX11" fmla="*/ 756007 w 868772"/>
                <a:gd name="connsiteY11" fmla="*/ 242508 h 661200"/>
                <a:gd name="connsiteX12" fmla="*/ 717907 w 868772"/>
                <a:gd name="connsiteY12" fmla="*/ 407608 h 661200"/>
                <a:gd name="connsiteX13" fmla="*/ 511532 w 868772"/>
                <a:gd name="connsiteY13" fmla="*/ 496508 h 661200"/>
                <a:gd name="connsiteX14" fmla="*/ 203557 w 868772"/>
                <a:gd name="connsiteY14" fmla="*/ 452058 h 661200"/>
                <a:gd name="connsiteX15" fmla="*/ 357 w 868772"/>
                <a:gd name="connsiteY15" fmla="*/ 423483 h 661200"/>
                <a:gd name="connsiteX16" fmla="*/ 232132 w 868772"/>
                <a:gd name="connsiteY16" fmla="*/ 642558 h 66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8772" h="661200">
                  <a:moveTo>
                    <a:pt x="232132" y="642558"/>
                  </a:moveTo>
                  <a:cubicBezTo>
                    <a:pt x="339024" y="676954"/>
                    <a:pt x="539049" y="658433"/>
                    <a:pt x="641707" y="629858"/>
                  </a:cubicBezTo>
                  <a:cubicBezTo>
                    <a:pt x="744365" y="601283"/>
                    <a:pt x="815274" y="550483"/>
                    <a:pt x="848082" y="471108"/>
                  </a:cubicBezTo>
                  <a:cubicBezTo>
                    <a:pt x="880890" y="391733"/>
                    <a:pt x="872424" y="230337"/>
                    <a:pt x="838557" y="153608"/>
                  </a:cubicBezTo>
                  <a:cubicBezTo>
                    <a:pt x="804690" y="76879"/>
                    <a:pt x="713145" y="31900"/>
                    <a:pt x="644882" y="10733"/>
                  </a:cubicBezTo>
                  <a:cubicBezTo>
                    <a:pt x="576620" y="-10434"/>
                    <a:pt x="479253" y="2266"/>
                    <a:pt x="428982" y="26608"/>
                  </a:cubicBezTo>
                  <a:cubicBezTo>
                    <a:pt x="378711" y="50950"/>
                    <a:pt x="351724" y="105983"/>
                    <a:pt x="343257" y="156783"/>
                  </a:cubicBezTo>
                  <a:cubicBezTo>
                    <a:pt x="334790" y="207583"/>
                    <a:pt x="369186" y="322412"/>
                    <a:pt x="378182" y="331408"/>
                  </a:cubicBezTo>
                  <a:cubicBezTo>
                    <a:pt x="387178" y="340404"/>
                    <a:pt x="381357" y="248858"/>
                    <a:pt x="397232" y="210758"/>
                  </a:cubicBezTo>
                  <a:cubicBezTo>
                    <a:pt x="413107" y="172658"/>
                    <a:pt x="429511" y="120270"/>
                    <a:pt x="473432" y="102808"/>
                  </a:cubicBezTo>
                  <a:cubicBezTo>
                    <a:pt x="517353" y="85346"/>
                    <a:pt x="613661" y="82700"/>
                    <a:pt x="660757" y="105983"/>
                  </a:cubicBezTo>
                  <a:cubicBezTo>
                    <a:pt x="707853" y="129266"/>
                    <a:pt x="746482" y="192237"/>
                    <a:pt x="756007" y="242508"/>
                  </a:cubicBezTo>
                  <a:cubicBezTo>
                    <a:pt x="765532" y="292779"/>
                    <a:pt x="758653" y="365275"/>
                    <a:pt x="717907" y="407608"/>
                  </a:cubicBezTo>
                  <a:cubicBezTo>
                    <a:pt x="677161" y="449941"/>
                    <a:pt x="597257" y="489100"/>
                    <a:pt x="511532" y="496508"/>
                  </a:cubicBezTo>
                  <a:cubicBezTo>
                    <a:pt x="425807" y="503916"/>
                    <a:pt x="288753" y="464229"/>
                    <a:pt x="203557" y="452058"/>
                  </a:cubicBezTo>
                  <a:cubicBezTo>
                    <a:pt x="118361" y="439887"/>
                    <a:pt x="-7581" y="389616"/>
                    <a:pt x="357" y="423483"/>
                  </a:cubicBezTo>
                  <a:cubicBezTo>
                    <a:pt x="8294" y="457350"/>
                    <a:pt x="125240" y="608162"/>
                    <a:pt x="232132" y="642558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624898D-717F-5323-E116-E9D28A6654A8}"/>
                </a:ext>
              </a:extLst>
            </p:cNvPr>
            <p:cNvSpPr/>
            <p:nvPr/>
          </p:nvSpPr>
          <p:spPr>
            <a:xfrm flipH="1">
              <a:off x="1050587" y="4581497"/>
              <a:ext cx="376691" cy="286690"/>
            </a:xfrm>
            <a:custGeom>
              <a:avLst/>
              <a:gdLst>
                <a:gd name="connsiteX0" fmla="*/ 232132 w 868772"/>
                <a:gd name="connsiteY0" fmla="*/ 642558 h 661200"/>
                <a:gd name="connsiteX1" fmla="*/ 641707 w 868772"/>
                <a:gd name="connsiteY1" fmla="*/ 629858 h 661200"/>
                <a:gd name="connsiteX2" fmla="*/ 848082 w 868772"/>
                <a:gd name="connsiteY2" fmla="*/ 471108 h 661200"/>
                <a:gd name="connsiteX3" fmla="*/ 838557 w 868772"/>
                <a:gd name="connsiteY3" fmla="*/ 153608 h 661200"/>
                <a:gd name="connsiteX4" fmla="*/ 644882 w 868772"/>
                <a:gd name="connsiteY4" fmla="*/ 10733 h 661200"/>
                <a:gd name="connsiteX5" fmla="*/ 428982 w 868772"/>
                <a:gd name="connsiteY5" fmla="*/ 26608 h 661200"/>
                <a:gd name="connsiteX6" fmla="*/ 343257 w 868772"/>
                <a:gd name="connsiteY6" fmla="*/ 156783 h 661200"/>
                <a:gd name="connsiteX7" fmla="*/ 378182 w 868772"/>
                <a:gd name="connsiteY7" fmla="*/ 331408 h 661200"/>
                <a:gd name="connsiteX8" fmla="*/ 397232 w 868772"/>
                <a:gd name="connsiteY8" fmla="*/ 210758 h 661200"/>
                <a:gd name="connsiteX9" fmla="*/ 473432 w 868772"/>
                <a:gd name="connsiteY9" fmla="*/ 102808 h 661200"/>
                <a:gd name="connsiteX10" fmla="*/ 660757 w 868772"/>
                <a:gd name="connsiteY10" fmla="*/ 105983 h 661200"/>
                <a:gd name="connsiteX11" fmla="*/ 756007 w 868772"/>
                <a:gd name="connsiteY11" fmla="*/ 242508 h 661200"/>
                <a:gd name="connsiteX12" fmla="*/ 717907 w 868772"/>
                <a:gd name="connsiteY12" fmla="*/ 407608 h 661200"/>
                <a:gd name="connsiteX13" fmla="*/ 511532 w 868772"/>
                <a:gd name="connsiteY13" fmla="*/ 496508 h 661200"/>
                <a:gd name="connsiteX14" fmla="*/ 203557 w 868772"/>
                <a:gd name="connsiteY14" fmla="*/ 452058 h 661200"/>
                <a:gd name="connsiteX15" fmla="*/ 357 w 868772"/>
                <a:gd name="connsiteY15" fmla="*/ 423483 h 661200"/>
                <a:gd name="connsiteX16" fmla="*/ 232132 w 868772"/>
                <a:gd name="connsiteY16" fmla="*/ 642558 h 66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8772" h="661200">
                  <a:moveTo>
                    <a:pt x="232132" y="642558"/>
                  </a:moveTo>
                  <a:cubicBezTo>
                    <a:pt x="339024" y="676954"/>
                    <a:pt x="539049" y="658433"/>
                    <a:pt x="641707" y="629858"/>
                  </a:cubicBezTo>
                  <a:cubicBezTo>
                    <a:pt x="744365" y="601283"/>
                    <a:pt x="815274" y="550483"/>
                    <a:pt x="848082" y="471108"/>
                  </a:cubicBezTo>
                  <a:cubicBezTo>
                    <a:pt x="880890" y="391733"/>
                    <a:pt x="872424" y="230337"/>
                    <a:pt x="838557" y="153608"/>
                  </a:cubicBezTo>
                  <a:cubicBezTo>
                    <a:pt x="804690" y="76879"/>
                    <a:pt x="713145" y="31900"/>
                    <a:pt x="644882" y="10733"/>
                  </a:cubicBezTo>
                  <a:cubicBezTo>
                    <a:pt x="576620" y="-10434"/>
                    <a:pt x="479253" y="2266"/>
                    <a:pt x="428982" y="26608"/>
                  </a:cubicBezTo>
                  <a:cubicBezTo>
                    <a:pt x="378711" y="50950"/>
                    <a:pt x="351724" y="105983"/>
                    <a:pt x="343257" y="156783"/>
                  </a:cubicBezTo>
                  <a:cubicBezTo>
                    <a:pt x="334790" y="207583"/>
                    <a:pt x="369186" y="322412"/>
                    <a:pt x="378182" y="331408"/>
                  </a:cubicBezTo>
                  <a:cubicBezTo>
                    <a:pt x="387178" y="340404"/>
                    <a:pt x="381357" y="248858"/>
                    <a:pt x="397232" y="210758"/>
                  </a:cubicBezTo>
                  <a:cubicBezTo>
                    <a:pt x="413107" y="172658"/>
                    <a:pt x="429511" y="120270"/>
                    <a:pt x="473432" y="102808"/>
                  </a:cubicBezTo>
                  <a:cubicBezTo>
                    <a:pt x="517353" y="85346"/>
                    <a:pt x="613661" y="82700"/>
                    <a:pt x="660757" y="105983"/>
                  </a:cubicBezTo>
                  <a:cubicBezTo>
                    <a:pt x="707853" y="129266"/>
                    <a:pt x="746482" y="192237"/>
                    <a:pt x="756007" y="242508"/>
                  </a:cubicBezTo>
                  <a:cubicBezTo>
                    <a:pt x="765532" y="292779"/>
                    <a:pt x="758653" y="365275"/>
                    <a:pt x="717907" y="407608"/>
                  </a:cubicBezTo>
                  <a:cubicBezTo>
                    <a:pt x="677161" y="449941"/>
                    <a:pt x="597257" y="489100"/>
                    <a:pt x="511532" y="496508"/>
                  </a:cubicBezTo>
                  <a:cubicBezTo>
                    <a:pt x="425807" y="503916"/>
                    <a:pt x="288753" y="464229"/>
                    <a:pt x="203557" y="452058"/>
                  </a:cubicBezTo>
                  <a:cubicBezTo>
                    <a:pt x="118361" y="439887"/>
                    <a:pt x="-7581" y="389616"/>
                    <a:pt x="357" y="423483"/>
                  </a:cubicBezTo>
                  <a:cubicBezTo>
                    <a:pt x="8294" y="457350"/>
                    <a:pt x="125240" y="608162"/>
                    <a:pt x="232132" y="642558"/>
                  </a:cubicBezTo>
                  <a:close/>
                </a:path>
              </a:pathLst>
            </a:custGeom>
            <a:solidFill>
              <a:srgbClr val="FDCF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3525D1CB-920D-2027-0E40-ED32A084BC3C}"/>
              </a:ext>
            </a:extLst>
          </p:cNvPr>
          <p:cNvGrpSpPr/>
          <p:nvPr/>
        </p:nvGrpSpPr>
        <p:grpSpPr>
          <a:xfrm>
            <a:off x="7795028" y="4882350"/>
            <a:ext cx="1379124" cy="1311448"/>
            <a:chOff x="7795028" y="4882350"/>
            <a:chExt cx="1379124" cy="1311448"/>
          </a:xfrm>
        </p:grpSpPr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2317617-7BA2-54E2-4030-6D03D17DD21D}"/>
                </a:ext>
              </a:extLst>
            </p:cNvPr>
            <p:cNvSpPr/>
            <p:nvPr/>
          </p:nvSpPr>
          <p:spPr>
            <a:xfrm rot="785294">
              <a:off x="8534853" y="5520367"/>
              <a:ext cx="213838" cy="515255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54C4F47-F952-E14B-BB98-57FD8125F319}"/>
                </a:ext>
              </a:extLst>
            </p:cNvPr>
            <p:cNvSpPr/>
            <p:nvPr/>
          </p:nvSpPr>
          <p:spPr>
            <a:xfrm rot="785294">
              <a:off x="8705551" y="5572451"/>
              <a:ext cx="213838" cy="536349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06" name="Rectangle: Rounded Corners 13">
              <a:extLst>
                <a:ext uri="{FF2B5EF4-FFF2-40B4-BE49-F238E27FC236}">
                  <a16:creationId xmlns:a16="http://schemas.microsoft.com/office/drawing/2014/main" id="{7095CFE2-671E-9593-A126-50B4BBDF7577}"/>
                </a:ext>
              </a:extLst>
            </p:cNvPr>
            <p:cNvSpPr/>
            <p:nvPr/>
          </p:nvSpPr>
          <p:spPr>
            <a:xfrm>
              <a:off x="8036525" y="5532375"/>
              <a:ext cx="98376" cy="593672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07CD1951-87EB-F36E-18C5-739343142C86}"/>
                </a:ext>
              </a:extLst>
            </p:cNvPr>
            <p:cNvSpPr/>
            <p:nvPr/>
          </p:nvSpPr>
          <p:spPr>
            <a:xfrm>
              <a:off x="7980653" y="6061531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Rectangle: Rounded Corners 13">
              <a:extLst>
                <a:ext uri="{FF2B5EF4-FFF2-40B4-BE49-F238E27FC236}">
                  <a16:creationId xmlns:a16="http://schemas.microsoft.com/office/drawing/2014/main" id="{95EFBC65-BC14-9463-6236-DBF1C4B08FA6}"/>
                </a:ext>
              </a:extLst>
            </p:cNvPr>
            <p:cNvSpPr/>
            <p:nvPr/>
          </p:nvSpPr>
          <p:spPr>
            <a:xfrm>
              <a:off x="8115539" y="5528400"/>
              <a:ext cx="98376" cy="637568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Cloud 3">
              <a:extLst>
                <a:ext uri="{FF2B5EF4-FFF2-40B4-BE49-F238E27FC236}">
                  <a16:creationId xmlns:a16="http://schemas.microsoft.com/office/drawing/2014/main" id="{884C99F3-F00C-02B9-1FD7-E2FF632EFAE9}"/>
                </a:ext>
              </a:extLst>
            </p:cNvPr>
            <p:cNvSpPr/>
            <p:nvPr/>
          </p:nvSpPr>
          <p:spPr>
            <a:xfrm rot="11403055">
              <a:off x="7795028" y="4882350"/>
              <a:ext cx="1379124" cy="78572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4807 w 45867"/>
                <a:gd name="connsiteY1" fmla="*/ 2523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547 w 45867"/>
                <a:gd name="connsiteY0" fmla="*/ 14229 h 43219"/>
                <a:gd name="connsiteX1" fmla="*/ 8270 w 45867"/>
                <a:gd name="connsiteY1" fmla="*/ 6766 h 43219"/>
                <a:gd name="connsiteX2" fmla="*/ 16652 w 45867"/>
                <a:gd name="connsiteY2" fmla="*/ 5061 h 43219"/>
                <a:gd name="connsiteX3" fmla="*/ 25103 w 45867"/>
                <a:gd name="connsiteY3" fmla="*/ 3291 h 43219"/>
                <a:gd name="connsiteX4" fmla="*/ 28396 w 45867"/>
                <a:gd name="connsiteY4" fmla="*/ 59 h 43219"/>
                <a:gd name="connsiteX5" fmla="*/ 32480 w 45867"/>
                <a:gd name="connsiteY5" fmla="*/ 2340 h 43219"/>
                <a:gd name="connsiteX6" fmla="*/ 38110 w 45867"/>
                <a:gd name="connsiteY6" fmla="*/ 549 h 43219"/>
                <a:gd name="connsiteX7" fmla="*/ 40965 w 45867"/>
                <a:gd name="connsiteY7" fmla="*/ 5435 h 43219"/>
                <a:gd name="connsiteX8" fmla="*/ 44629 w 45867"/>
                <a:gd name="connsiteY8" fmla="*/ 10177 h 43219"/>
                <a:gd name="connsiteX9" fmla="*/ 44465 w 45867"/>
                <a:gd name="connsiteY9" fmla="*/ 15319 h 43219"/>
                <a:gd name="connsiteX10" fmla="*/ 45663 w 45867"/>
                <a:gd name="connsiteY10" fmla="*/ 23181 h 43219"/>
                <a:gd name="connsiteX11" fmla="*/ 40051 w 45867"/>
                <a:gd name="connsiteY11" fmla="*/ 30063 h 43219"/>
                <a:gd name="connsiteX12" fmla="*/ 38042 w 45867"/>
                <a:gd name="connsiteY12" fmla="*/ 35960 h 43219"/>
                <a:gd name="connsiteX13" fmla="*/ 31202 w 45867"/>
                <a:gd name="connsiteY13" fmla="*/ 36674 h 43219"/>
                <a:gd name="connsiteX14" fmla="*/ 26314 w 45867"/>
                <a:gd name="connsiteY14" fmla="*/ 42965 h 43219"/>
                <a:gd name="connsiteX15" fmla="*/ 19127 w 45867"/>
                <a:gd name="connsiteY15" fmla="*/ 39125 h 43219"/>
                <a:gd name="connsiteX16" fmla="*/ 8451 w 45867"/>
                <a:gd name="connsiteY16" fmla="*/ 35331 h 43219"/>
                <a:gd name="connsiteX17" fmla="*/ 31 w 45867"/>
                <a:gd name="connsiteY17" fmla="*/ 25093 h 43219"/>
                <a:gd name="connsiteX18" fmla="*/ 4760 w 45867"/>
                <a:gd name="connsiteY18" fmla="*/ 25410 h 43219"/>
                <a:gd name="connsiteX19" fmla="*/ 2642 w 45867"/>
                <a:gd name="connsiteY19" fmla="*/ 19563 h 43219"/>
                <a:gd name="connsiteX20" fmla="*/ 6510 w 45867"/>
                <a:gd name="connsiteY20" fmla="*/ 14366 h 43219"/>
                <a:gd name="connsiteX21" fmla="*/ 6547 w 45867"/>
                <a:gd name="connsiteY21" fmla="*/ 14229 h 43219"/>
                <a:gd name="connsiteX0" fmla="*/ 5357 w 45867"/>
                <a:gd name="connsiteY0" fmla="*/ 25274 h 43219"/>
                <a:gd name="connsiteX1" fmla="*/ 126 w 45867"/>
                <a:gd name="connsiteY1" fmla="*/ 20109 h 43219"/>
                <a:gd name="connsiteX2" fmla="*/ 8747 w 45867"/>
                <a:gd name="connsiteY2" fmla="*/ 34948 h 43219"/>
                <a:gd name="connsiteX3" fmla="*/ 8467 w 45867"/>
                <a:gd name="connsiteY3" fmla="*/ 35139 h 43219"/>
                <a:gd name="connsiteX4" fmla="*/ 19125 w 45867"/>
                <a:gd name="connsiteY4" fmla="*/ 38949 h 43219"/>
                <a:gd name="connsiteX5" fmla="*/ 18760 w 45867"/>
                <a:gd name="connsiteY5" fmla="*/ 38800 h 43219"/>
                <a:gd name="connsiteX6" fmla="*/ 31173 w 45867"/>
                <a:gd name="connsiteY6" fmla="*/ 36782 h 43219"/>
                <a:gd name="connsiteX7" fmla="*/ 31207 w 45867"/>
                <a:gd name="connsiteY7" fmla="*/ 36519 h 43219"/>
                <a:gd name="connsiteX8" fmla="*/ 39971 w 45867"/>
                <a:gd name="connsiteY8" fmla="*/ 29938 h 43219"/>
                <a:gd name="connsiteX9" fmla="*/ 40027 w 45867"/>
                <a:gd name="connsiteY9" fmla="*/ 29949 h 43219"/>
                <a:gd name="connsiteX10" fmla="*/ 44445 w 45867"/>
                <a:gd name="connsiteY10" fmla="*/ 15213 h 43219"/>
                <a:gd name="connsiteX11" fmla="*/ 43551 w 45867"/>
                <a:gd name="connsiteY11" fmla="*/ 16323 h 43219"/>
                <a:gd name="connsiteX12" fmla="*/ 40971 w 45867"/>
                <a:gd name="connsiteY12" fmla="*/ 5285 h 43219"/>
                <a:gd name="connsiteX13" fmla="*/ 40696 w 45867"/>
                <a:gd name="connsiteY13" fmla="*/ 5855 h 43219"/>
                <a:gd name="connsiteX14" fmla="*/ 32075 w 45867"/>
                <a:gd name="connsiteY14" fmla="*/ 2624 h 43219"/>
                <a:gd name="connsiteX15" fmla="*/ 32467 w 45867"/>
                <a:gd name="connsiteY15" fmla="*/ 2199 h 43219"/>
                <a:gd name="connsiteX16" fmla="*/ 25265 w 45867"/>
                <a:gd name="connsiteY16" fmla="*/ 3695 h 43219"/>
                <a:gd name="connsiteX17" fmla="*/ 25147 w 45867"/>
                <a:gd name="connsiteY17" fmla="*/ 3189 h 43219"/>
                <a:gd name="connsiteX18" fmla="*/ 16647 w 45867"/>
                <a:gd name="connsiteY18" fmla="*/ 5051 h 43219"/>
                <a:gd name="connsiteX19" fmla="*/ 16972 w 45867"/>
                <a:gd name="connsiteY19" fmla="*/ 5516 h 43219"/>
                <a:gd name="connsiteX20" fmla="*/ 6739 w 45867"/>
                <a:gd name="connsiteY20" fmla="*/ 14770 h 43219"/>
                <a:gd name="connsiteX21" fmla="*/ 6547 w 45867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5666 w 46176"/>
                <a:gd name="connsiteY0" fmla="*/ 25274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856 w 46176"/>
                <a:gd name="connsiteY0" fmla="*/ 14229 h 43219"/>
                <a:gd name="connsiteX1" fmla="*/ 8579 w 46176"/>
                <a:gd name="connsiteY1" fmla="*/ 6766 h 43219"/>
                <a:gd name="connsiteX2" fmla="*/ 16961 w 46176"/>
                <a:gd name="connsiteY2" fmla="*/ 5061 h 43219"/>
                <a:gd name="connsiteX3" fmla="*/ 25412 w 46176"/>
                <a:gd name="connsiteY3" fmla="*/ 3291 h 43219"/>
                <a:gd name="connsiteX4" fmla="*/ 28705 w 46176"/>
                <a:gd name="connsiteY4" fmla="*/ 59 h 43219"/>
                <a:gd name="connsiteX5" fmla="*/ 32789 w 46176"/>
                <a:gd name="connsiteY5" fmla="*/ 2340 h 43219"/>
                <a:gd name="connsiteX6" fmla="*/ 38419 w 46176"/>
                <a:gd name="connsiteY6" fmla="*/ 549 h 43219"/>
                <a:gd name="connsiteX7" fmla="*/ 41274 w 46176"/>
                <a:gd name="connsiteY7" fmla="*/ 5435 h 43219"/>
                <a:gd name="connsiteX8" fmla="*/ 44938 w 46176"/>
                <a:gd name="connsiteY8" fmla="*/ 10177 h 43219"/>
                <a:gd name="connsiteX9" fmla="*/ 44774 w 46176"/>
                <a:gd name="connsiteY9" fmla="*/ 15319 h 43219"/>
                <a:gd name="connsiteX10" fmla="*/ 45972 w 46176"/>
                <a:gd name="connsiteY10" fmla="*/ 23181 h 43219"/>
                <a:gd name="connsiteX11" fmla="*/ 40360 w 46176"/>
                <a:gd name="connsiteY11" fmla="*/ 30063 h 43219"/>
                <a:gd name="connsiteX12" fmla="*/ 38351 w 46176"/>
                <a:gd name="connsiteY12" fmla="*/ 35960 h 43219"/>
                <a:gd name="connsiteX13" fmla="*/ 31511 w 46176"/>
                <a:gd name="connsiteY13" fmla="*/ 36674 h 43219"/>
                <a:gd name="connsiteX14" fmla="*/ 26623 w 46176"/>
                <a:gd name="connsiteY14" fmla="*/ 42965 h 43219"/>
                <a:gd name="connsiteX15" fmla="*/ 19436 w 46176"/>
                <a:gd name="connsiteY15" fmla="*/ 39125 h 43219"/>
                <a:gd name="connsiteX16" fmla="*/ 8760 w 46176"/>
                <a:gd name="connsiteY16" fmla="*/ 35331 h 43219"/>
                <a:gd name="connsiteX17" fmla="*/ 340 w 46176"/>
                <a:gd name="connsiteY17" fmla="*/ 25093 h 43219"/>
                <a:gd name="connsiteX18" fmla="*/ 2134 w 46176"/>
                <a:gd name="connsiteY18" fmla="*/ 23947 h 43219"/>
                <a:gd name="connsiteX19" fmla="*/ 2951 w 46176"/>
                <a:gd name="connsiteY19" fmla="*/ 19563 h 43219"/>
                <a:gd name="connsiteX20" fmla="*/ 6819 w 46176"/>
                <a:gd name="connsiteY20" fmla="*/ 14366 h 43219"/>
                <a:gd name="connsiteX21" fmla="*/ 6856 w 46176"/>
                <a:gd name="connsiteY21" fmla="*/ 14229 h 43219"/>
                <a:gd name="connsiteX0" fmla="*/ 1231 w 46176"/>
                <a:gd name="connsiteY0" fmla="*/ 17920 h 43219"/>
                <a:gd name="connsiteX1" fmla="*/ 435 w 46176"/>
                <a:gd name="connsiteY1" fmla="*/ 20109 h 43219"/>
                <a:gd name="connsiteX2" fmla="*/ 9056 w 46176"/>
                <a:gd name="connsiteY2" fmla="*/ 34948 h 43219"/>
                <a:gd name="connsiteX3" fmla="*/ 8776 w 46176"/>
                <a:gd name="connsiteY3" fmla="*/ 35139 h 43219"/>
                <a:gd name="connsiteX4" fmla="*/ 19434 w 46176"/>
                <a:gd name="connsiteY4" fmla="*/ 38949 h 43219"/>
                <a:gd name="connsiteX5" fmla="*/ 19069 w 46176"/>
                <a:gd name="connsiteY5" fmla="*/ 38800 h 43219"/>
                <a:gd name="connsiteX6" fmla="*/ 31482 w 46176"/>
                <a:gd name="connsiteY6" fmla="*/ 36782 h 43219"/>
                <a:gd name="connsiteX7" fmla="*/ 31516 w 46176"/>
                <a:gd name="connsiteY7" fmla="*/ 36519 h 43219"/>
                <a:gd name="connsiteX8" fmla="*/ 40280 w 46176"/>
                <a:gd name="connsiteY8" fmla="*/ 29938 h 43219"/>
                <a:gd name="connsiteX9" fmla="*/ 40336 w 46176"/>
                <a:gd name="connsiteY9" fmla="*/ 29949 h 43219"/>
                <a:gd name="connsiteX10" fmla="*/ 44754 w 46176"/>
                <a:gd name="connsiteY10" fmla="*/ 15213 h 43219"/>
                <a:gd name="connsiteX11" fmla="*/ 43860 w 46176"/>
                <a:gd name="connsiteY11" fmla="*/ 16323 h 43219"/>
                <a:gd name="connsiteX12" fmla="*/ 41280 w 46176"/>
                <a:gd name="connsiteY12" fmla="*/ 5285 h 43219"/>
                <a:gd name="connsiteX13" fmla="*/ 41005 w 46176"/>
                <a:gd name="connsiteY13" fmla="*/ 5855 h 43219"/>
                <a:gd name="connsiteX14" fmla="*/ 32384 w 46176"/>
                <a:gd name="connsiteY14" fmla="*/ 2624 h 43219"/>
                <a:gd name="connsiteX15" fmla="*/ 32776 w 46176"/>
                <a:gd name="connsiteY15" fmla="*/ 2199 h 43219"/>
                <a:gd name="connsiteX16" fmla="*/ 25574 w 46176"/>
                <a:gd name="connsiteY16" fmla="*/ 3695 h 43219"/>
                <a:gd name="connsiteX17" fmla="*/ 25456 w 46176"/>
                <a:gd name="connsiteY17" fmla="*/ 3189 h 43219"/>
                <a:gd name="connsiteX18" fmla="*/ 16956 w 46176"/>
                <a:gd name="connsiteY18" fmla="*/ 5051 h 43219"/>
                <a:gd name="connsiteX19" fmla="*/ 17281 w 46176"/>
                <a:gd name="connsiteY19" fmla="*/ 5516 h 43219"/>
                <a:gd name="connsiteX20" fmla="*/ 7048 w 46176"/>
                <a:gd name="connsiteY20" fmla="*/ 14770 h 43219"/>
                <a:gd name="connsiteX21" fmla="*/ 6856 w 46176"/>
                <a:gd name="connsiteY21" fmla="*/ 14229 h 43219"/>
                <a:gd name="connsiteX0" fmla="*/ 6607 w 45927"/>
                <a:gd name="connsiteY0" fmla="*/ 14229 h 43219"/>
                <a:gd name="connsiteX1" fmla="*/ 8330 w 45927"/>
                <a:gd name="connsiteY1" fmla="*/ 6766 h 43219"/>
                <a:gd name="connsiteX2" fmla="*/ 16712 w 45927"/>
                <a:gd name="connsiteY2" fmla="*/ 5061 h 43219"/>
                <a:gd name="connsiteX3" fmla="*/ 25163 w 45927"/>
                <a:gd name="connsiteY3" fmla="*/ 3291 h 43219"/>
                <a:gd name="connsiteX4" fmla="*/ 28456 w 45927"/>
                <a:gd name="connsiteY4" fmla="*/ 59 h 43219"/>
                <a:gd name="connsiteX5" fmla="*/ 32540 w 45927"/>
                <a:gd name="connsiteY5" fmla="*/ 2340 h 43219"/>
                <a:gd name="connsiteX6" fmla="*/ 38170 w 45927"/>
                <a:gd name="connsiteY6" fmla="*/ 549 h 43219"/>
                <a:gd name="connsiteX7" fmla="*/ 41025 w 45927"/>
                <a:gd name="connsiteY7" fmla="*/ 5435 h 43219"/>
                <a:gd name="connsiteX8" fmla="*/ 44689 w 45927"/>
                <a:gd name="connsiteY8" fmla="*/ 10177 h 43219"/>
                <a:gd name="connsiteX9" fmla="*/ 44525 w 45927"/>
                <a:gd name="connsiteY9" fmla="*/ 15319 h 43219"/>
                <a:gd name="connsiteX10" fmla="*/ 45723 w 45927"/>
                <a:gd name="connsiteY10" fmla="*/ 23181 h 43219"/>
                <a:gd name="connsiteX11" fmla="*/ 40111 w 45927"/>
                <a:gd name="connsiteY11" fmla="*/ 30063 h 43219"/>
                <a:gd name="connsiteX12" fmla="*/ 38102 w 45927"/>
                <a:gd name="connsiteY12" fmla="*/ 35960 h 43219"/>
                <a:gd name="connsiteX13" fmla="*/ 31262 w 45927"/>
                <a:gd name="connsiteY13" fmla="*/ 36674 h 43219"/>
                <a:gd name="connsiteX14" fmla="*/ 26374 w 45927"/>
                <a:gd name="connsiteY14" fmla="*/ 42965 h 43219"/>
                <a:gd name="connsiteX15" fmla="*/ 19187 w 45927"/>
                <a:gd name="connsiteY15" fmla="*/ 39125 h 43219"/>
                <a:gd name="connsiteX16" fmla="*/ 8511 w 45927"/>
                <a:gd name="connsiteY16" fmla="*/ 35331 h 43219"/>
                <a:gd name="connsiteX17" fmla="*/ 91 w 45927"/>
                <a:gd name="connsiteY17" fmla="*/ 25093 h 43219"/>
                <a:gd name="connsiteX18" fmla="*/ 4192 w 45927"/>
                <a:gd name="connsiteY18" fmla="*/ 24583 h 43219"/>
                <a:gd name="connsiteX19" fmla="*/ 2702 w 45927"/>
                <a:gd name="connsiteY19" fmla="*/ 19563 h 43219"/>
                <a:gd name="connsiteX20" fmla="*/ 6570 w 45927"/>
                <a:gd name="connsiteY20" fmla="*/ 14366 h 43219"/>
                <a:gd name="connsiteX21" fmla="*/ 6607 w 45927"/>
                <a:gd name="connsiteY21" fmla="*/ 14229 h 43219"/>
                <a:gd name="connsiteX0" fmla="*/ 982 w 45927"/>
                <a:gd name="connsiteY0" fmla="*/ 17920 h 43219"/>
                <a:gd name="connsiteX1" fmla="*/ 186 w 45927"/>
                <a:gd name="connsiteY1" fmla="*/ 20109 h 43219"/>
                <a:gd name="connsiteX2" fmla="*/ 8807 w 45927"/>
                <a:gd name="connsiteY2" fmla="*/ 34948 h 43219"/>
                <a:gd name="connsiteX3" fmla="*/ 8527 w 45927"/>
                <a:gd name="connsiteY3" fmla="*/ 35139 h 43219"/>
                <a:gd name="connsiteX4" fmla="*/ 19185 w 45927"/>
                <a:gd name="connsiteY4" fmla="*/ 38949 h 43219"/>
                <a:gd name="connsiteX5" fmla="*/ 18820 w 45927"/>
                <a:gd name="connsiteY5" fmla="*/ 38800 h 43219"/>
                <a:gd name="connsiteX6" fmla="*/ 31233 w 45927"/>
                <a:gd name="connsiteY6" fmla="*/ 36782 h 43219"/>
                <a:gd name="connsiteX7" fmla="*/ 31267 w 45927"/>
                <a:gd name="connsiteY7" fmla="*/ 36519 h 43219"/>
                <a:gd name="connsiteX8" fmla="*/ 40031 w 45927"/>
                <a:gd name="connsiteY8" fmla="*/ 29938 h 43219"/>
                <a:gd name="connsiteX9" fmla="*/ 40087 w 45927"/>
                <a:gd name="connsiteY9" fmla="*/ 29949 h 43219"/>
                <a:gd name="connsiteX10" fmla="*/ 44505 w 45927"/>
                <a:gd name="connsiteY10" fmla="*/ 15213 h 43219"/>
                <a:gd name="connsiteX11" fmla="*/ 43611 w 45927"/>
                <a:gd name="connsiteY11" fmla="*/ 16323 h 43219"/>
                <a:gd name="connsiteX12" fmla="*/ 41031 w 45927"/>
                <a:gd name="connsiteY12" fmla="*/ 5285 h 43219"/>
                <a:gd name="connsiteX13" fmla="*/ 40756 w 45927"/>
                <a:gd name="connsiteY13" fmla="*/ 5855 h 43219"/>
                <a:gd name="connsiteX14" fmla="*/ 32135 w 45927"/>
                <a:gd name="connsiteY14" fmla="*/ 2624 h 43219"/>
                <a:gd name="connsiteX15" fmla="*/ 32527 w 45927"/>
                <a:gd name="connsiteY15" fmla="*/ 2199 h 43219"/>
                <a:gd name="connsiteX16" fmla="*/ 25325 w 45927"/>
                <a:gd name="connsiteY16" fmla="*/ 3695 h 43219"/>
                <a:gd name="connsiteX17" fmla="*/ 25207 w 45927"/>
                <a:gd name="connsiteY17" fmla="*/ 3189 h 43219"/>
                <a:gd name="connsiteX18" fmla="*/ 16707 w 45927"/>
                <a:gd name="connsiteY18" fmla="*/ 5051 h 43219"/>
                <a:gd name="connsiteX19" fmla="*/ 17032 w 45927"/>
                <a:gd name="connsiteY19" fmla="*/ 5516 h 43219"/>
                <a:gd name="connsiteX20" fmla="*/ 6799 w 45927"/>
                <a:gd name="connsiteY20" fmla="*/ 14770 h 43219"/>
                <a:gd name="connsiteX21" fmla="*/ 6607 w 45927"/>
                <a:gd name="connsiteY21" fmla="*/ 14229 h 43219"/>
                <a:gd name="connsiteX0" fmla="*/ 7026 w 46346"/>
                <a:gd name="connsiteY0" fmla="*/ 14229 h 43219"/>
                <a:gd name="connsiteX1" fmla="*/ 8749 w 46346"/>
                <a:gd name="connsiteY1" fmla="*/ 6766 h 43219"/>
                <a:gd name="connsiteX2" fmla="*/ 17131 w 46346"/>
                <a:gd name="connsiteY2" fmla="*/ 5061 h 43219"/>
                <a:gd name="connsiteX3" fmla="*/ 25582 w 46346"/>
                <a:gd name="connsiteY3" fmla="*/ 3291 h 43219"/>
                <a:gd name="connsiteX4" fmla="*/ 28875 w 46346"/>
                <a:gd name="connsiteY4" fmla="*/ 59 h 43219"/>
                <a:gd name="connsiteX5" fmla="*/ 32959 w 46346"/>
                <a:gd name="connsiteY5" fmla="*/ 2340 h 43219"/>
                <a:gd name="connsiteX6" fmla="*/ 38589 w 46346"/>
                <a:gd name="connsiteY6" fmla="*/ 549 h 43219"/>
                <a:gd name="connsiteX7" fmla="*/ 41444 w 46346"/>
                <a:gd name="connsiteY7" fmla="*/ 5435 h 43219"/>
                <a:gd name="connsiteX8" fmla="*/ 45108 w 46346"/>
                <a:gd name="connsiteY8" fmla="*/ 10177 h 43219"/>
                <a:gd name="connsiteX9" fmla="*/ 44944 w 46346"/>
                <a:gd name="connsiteY9" fmla="*/ 15319 h 43219"/>
                <a:gd name="connsiteX10" fmla="*/ 46142 w 46346"/>
                <a:gd name="connsiteY10" fmla="*/ 23181 h 43219"/>
                <a:gd name="connsiteX11" fmla="*/ 40530 w 46346"/>
                <a:gd name="connsiteY11" fmla="*/ 30063 h 43219"/>
                <a:gd name="connsiteX12" fmla="*/ 38521 w 46346"/>
                <a:gd name="connsiteY12" fmla="*/ 35960 h 43219"/>
                <a:gd name="connsiteX13" fmla="*/ 31681 w 46346"/>
                <a:gd name="connsiteY13" fmla="*/ 36674 h 43219"/>
                <a:gd name="connsiteX14" fmla="*/ 26793 w 46346"/>
                <a:gd name="connsiteY14" fmla="*/ 42965 h 43219"/>
                <a:gd name="connsiteX15" fmla="*/ 19606 w 46346"/>
                <a:gd name="connsiteY15" fmla="*/ 39125 h 43219"/>
                <a:gd name="connsiteX16" fmla="*/ 8930 w 46346"/>
                <a:gd name="connsiteY16" fmla="*/ 35331 h 43219"/>
                <a:gd name="connsiteX17" fmla="*/ 510 w 46346"/>
                <a:gd name="connsiteY17" fmla="*/ 25093 h 43219"/>
                <a:gd name="connsiteX18" fmla="*/ 1331 w 46346"/>
                <a:gd name="connsiteY18" fmla="*/ 23005 h 43219"/>
                <a:gd name="connsiteX19" fmla="*/ 4611 w 46346"/>
                <a:gd name="connsiteY19" fmla="*/ 24583 h 43219"/>
                <a:gd name="connsiteX20" fmla="*/ 3121 w 46346"/>
                <a:gd name="connsiteY20" fmla="*/ 19563 h 43219"/>
                <a:gd name="connsiteX21" fmla="*/ 6989 w 46346"/>
                <a:gd name="connsiteY21" fmla="*/ 14366 h 43219"/>
                <a:gd name="connsiteX22" fmla="*/ 7026 w 46346"/>
                <a:gd name="connsiteY22" fmla="*/ 14229 h 43219"/>
                <a:gd name="connsiteX0" fmla="*/ 1401 w 46346"/>
                <a:gd name="connsiteY0" fmla="*/ 17920 h 43219"/>
                <a:gd name="connsiteX1" fmla="*/ 605 w 46346"/>
                <a:gd name="connsiteY1" fmla="*/ 20109 h 43219"/>
                <a:gd name="connsiteX2" fmla="*/ 9226 w 46346"/>
                <a:gd name="connsiteY2" fmla="*/ 34948 h 43219"/>
                <a:gd name="connsiteX3" fmla="*/ 8946 w 46346"/>
                <a:gd name="connsiteY3" fmla="*/ 35139 h 43219"/>
                <a:gd name="connsiteX4" fmla="*/ 19604 w 46346"/>
                <a:gd name="connsiteY4" fmla="*/ 38949 h 43219"/>
                <a:gd name="connsiteX5" fmla="*/ 19239 w 46346"/>
                <a:gd name="connsiteY5" fmla="*/ 38800 h 43219"/>
                <a:gd name="connsiteX6" fmla="*/ 31652 w 46346"/>
                <a:gd name="connsiteY6" fmla="*/ 36782 h 43219"/>
                <a:gd name="connsiteX7" fmla="*/ 31686 w 46346"/>
                <a:gd name="connsiteY7" fmla="*/ 36519 h 43219"/>
                <a:gd name="connsiteX8" fmla="*/ 40450 w 46346"/>
                <a:gd name="connsiteY8" fmla="*/ 29938 h 43219"/>
                <a:gd name="connsiteX9" fmla="*/ 40506 w 46346"/>
                <a:gd name="connsiteY9" fmla="*/ 29949 h 43219"/>
                <a:gd name="connsiteX10" fmla="*/ 44924 w 46346"/>
                <a:gd name="connsiteY10" fmla="*/ 15213 h 43219"/>
                <a:gd name="connsiteX11" fmla="*/ 44030 w 46346"/>
                <a:gd name="connsiteY11" fmla="*/ 16323 h 43219"/>
                <a:gd name="connsiteX12" fmla="*/ 41450 w 46346"/>
                <a:gd name="connsiteY12" fmla="*/ 5285 h 43219"/>
                <a:gd name="connsiteX13" fmla="*/ 41175 w 46346"/>
                <a:gd name="connsiteY13" fmla="*/ 5855 h 43219"/>
                <a:gd name="connsiteX14" fmla="*/ 32554 w 46346"/>
                <a:gd name="connsiteY14" fmla="*/ 2624 h 43219"/>
                <a:gd name="connsiteX15" fmla="*/ 32946 w 46346"/>
                <a:gd name="connsiteY15" fmla="*/ 2199 h 43219"/>
                <a:gd name="connsiteX16" fmla="*/ 25744 w 46346"/>
                <a:gd name="connsiteY16" fmla="*/ 3695 h 43219"/>
                <a:gd name="connsiteX17" fmla="*/ 25626 w 46346"/>
                <a:gd name="connsiteY17" fmla="*/ 3189 h 43219"/>
                <a:gd name="connsiteX18" fmla="*/ 17126 w 46346"/>
                <a:gd name="connsiteY18" fmla="*/ 5051 h 43219"/>
                <a:gd name="connsiteX19" fmla="*/ 17451 w 46346"/>
                <a:gd name="connsiteY19" fmla="*/ 5516 h 43219"/>
                <a:gd name="connsiteX20" fmla="*/ 7218 w 46346"/>
                <a:gd name="connsiteY20" fmla="*/ 14770 h 43219"/>
                <a:gd name="connsiteX21" fmla="*/ 7026 w 46346"/>
                <a:gd name="connsiteY21" fmla="*/ 14229 h 43219"/>
                <a:gd name="connsiteX0" fmla="*/ 7868 w 47188"/>
                <a:gd name="connsiteY0" fmla="*/ 14229 h 43219"/>
                <a:gd name="connsiteX1" fmla="*/ 9591 w 47188"/>
                <a:gd name="connsiteY1" fmla="*/ 6766 h 43219"/>
                <a:gd name="connsiteX2" fmla="*/ 17973 w 47188"/>
                <a:gd name="connsiteY2" fmla="*/ 5061 h 43219"/>
                <a:gd name="connsiteX3" fmla="*/ 26424 w 47188"/>
                <a:gd name="connsiteY3" fmla="*/ 3291 h 43219"/>
                <a:gd name="connsiteX4" fmla="*/ 29717 w 47188"/>
                <a:gd name="connsiteY4" fmla="*/ 59 h 43219"/>
                <a:gd name="connsiteX5" fmla="*/ 33801 w 47188"/>
                <a:gd name="connsiteY5" fmla="*/ 2340 h 43219"/>
                <a:gd name="connsiteX6" fmla="*/ 39431 w 47188"/>
                <a:gd name="connsiteY6" fmla="*/ 549 h 43219"/>
                <a:gd name="connsiteX7" fmla="*/ 42286 w 47188"/>
                <a:gd name="connsiteY7" fmla="*/ 5435 h 43219"/>
                <a:gd name="connsiteX8" fmla="*/ 45950 w 47188"/>
                <a:gd name="connsiteY8" fmla="*/ 10177 h 43219"/>
                <a:gd name="connsiteX9" fmla="*/ 45786 w 47188"/>
                <a:gd name="connsiteY9" fmla="*/ 15319 h 43219"/>
                <a:gd name="connsiteX10" fmla="*/ 46984 w 47188"/>
                <a:gd name="connsiteY10" fmla="*/ 23181 h 43219"/>
                <a:gd name="connsiteX11" fmla="*/ 41372 w 47188"/>
                <a:gd name="connsiteY11" fmla="*/ 30063 h 43219"/>
                <a:gd name="connsiteX12" fmla="*/ 39363 w 47188"/>
                <a:gd name="connsiteY12" fmla="*/ 35960 h 43219"/>
                <a:gd name="connsiteX13" fmla="*/ 32523 w 47188"/>
                <a:gd name="connsiteY13" fmla="*/ 36674 h 43219"/>
                <a:gd name="connsiteX14" fmla="*/ 27635 w 47188"/>
                <a:gd name="connsiteY14" fmla="*/ 42965 h 43219"/>
                <a:gd name="connsiteX15" fmla="*/ 20448 w 47188"/>
                <a:gd name="connsiteY15" fmla="*/ 39125 h 43219"/>
                <a:gd name="connsiteX16" fmla="*/ 9772 w 47188"/>
                <a:gd name="connsiteY16" fmla="*/ 35331 h 43219"/>
                <a:gd name="connsiteX17" fmla="*/ 1352 w 47188"/>
                <a:gd name="connsiteY17" fmla="*/ 25093 h 43219"/>
                <a:gd name="connsiteX18" fmla="*/ 415 w 47188"/>
                <a:gd name="connsiteY18" fmla="*/ 16397 h 43219"/>
                <a:gd name="connsiteX19" fmla="*/ 5453 w 47188"/>
                <a:gd name="connsiteY19" fmla="*/ 24583 h 43219"/>
                <a:gd name="connsiteX20" fmla="*/ 3963 w 47188"/>
                <a:gd name="connsiteY20" fmla="*/ 19563 h 43219"/>
                <a:gd name="connsiteX21" fmla="*/ 7831 w 47188"/>
                <a:gd name="connsiteY21" fmla="*/ 14366 h 43219"/>
                <a:gd name="connsiteX22" fmla="*/ 7868 w 47188"/>
                <a:gd name="connsiteY22" fmla="*/ 14229 h 43219"/>
                <a:gd name="connsiteX0" fmla="*/ 2243 w 47188"/>
                <a:gd name="connsiteY0" fmla="*/ 17920 h 43219"/>
                <a:gd name="connsiteX1" fmla="*/ 1447 w 47188"/>
                <a:gd name="connsiteY1" fmla="*/ 20109 h 43219"/>
                <a:gd name="connsiteX2" fmla="*/ 10068 w 47188"/>
                <a:gd name="connsiteY2" fmla="*/ 34948 h 43219"/>
                <a:gd name="connsiteX3" fmla="*/ 9788 w 47188"/>
                <a:gd name="connsiteY3" fmla="*/ 35139 h 43219"/>
                <a:gd name="connsiteX4" fmla="*/ 20446 w 47188"/>
                <a:gd name="connsiteY4" fmla="*/ 38949 h 43219"/>
                <a:gd name="connsiteX5" fmla="*/ 20081 w 47188"/>
                <a:gd name="connsiteY5" fmla="*/ 38800 h 43219"/>
                <a:gd name="connsiteX6" fmla="*/ 32494 w 47188"/>
                <a:gd name="connsiteY6" fmla="*/ 36782 h 43219"/>
                <a:gd name="connsiteX7" fmla="*/ 32528 w 47188"/>
                <a:gd name="connsiteY7" fmla="*/ 36519 h 43219"/>
                <a:gd name="connsiteX8" fmla="*/ 41292 w 47188"/>
                <a:gd name="connsiteY8" fmla="*/ 29938 h 43219"/>
                <a:gd name="connsiteX9" fmla="*/ 41348 w 47188"/>
                <a:gd name="connsiteY9" fmla="*/ 29949 h 43219"/>
                <a:gd name="connsiteX10" fmla="*/ 45766 w 47188"/>
                <a:gd name="connsiteY10" fmla="*/ 15213 h 43219"/>
                <a:gd name="connsiteX11" fmla="*/ 44872 w 47188"/>
                <a:gd name="connsiteY11" fmla="*/ 16323 h 43219"/>
                <a:gd name="connsiteX12" fmla="*/ 42292 w 47188"/>
                <a:gd name="connsiteY12" fmla="*/ 5285 h 43219"/>
                <a:gd name="connsiteX13" fmla="*/ 42017 w 47188"/>
                <a:gd name="connsiteY13" fmla="*/ 5855 h 43219"/>
                <a:gd name="connsiteX14" fmla="*/ 33396 w 47188"/>
                <a:gd name="connsiteY14" fmla="*/ 2624 h 43219"/>
                <a:gd name="connsiteX15" fmla="*/ 33788 w 47188"/>
                <a:gd name="connsiteY15" fmla="*/ 2199 h 43219"/>
                <a:gd name="connsiteX16" fmla="*/ 26586 w 47188"/>
                <a:gd name="connsiteY16" fmla="*/ 3695 h 43219"/>
                <a:gd name="connsiteX17" fmla="*/ 26468 w 47188"/>
                <a:gd name="connsiteY17" fmla="*/ 3189 h 43219"/>
                <a:gd name="connsiteX18" fmla="*/ 17968 w 47188"/>
                <a:gd name="connsiteY18" fmla="*/ 5051 h 43219"/>
                <a:gd name="connsiteX19" fmla="*/ 18293 w 47188"/>
                <a:gd name="connsiteY19" fmla="*/ 5516 h 43219"/>
                <a:gd name="connsiteX20" fmla="*/ 8060 w 47188"/>
                <a:gd name="connsiteY20" fmla="*/ 14770 h 43219"/>
                <a:gd name="connsiteX21" fmla="*/ 7868 w 47188"/>
                <a:gd name="connsiteY21" fmla="*/ 14229 h 43219"/>
                <a:gd name="connsiteX0" fmla="*/ 8284 w 47604"/>
                <a:gd name="connsiteY0" fmla="*/ 14229 h 43219"/>
                <a:gd name="connsiteX1" fmla="*/ 10007 w 47604"/>
                <a:gd name="connsiteY1" fmla="*/ 6766 h 43219"/>
                <a:gd name="connsiteX2" fmla="*/ 18389 w 47604"/>
                <a:gd name="connsiteY2" fmla="*/ 5061 h 43219"/>
                <a:gd name="connsiteX3" fmla="*/ 26840 w 47604"/>
                <a:gd name="connsiteY3" fmla="*/ 3291 h 43219"/>
                <a:gd name="connsiteX4" fmla="*/ 30133 w 47604"/>
                <a:gd name="connsiteY4" fmla="*/ 59 h 43219"/>
                <a:gd name="connsiteX5" fmla="*/ 34217 w 47604"/>
                <a:gd name="connsiteY5" fmla="*/ 2340 h 43219"/>
                <a:gd name="connsiteX6" fmla="*/ 39847 w 47604"/>
                <a:gd name="connsiteY6" fmla="*/ 549 h 43219"/>
                <a:gd name="connsiteX7" fmla="*/ 42702 w 47604"/>
                <a:gd name="connsiteY7" fmla="*/ 5435 h 43219"/>
                <a:gd name="connsiteX8" fmla="*/ 46366 w 47604"/>
                <a:gd name="connsiteY8" fmla="*/ 10177 h 43219"/>
                <a:gd name="connsiteX9" fmla="*/ 46202 w 47604"/>
                <a:gd name="connsiteY9" fmla="*/ 15319 h 43219"/>
                <a:gd name="connsiteX10" fmla="*/ 47400 w 47604"/>
                <a:gd name="connsiteY10" fmla="*/ 23181 h 43219"/>
                <a:gd name="connsiteX11" fmla="*/ 41788 w 47604"/>
                <a:gd name="connsiteY11" fmla="*/ 30063 h 43219"/>
                <a:gd name="connsiteX12" fmla="*/ 39779 w 47604"/>
                <a:gd name="connsiteY12" fmla="*/ 35960 h 43219"/>
                <a:gd name="connsiteX13" fmla="*/ 32939 w 47604"/>
                <a:gd name="connsiteY13" fmla="*/ 36674 h 43219"/>
                <a:gd name="connsiteX14" fmla="*/ 28051 w 47604"/>
                <a:gd name="connsiteY14" fmla="*/ 42965 h 43219"/>
                <a:gd name="connsiteX15" fmla="*/ 20864 w 47604"/>
                <a:gd name="connsiteY15" fmla="*/ 39125 h 43219"/>
                <a:gd name="connsiteX16" fmla="*/ 10188 w 47604"/>
                <a:gd name="connsiteY16" fmla="*/ 35331 h 43219"/>
                <a:gd name="connsiteX17" fmla="*/ 895 w 47604"/>
                <a:gd name="connsiteY17" fmla="*/ 23259 h 43219"/>
                <a:gd name="connsiteX18" fmla="*/ 831 w 47604"/>
                <a:gd name="connsiteY18" fmla="*/ 16397 h 43219"/>
                <a:gd name="connsiteX19" fmla="*/ 5869 w 47604"/>
                <a:gd name="connsiteY19" fmla="*/ 24583 h 43219"/>
                <a:gd name="connsiteX20" fmla="*/ 4379 w 47604"/>
                <a:gd name="connsiteY20" fmla="*/ 19563 h 43219"/>
                <a:gd name="connsiteX21" fmla="*/ 8247 w 47604"/>
                <a:gd name="connsiteY21" fmla="*/ 14366 h 43219"/>
                <a:gd name="connsiteX22" fmla="*/ 8284 w 47604"/>
                <a:gd name="connsiteY22" fmla="*/ 14229 h 43219"/>
                <a:gd name="connsiteX0" fmla="*/ 2659 w 47604"/>
                <a:gd name="connsiteY0" fmla="*/ 17920 h 43219"/>
                <a:gd name="connsiteX1" fmla="*/ 1863 w 47604"/>
                <a:gd name="connsiteY1" fmla="*/ 20109 h 43219"/>
                <a:gd name="connsiteX2" fmla="*/ 10484 w 47604"/>
                <a:gd name="connsiteY2" fmla="*/ 34948 h 43219"/>
                <a:gd name="connsiteX3" fmla="*/ 10204 w 47604"/>
                <a:gd name="connsiteY3" fmla="*/ 35139 h 43219"/>
                <a:gd name="connsiteX4" fmla="*/ 20862 w 47604"/>
                <a:gd name="connsiteY4" fmla="*/ 38949 h 43219"/>
                <a:gd name="connsiteX5" fmla="*/ 20497 w 47604"/>
                <a:gd name="connsiteY5" fmla="*/ 38800 h 43219"/>
                <a:gd name="connsiteX6" fmla="*/ 32910 w 47604"/>
                <a:gd name="connsiteY6" fmla="*/ 36782 h 43219"/>
                <a:gd name="connsiteX7" fmla="*/ 32944 w 47604"/>
                <a:gd name="connsiteY7" fmla="*/ 36519 h 43219"/>
                <a:gd name="connsiteX8" fmla="*/ 41708 w 47604"/>
                <a:gd name="connsiteY8" fmla="*/ 29938 h 43219"/>
                <a:gd name="connsiteX9" fmla="*/ 41764 w 47604"/>
                <a:gd name="connsiteY9" fmla="*/ 29949 h 43219"/>
                <a:gd name="connsiteX10" fmla="*/ 46182 w 47604"/>
                <a:gd name="connsiteY10" fmla="*/ 15213 h 43219"/>
                <a:gd name="connsiteX11" fmla="*/ 45288 w 47604"/>
                <a:gd name="connsiteY11" fmla="*/ 16323 h 43219"/>
                <a:gd name="connsiteX12" fmla="*/ 42708 w 47604"/>
                <a:gd name="connsiteY12" fmla="*/ 5285 h 43219"/>
                <a:gd name="connsiteX13" fmla="*/ 42433 w 47604"/>
                <a:gd name="connsiteY13" fmla="*/ 5855 h 43219"/>
                <a:gd name="connsiteX14" fmla="*/ 33812 w 47604"/>
                <a:gd name="connsiteY14" fmla="*/ 2624 h 43219"/>
                <a:gd name="connsiteX15" fmla="*/ 34204 w 47604"/>
                <a:gd name="connsiteY15" fmla="*/ 2199 h 43219"/>
                <a:gd name="connsiteX16" fmla="*/ 27002 w 47604"/>
                <a:gd name="connsiteY16" fmla="*/ 3695 h 43219"/>
                <a:gd name="connsiteX17" fmla="*/ 26884 w 47604"/>
                <a:gd name="connsiteY17" fmla="*/ 3189 h 43219"/>
                <a:gd name="connsiteX18" fmla="*/ 18384 w 47604"/>
                <a:gd name="connsiteY18" fmla="*/ 5051 h 43219"/>
                <a:gd name="connsiteX19" fmla="*/ 18709 w 47604"/>
                <a:gd name="connsiteY19" fmla="*/ 5516 h 43219"/>
                <a:gd name="connsiteX20" fmla="*/ 8476 w 47604"/>
                <a:gd name="connsiteY20" fmla="*/ 14770 h 43219"/>
                <a:gd name="connsiteX21" fmla="*/ 8284 w 47604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892 w 47212"/>
                <a:gd name="connsiteY0" fmla="*/ 14229 h 43219"/>
                <a:gd name="connsiteX1" fmla="*/ 9615 w 47212"/>
                <a:gd name="connsiteY1" fmla="*/ 6766 h 43219"/>
                <a:gd name="connsiteX2" fmla="*/ 17997 w 47212"/>
                <a:gd name="connsiteY2" fmla="*/ 5061 h 43219"/>
                <a:gd name="connsiteX3" fmla="*/ 26448 w 47212"/>
                <a:gd name="connsiteY3" fmla="*/ 3291 h 43219"/>
                <a:gd name="connsiteX4" fmla="*/ 29741 w 47212"/>
                <a:gd name="connsiteY4" fmla="*/ 59 h 43219"/>
                <a:gd name="connsiteX5" fmla="*/ 33825 w 47212"/>
                <a:gd name="connsiteY5" fmla="*/ 2340 h 43219"/>
                <a:gd name="connsiteX6" fmla="*/ 39455 w 47212"/>
                <a:gd name="connsiteY6" fmla="*/ 549 h 43219"/>
                <a:gd name="connsiteX7" fmla="*/ 42310 w 47212"/>
                <a:gd name="connsiteY7" fmla="*/ 5435 h 43219"/>
                <a:gd name="connsiteX8" fmla="*/ 45974 w 47212"/>
                <a:gd name="connsiteY8" fmla="*/ 10177 h 43219"/>
                <a:gd name="connsiteX9" fmla="*/ 45810 w 47212"/>
                <a:gd name="connsiteY9" fmla="*/ 15319 h 43219"/>
                <a:gd name="connsiteX10" fmla="*/ 47008 w 47212"/>
                <a:gd name="connsiteY10" fmla="*/ 23181 h 43219"/>
                <a:gd name="connsiteX11" fmla="*/ 41396 w 47212"/>
                <a:gd name="connsiteY11" fmla="*/ 30063 h 43219"/>
                <a:gd name="connsiteX12" fmla="*/ 39387 w 47212"/>
                <a:gd name="connsiteY12" fmla="*/ 35960 h 43219"/>
                <a:gd name="connsiteX13" fmla="*/ 32547 w 47212"/>
                <a:gd name="connsiteY13" fmla="*/ 36674 h 43219"/>
                <a:gd name="connsiteX14" fmla="*/ 27659 w 47212"/>
                <a:gd name="connsiteY14" fmla="*/ 42965 h 43219"/>
                <a:gd name="connsiteX15" fmla="*/ 20472 w 47212"/>
                <a:gd name="connsiteY15" fmla="*/ 39125 h 43219"/>
                <a:gd name="connsiteX16" fmla="*/ 9796 w 47212"/>
                <a:gd name="connsiteY16" fmla="*/ 35331 h 43219"/>
                <a:gd name="connsiteX17" fmla="*/ 3800 w 47212"/>
                <a:gd name="connsiteY17" fmla="*/ 29011 h 43219"/>
                <a:gd name="connsiteX18" fmla="*/ 503 w 47212"/>
                <a:gd name="connsiteY18" fmla="*/ 23259 h 43219"/>
                <a:gd name="connsiteX19" fmla="*/ 439 w 47212"/>
                <a:gd name="connsiteY19" fmla="*/ 16397 h 43219"/>
                <a:gd name="connsiteX20" fmla="*/ 5477 w 47212"/>
                <a:gd name="connsiteY20" fmla="*/ 24583 h 43219"/>
                <a:gd name="connsiteX21" fmla="*/ 3987 w 47212"/>
                <a:gd name="connsiteY21" fmla="*/ 19563 h 43219"/>
                <a:gd name="connsiteX22" fmla="*/ 7855 w 47212"/>
                <a:gd name="connsiteY22" fmla="*/ 14366 h 43219"/>
                <a:gd name="connsiteX23" fmla="*/ 7892 w 47212"/>
                <a:gd name="connsiteY23" fmla="*/ 14229 h 43219"/>
                <a:gd name="connsiteX0" fmla="*/ 2267 w 47212"/>
                <a:gd name="connsiteY0" fmla="*/ 17920 h 43219"/>
                <a:gd name="connsiteX1" fmla="*/ 1471 w 47212"/>
                <a:gd name="connsiteY1" fmla="*/ 20109 h 43219"/>
                <a:gd name="connsiteX2" fmla="*/ 10092 w 47212"/>
                <a:gd name="connsiteY2" fmla="*/ 34948 h 43219"/>
                <a:gd name="connsiteX3" fmla="*/ 9812 w 47212"/>
                <a:gd name="connsiteY3" fmla="*/ 35139 h 43219"/>
                <a:gd name="connsiteX4" fmla="*/ 20470 w 47212"/>
                <a:gd name="connsiteY4" fmla="*/ 38949 h 43219"/>
                <a:gd name="connsiteX5" fmla="*/ 20105 w 47212"/>
                <a:gd name="connsiteY5" fmla="*/ 38800 h 43219"/>
                <a:gd name="connsiteX6" fmla="*/ 32518 w 47212"/>
                <a:gd name="connsiteY6" fmla="*/ 36782 h 43219"/>
                <a:gd name="connsiteX7" fmla="*/ 32552 w 47212"/>
                <a:gd name="connsiteY7" fmla="*/ 36519 h 43219"/>
                <a:gd name="connsiteX8" fmla="*/ 41316 w 47212"/>
                <a:gd name="connsiteY8" fmla="*/ 29938 h 43219"/>
                <a:gd name="connsiteX9" fmla="*/ 41372 w 47212"/>
                <a:gd name="connsiteY9" fmla="*/ 29949 h 43219"/>
                <a:gd name="connsiteX10" fmla="*/ 45790 w 47212"/>
                <a:gd name="connsiteY10" fmla="*/ 15213 h 43219"/>
                <a:gd name="connsiteX11" fmla="*/ 44896 w 47212"/>
                <a:gd name="connsiteY11" fmla="*/ 16323 h 43219"/>
                <a:gd name="connsiteX12" fmla="*/ 42316 w 47212"/>
                <a:gd name="connsiteY12" fmla="*/ 5285 h 43219"/>
                <a:gd name="connsiteX13" fmla="*/ 42041 w 47212"/>
                <a:gd name="connsiteY13" fmla="*/ 5855 h 43219"/>
                <a:gd name="connsiteX14" fmla="*/ 33420 w 47212"/>
                <a:gd name="connsiteY14" fmla="*/ 2624 h 43219"/>
                <a:gd name="connsiteX15" fmla="*/ 33812 w 47212"/>
                <a:gd name="connsiteY15" fmla="*/ 2199 h 43219"/>
                <a:gd name="connsiteX16" fmla="*/ 26610 w 47212"/>
                <a:gd name="connsiteY16" fmla="*/ 3695 h 43219"/>
                <a:gd name="connsiteX17" fmla="*/ 26492 w 47212"/>
                <a:gd name="connsiteY17" fmla="*/ 3189 h 43219"/>
                <a:gd name="connsiteX18" fmla="*/ 17992 w 47212"/>
                <a:gd name="connsiteY18" fmla="*/ 5051 h 43219"/>
                <a:gd name="connsiteX19" fmla="*/ 18317 w 47212"/>
                <a:gd name="connsiteY19" fmla="*/ 5516 h 43219"/>
                <a:gd name="connsiteX20" fmla="*/ 8084 w 47212"/>
                <a:gd name="connsiteY20" fmla="*/ 14770 h 43219"/>
                <a:gd name="connsiteX21" fmla="*/ 7892 w 47212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4034 w 47259"/>
                <a:gd name="connsiteY21" fmla="*/ 19563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248 w 47259"/>
                <a:gd name="connsiteY21" fmla="*/ 1921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2314 w 47259"/>
                <a:gd name="connsiteY0" fmla="*/ 17920 h 43219"/>
                <a:gd name="connsiteX1" fmla="*/ 1518 w 47259"/>
                <a:gd name="connsiteY1" fmla="*/ 20109 h 43219"/>
                <a:gd name="connsiteX2" fmla="*/ 10139 w 47259"/>
                <a:gd name="connsiteY2" fmla="*/ 34948 h 43219"/>
                <a:gd name="connsiteX3" fmla="*/ 9859 w 47259"/>
                <a:gd name="connsiteY3" fmla="*/ 35139 h 43219"/>
                <a:gd name="connsiteX4" fmla="*/ 20517 w 47259"/>
                <a:gd name="connsiteY4" fmla="*/ 38949 h 43219"/>
                <a:gd name="connsiteX5" fmla="*/ 20152 w 47259"/>
                <a:gd name="connsiteY5" fmla="*/ 38800 h 43219"/>
                <a:gd name="connsiteX6" fmla="*/ 32565 w 47259"/>
                <a:gd name="connsiteY6" fmla="*/ 36782 h 43219"/>
                <a:gd name="connsiteX7" fmla="*/ 32599 w 47259"/>
                <a:gd name="connsiteY7" fmla="*/ 36519 h 43219"/>
                <a:gd name="connsiteX8" fmla="*/ 41363 w 47259"/>
                <a:gd name="connsiteY8" fmla="*/ 29938 h 43219"/>
                <a:gd name="connsiteX9" fmla="*/ 41419 w 47259"/>
                <a:gd name="connsiteY9" fmla="*/ 29949 h 43219"/>
                <a:gd name="connsiteX10" fmla="*/ 45837 w 47259"/>
                <a:gd name="connsiteY10" fmla="*/ 15213 h 43219"/>
                <a:gd name="connsiteX11" fmla="*/ 44943 w 47259"/>
                <a:gd name="connsiteY11" fmla="*/ 16323 h 43219"/>
                <a:gd name="connsiteX12" fmla="*/ 42363 w 47259"/>
                <a:gd name="connsiteY12" fmla="*/ 5285 h 43219"/>
                <a:gd name="connsiteX13" fmla="*/ 42088 w 47259"/>
                <a:gd name="connsiteY13" fmla="*/ 5855 h 43219"/>
                <a:gd name="connsiteX14" fmla="*/ 33467 w 47259"/>
                <a:gd name="connsiteY14" fmla="*/ 2624 h 43219"/>
                <a:gd name="connsiteX15" fmla="*/ 33859 w 47259"/>
                <a:gd name="connsiteY15" fmla="*/ 2199 h 43219"/>
                <a:gd name="connsiteX16" fmla="*/ 26657 w 47259"/>
                <a:gd name="connsiteY16" fmla="*/ 3695 h 43219"/>
                <a:gd name="connsiteX17" fmla="*/ 26539 w 47259"/>
                <a:gd name="connsiteY17" fmla="*/ 3189 h 43219"/>
                <a:gd name="connsiteX18" fmla="*/ 18039 w 47259"/>
                <a:gd name="connsiteY18" fmla="*/ 5051 h 43219"/>
                <a:gd name="connsiteX19" fmla="*/ 18364 w 47259"/>
                <a:gd name="connsiteY19" fmla="*/ 5516 h 43219"/>
                <a:gd name="connsiteX20" fmla="*/ 8131 w 47259"/>
                <a:gd name="connsiteY20" fmla="*/ 14770 h 43219"/>
                <a:gd name="connsiteX21" fmla="*/ 7939 w 47259"/>
                <a:gd name="connsiteY21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20517 w 47259"/>
                <a:gd name="connsiteY2" fmla="*/ 38949 h 43219"/>
                <a:gd name="connsiteX3" fmla="*/ 20152 w 47259"/>
                <a:gd name="connsiteY3" fmla="*/ 38800 h 43219"/>
                <a:gd name="connsiteX4" fmla="*/ 32565 w 47259"/>
                <a:gd name="connsiteY4" fmla="*/ 36782 h 43219"/>
                <a:gd name="connsiteX5" fmla="*/ 32599 w 47259"/>
                <a:gd name="connsiteY5" fmla="*/ 36519 h 43219"/>
                <a:gd name="connsiteX6" fmla="*/ 41363 w 47259"/>
                <a:gd name="connsiteY6" fmla="*/ 29938 h 43219"/>
                <a:gd name="connsiteX7" fmla="*/ 41419 w 47259"/>
                <a:gd name="connsiteY7" fmla="*/ 29949 h 43219"/>
                <a:gd name="connsiteX8" fmla="*/ 45837 w 47259"/>
                <a:gd name="connsiteY8" fmla="*/ 15213 h 43219"/>
                <a:gd name="connsiteX9" fmla="*/ 44943 w 47259"/>
                <a:gd name="connsiteY9" fmla="*/ 16323 h 43219"/>
                <a:gd name="connsiteX10" fmla="*/ 42363 w 47259"/>
                <a:gd name="connsiteY10" fmla="*/ 5285 h 43219"/>
                <a:gd name="connsiteX11" fmla="*/ 42088 w 47259"/>
                <a:gd name="connsiteY11" fmla="*/ 5855 h 43219"/>
                <a:gd name="connsiteX12" fmla="*/ 33467 w 47259"/>
                <a:gd name="connsiteY12" fmla="*/ 2624 h 43219"/>
                <a:gd name="connsiteX13" fmla="*/ 33859 w 47259"/>
                <a:gd name="connsiteY13" fmla="*/ 2199 h 43219"/>
                <a:gd name="connsiteX14" fmla="*/ 26657 w 47259"/>
                <a:gd name="connsiteY14" fmla="*/ 3695 h 43219"/>
                <a:gd name="connsiteX15" fmla="*/ 26539 w 47259"/>
                <a:gd name="connsiteY15" fmla="*/ 3189 h 43219"/>
                <a:gd name="connsiteX16" fmla="*/ 18039 w 47259"/>
                <a:gd name="connsiteY16" fmla="*/ 5051 h 43219"/>
                <a:gd name="connsiteX17" fmla="*/ 18364 w 47259"/>
                <a:gd name="connsiteY17" fmla="*/ 5516 h 43219"/>
                <a:gd name="connsiteX18" fmla="*/ 8131 w 47259"/>
                <a:gd name="connsiteY18" fmla="*/ 14770 h 43219"/>
                <a:gd name="connsiteX19" fmla="*/ 7939 w 47259"/>
                <a:gd name="connsiteY19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10139 w 47259"/>
                <a:gd name="connsiteY0" fmla="*/ 34948 h 43219"/>
                <a:gd name="connsiteX1" fmla="*/ 9859 w 47259"/>
                <a:gd name="connsiteY1" fmla="*/ 35139 h 43219"/>
                <a:gd name="connsiteX2" fmla="*/ 32565 w 47259"/>
                <a:gd name="connsiteY2" fmla="*/ 36782 h 43219"/>
                <a:gd name="connsiteX3" fmla="*/ 32599 w 47259"/>
                <a:gd name="connsiteY3" fmla="*/ 36519 h 43219"/>
                <a:gd name="connsiteX4" fmla="*/ 41363 w 47259"/>
                <a:gd name="connsiteY4" fmla="*/ 29938 h 43219"/>
                <a:gd name="connsiteX5" fmla="*/ 41419 w 47259"/>
                <a:gd name="connsiteY5" fmla="*/ 29949 h 43219"/>
                <a:gd name="connsiteX6" fmla="*/ 45837 w 47259"/>
                <a:gd name="connsiteY6" fmla="*/ 15213 h 43219"/>
                <a:gd name="connsiteX7" fmla="*/ 44943 w 47259"/>
                <a:gd name="connsiteY7" fmla="*/ 16323 h 43219"/>
                <a:gd name="connsiteX8" fmla="*/ 42363 w 47259"/>
                <a:gd name="connsiteY8" fmla="*/ 5285 h 43219"/>
                <a:gd name="connsiteX9" fmla="*/ 42088 w 47259"/>
                <a:gd name="connsiteY9" fmla="*/ 5855 h 43219"/>
                <a:gd name="connsiteX10" fmla="*/ 33467 w 47259"/>
                <a:gd name="connsiteY10" fmla="*/ 2624 h 43219"/>
                <a:gd name="connsiteX11" fmla="*/ 33859 w 47259"/>
                <a:gd name="connsiteY11" fmla="*/ 2199 h 43219"/>
                <a:gd name="connsiteX12" fmla="*/ 26657 w 47259"/>
                <a:gd name="connsiteY12" fmla="*/ 3695 h 43219"/>
                <a:gd name="connsiteX13" fmla="*/ 26539 w 47259"/>
                <a:gd name="connsiteY13" fmla="*/ 3189 h 43219"/>
                <a:gd name="connsiteX14" fmla="*/ 18039 w 47259"/>
                <a:gd name="connsiteY14" fmla="*/ 5051 h 43219"/>
                <a:gd name="connsiteX15" fmla="*/ 18364 w 47259"/>
                <a:gd name="connsiteY15" fmla="*/ 5516 h 43219"/>
                <a:gd name="connsiteX16" fmla="*/ 8131 w 47259"/>
                <a:gd name="connsiteY16" fmla="*/ 14770 h 43219"/>
                <a:gd name="connsiteX17" fmla="*/ 7939 w 47259"/>
                <a:gd name="connsiteY17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14" fmla="*/ 8131 w 47259"/>
                <a:gd name="connsiteY14" fmla="*/ 14770 h 43219"/>
                <a:gd name="connsiteX15" fmla="*/ 7939 w 47259"/>
                <a:gd name="connsiteY15" fmla="*/ 1422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12" fmla="*/ 18039 w 47259"/>
                <a:gd name="connsiteY12" fmla="*/ 5051 h 43219"/>
                <a:gd name="connsiteX13" fmla="*/ 18364 w 47259"/>
                <a:gd name="connsiteY13" fmla="*/ 5516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10" fmla="*/ 26657 w 47259"/>
                <a:gd name="connsiteY10" fmla="*/ 3695 h 43219"/>
                <a:gd name="connsiteX11" fmla="*/ 26539 w 47259"/>
                <a:gd name="connsiteY11" fmla="*/ 318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8" fmla="*/ 33467 w 47259"/>
                <a:gd name="connsiteY8" fmla="*/ 2624 h 43219"/>
                <a:gd name="connsiteX9" fmla="*/ 33859 w 47259"/>
                <a:gd name="connsiteY9" fmla="*/ 219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6" fmla="*/ 42363 w 47259"/>
                <a:gd name="connsiteY6" fmla="*/ 5285 h 43219"/>
                <a:gd name="connsiteX7" fmla="*/ 42088 w 47259"/>
                <a:gd name="connsiteY7" fmla="*/ 5855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4" fmla="*/ 45837 w 47259"/>
                <a:gd name="connsiteY4" fmla="*/ 15213 h 43219"/>
                <a:gd name="connsiteX5" fmla="*/ 44943 w 47259"/>
                <a:gd name="connsiteY5" fmla="*/ 16323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  <a:gd name="connsiteX2" fmla="*/ 41363 w 47259"/>
                <a:gd name="connsiteY2" fmla="*/ 29938 h 43219"/>
                <a:gd name="connsiteX3" fmla="*/ 41419 w 47259"/>
                <a:gd name="connsiteY3" fmla="*/ 29949 h 43219"/>
                <a:gd name="connsiteX0" fmla="*/ 7939 w 47259"/>
                <a:gd name="connsiteY0" fmla="*/ 14229 h 43219"/>
                <a:gd name="connsiteX1" fmla="*/ 9662 w 47259"/>
                <a:gd name="connsiteY1" fmla="*/ 6766 h 43219"/>
                <a:gd name="connsiteX2" fmla="*/ 18044 w 47259"/>
                <a:gd name="connsiteY2" fmla="*/ 5061 h 43219"/>
                <a:gd name="connsiteX3" fmla="*/ 26495 w 47259"/>
                <a:gd name="connsiteY3" fmla="*/ 3291 h 43219"/>
                <a:gd name="connsiteX4" fmla="*/ 29788 w 47259"/>
                <a:gd name="connsiteY4" fmla="*/ 59 h 43219"/>
                <a:gd name="connsiteX5" fmla="*/ 33872 w 47259"/>
                <a:gd name="connsiteY5" fmla="*/ 2340 h 43219"/>
                <a:gd name="connsiteX6" fmla="*/ 39502 w 47259"/>
                <a:gd name="connsiteY6" fmla="*/ 549 h 43219"/>
                <a:gd name="connsiteX7" fmla="*/ 42357 w 47259"/>
                <a:gd name="connsiteY7" fmla="*/ 5435 h 43219"/>
                <a:gd name="connsiteX8" fmla="*/ 46021 w 47259"/>
                <a:gd name="connsiteY8" fmla="*/ 10177 h 43219"/>
                <a:gd name="connsiteX9" fmla="*/ 45857 w 47259"/>
                <a:gd name="connsiteY9" fmla="*/ 15319 h 43219"/>
                <a:gd name="connsiteX10" fmla="*/ 47055 w 47259"/>
                <a:gd name="connsiteY10" fmla="*/ 23181 h 43219"/>
                <a:gd name="connsiteX11" fmla="*/ 41443 w 47259"/>
                <a:gd name="connsiteY11" fmla="*/ 30063 h 43219"/>
                <a:gd name="connsiteX12" fmla="*/ 39434 w 47259"/>
                <a:gd name="connsiteY12" fmla="*/ 35960 h 43219"/>
                <a:gd name="connsiteX13" fmla="*/ 32594 w 47259"/>
                <a:gd name="connsiteY13" fmla="*/ 36674 h 43219"/>
                <a:gd name="connsiteX14" fmla="*/ 27706 w 47259"/>
                <a:gd name="connsiteY14" fmla="*/ 42965 h 43219"/>
                <a:gd name="connsiteX15" fmla="*/ 20519 w 47259"/>
                <a:gd name="connsiteY15" fmla="*/ 39125 h 43219"/>
                <a:gd name="connsiteX16" fmla="*/ 9843 w 47259"/>
                <a:gd name="connsiteY16" fmla="*/ 35331 h 43219"/>
                <a:gd name="connsiteX17" fmla="*/ 3847 w 47259"/>
                <a:gd name="connsiteY17" fmla="*/ 29011 h 43219"/>
                <a:gd name="connsiteX18" fmla="*/ 445 w 47259"/>
                <a:gd name="connsiteY18" fmla="*/ 21494 h 43219"/>
                <a:gd name="connsiteX19" fmla="*/ 486 w 47259"/>
                <a:gd name="connsiteY19" fmla="*/ 16397 h 43219"/>
                <a:gd name="connsiteX20" fmla="*/ 5524 w 47259"/>
                <a:gd name="connsiteY20" fmla="*/ 24583 h 43219"/>
                <a:gd name="connsiteX21" fmla="*/ 5437 w 47259"/>
                <a:gd name="connsiteY21" fmla="*/ 19308 h 43219"/>
                <a:gd name="connsiteX22" fmla="*/ 7902 w 47259"/>
                <a:gd name="connsiteY22" fmla="*/ 14366 h 43219"/>
                <a:gd name="connsiteX23" fmla="*/ 7939 w 47259"/>
                <a:gd name="connsiteY23" fmla="*/ 14229 h 43219"/>
                <a:gd name="connsiteX0" fmla="*/ 32565 w 47259"/>
                <a:gd name="connsiteY0" fmla="*/ 36782 h 43219"/>
                <a:gd name="connsiteX1" fmla="*/ 32599 w 47259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59" h="43219">
                  <a:moveTo>
                    <a:pt x="7939" y="14229"/>
                  </a:moveTo>
                  <a:cubicBezTo>
                    <a:pt x="7668" y="11516"/>
                    <a:pt x="8300" y="8780"/>
                    <a:pt x="9662" y="6766"/>
                  </a:cubicBezTo>
                  <a:cubicBezTo>
                    <a:pt x="11814" y="3585"/>
                    <a:pt x="15303" y="2876"/>
                    <a:pt x="18044" y="5061"/>
                  </a:cubicBezTo>
                  <a:cubicBezTo>
                    <a:pt x="19717" y="768"/>
                    <a:pt x="23953" y="-119"/>
                    <a:pt x="26495" y="3291"/>
                  </a:cubicBezTo>
                  <a:cubicBezTo>
                    <a:pt x="27136" y="1542"/>
                    <a:pt x="28367" y="333"/>
                    <a:pt x="29788" y="59"/>
                  </a:cubicBezTo>
                  <a:cubicBezTo>
                    <a:pt x="31352" y="-243"/>
                    <a:pt x="32914" y="629"/>
                    <a:pt x="33872" y="2340"/>
                  </a:cubicBezTo>
                  <a:cubicBezTo>
                    <a:pt x="35254" y="126"/>
                    <a:pt x="37540" y="-601"/>
                    <a:pt x="39502" y="549"/>
                  </a:cubicBezTo>
                  <a:cubicBezTo>
                    <a:pt x="40997" y="1425"/>
                    <a:pt x="42069" y="3259"/>
                    <a:pt x="42357" y="5435"/>
                  </a:cubicBezTo>
                  <a:cubicBezTo>
                    <a:pt x="44085" y="6077"/>
                    <a:pt x="45461" y="7857"/>
                    <a:pt x="46021" y="10177"/>
                  </a:cubicBezTo>
                  <a:cubicBezTo>
                    <a:pt x="46428" y="11861"/>
                    <a:pt x="46370" y="13690"/>
                    <a:pt x="45857" y="15319"/>
                  </a:cubicBezTo>
                  <a:cubicBezTo>
                    <a:pt x="47118" y="17553"/>
                    <a:pt x="47559" y="20449"/>
                    <a:pt x="47055" y="23181"/>
                  </a:cubicBezTo>
                  <a:cubicBezTo>
                    <a:pt x="46385" y="26813"/>
                    <a:pt x="44167" y="29533"/>
                    <a:pt x="41443" y="30063"/>
                  </a:cubicBezTo>
                  <a:cubicBezTo>
                    <a:pt x="41430" y="32330"/>
                    <a:pt x="40697" y="34480"/>
                    <a:pt x="39434" y="35960"/>
                  </a:cubicBezTo>
                  <a:cubicBezTo>
                    <a:pt x="37515" y="38209"/>
                    <a:pt x="34743" y="38498"/>
                    <a:pt x="32594" y="36674"/>
                  </a:cubicBezTo>
                  <a:cubicBezTo>
                    <a:pt x="31899" y="39807"/>
                    <a:pt x="30038" y="42202"/>
                    <a:pt x="27706" y="42965"/>
                  </a:cubicBezTo>
                  <a:cubicBezTo>
                    <a:pt x="24958" y="43864"/>
                    <a:pt x="22090" y="42332"/>
                    <a:pt x="20519" y="39125"/>
                  </a:cubicBezTo>
                  <a:cubicBezTo>
                    <a:pt x="16811" y="42169"/>
                    <a:pt x="11995" y="40458"/>
                    <a:pt x="9843" y="35331"/>
                  </a:cubicBezTo>
                  <a:cubicBezTo>
                    <a:pt x="7078" y="33630"/>
                    <a:pt x="5376" y="31244"/>
                    <a:pt x="3847" y="29011"/>
                  </a:cubicBezTo>
                  <a:cubicBezTo>
                    <a:pt x="2298" y="26999"/>
                    <a:pt x="1005" y="23596"/>
                    <a:pt x="445" y="21494"/>
                  </a:cubicBezTo>
                  <a:cubicBezTo>
                    <a:pt x="-115" y="19392"/>
                    <a:pt x="-197" y="16482"/>
                    <a:pt x="486" y="16397"/>
                  </a:cubicBezTo>
                  <a:cubicBezTo>
                    <a:pt x="1169" y="16312"/>
                    <a:pt x="5339" y="25436"/>
                    <a:pt x="5524" y="24583"/>
                  </a:cubicBezTo>
                  <a:cubicBezTo>
                    <a:pt x="5251" y="21890"/>
                    <a:pt x="5576" y="21562"/>
                    <a:pt x="5437" y="19308"/>
                  </a:cubicBezTo>
                  <a:cubicBezTo>
                    <a:pt x="5775" y="16598"/>
                    <a:pt x="5884" y="14650"/>
                    <a:pt x="7902" y="14366"/>
                  </a:cubicBezTo>
                  <a:cubicBezTo>
                    <a:pt x="7914" y="14320"/>
                    <a:pt x="7927" y="14275"/>
                    <a:pt x="7939" y="14229"/>
                  </a:cubicBezTo>
                  <a:close/>
                </a:path>
                <a:path w="47259" h="43219" fill="none" extrusionOk="0">
                  <a:moveTo>
                    <a:pt x="32565" y="36782"/>
                  </a:moveTo>
                  <a:cubicBezTo>
                    <a:pt x="32526" y="37429"/>
                    <a:pt x="32737" y="35897"/>
                    <a:pt x="32599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D2A0936E-AD10-E239-FA47-07C1478D0428}"/>
                </a:ext>
              </a:extLst>
            </p:cNvPr>
            <p:cNvSpPr/>
            <p:nvPr/>
          </p:nvSpPr>
          <p:spPr>
            <a:xfrm>
              <a:off x="8070561" y="6089361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5DD3F309-2C68-2B69-CB2B-2541D5954783}"/>
                </a:ext>
              </a:extLst>
            </p:cNvPr>
            <p:cNvSpPr/>
            <p:nvPr/>
          </p:nvSpPr>
          <p:spPr>
            <a:xfrm>
              <a:off x="8553173" y="5982608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7BDD117-E08E-BAC3-274C-06A150FDC8E2}"/>
                </a:ext>
              </a:extLst>
            </p:cNvPr>
            <p:cNvSpPr/>
            <p:nvPr/>
          </p:nvSpPr>
          <p:spPr>
            <a:xfrm>
              <a:off x="8727557" y="6037899"/>
              <a:ext cx="141514" cy="104437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D6C71393-E60B-FF9B-FCD6-779B1FBF529F}"/>
              </a:ext>
            </a:extLst>
          </p:cNvPr>
          <p:cNvGrpSpPr/>
          <p:nvPr/>
        </p:nvGrpSpPr>
        <p:grpSpPr>
          <a:xfrm>
            <a:off x="7421796" y="4804640"/>
            <a:ext cx="551577" cy="604449"/>
            <a:chOff x="7402748" y="4882464"/>
            <a:chExt cx="551577" cy="604449"/>
          </a:xfrm>
        </p:grpSpPr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32F909A5-0AB4-1703-E7A4-66CFC6883690}"/>
                </a:ext>
              </a:extLst>
            </p:cNvPr>
            <p:cNvSpPr/>
            <p:nvPr/>
          </p:nvSpPr>
          <p:spPr>
            <a:xfrm>
              <a:off x="7402748" y="4965976"/>
              <a:ext cx="481343" cy="520937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Cloud 5">
              <a:extLst>
                <a:ext uri="{FF2B5EF4-FFF2-40B4-BE49-F238E27FC236}">
                  <a16:creationId xmlns:a16="http://schemas.microsoft.com/office/drawing/2014/main" id="{C54F6416-3937-500E-172C-9F44E97918EF}"/>
                </a:ext>
              </a:extLst>
            </p:cNvPr>
            <p:cNvSpPr/>
            <p:nvPr/>
          </p:nvSpPr>
          <p:spPr>
            <a:xfrm rot="11403055">
              <a:off x="7566716" y="4882464"/>
              <a:ext cx="381885" cy="144172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536131AA-39E0-7A80-C6F7-0D1496BE466E}"/>
                </a:ext>
              </a:extLst>
            </p:cNvPr>
            <p:cNvSpPr/>
            <p:nvPr/>
          </p:nvSpPr>
          <p:spPr>
            <a:xfrm>
              <a:off x="7724269" y="5021592"/>
              <a:ext cx="230056" cy="98670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39A78329-073D-72CF-7ADA-E788CA4F28C7}"/>
                </a:ext>
              </a:extLst>
            </p:cNvPr>
            <p:cNvSpPr/>
            <p:nvPr/>
          </p:nvSpPr>
          <p:spPr>
            <a:xfrm>
              <a:off x="7582227" y="5100829"/>
              <a:ext cx="112286" cy="1122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F500B3F9-23FE-E34D-363A-472C8F42A872}"/>
                </a:ext>
              </a:extLst>
            </p:cNvPr>
            <p:cNvSpPr/>
            <p:nvPr/>
          </p:nvSpPr>
          <p:spPr>
            <a:xfrm>
              <a:off x="7588202" y="5133469"/>
              <a:ext cx="59539" cy="5953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Isosceles Triangle 318">
              <a:extLst>
                <a:ext uri="{FF2B5EF4-FFF2-40B4-BE49-F238E27FC236}">
                  <a16:creationId xmlns:a16="http://schemas.microsoft.com/office/drawing/2014/main" id="{A9FCF705-917A-8CA0-8E53-388A507C9FC7}"/>
                </a:ext>
              </a:extLst>
            </p:cNvPr>
            <p:cNvSpPr/>
            <p:nvPr/>
          </p:nvSpPr>
          <p:spPr>
            <a:xfrm rot="5400000">
              <a:off x="7423578" y="5293212"/>
              <a:ext cx="35895" cy="74439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8DB3179D-3D90-C49A-688F-831A9AEADF4B}"/>
                </a:ext>
              </a:extLst>
            </p:cNvPr>
            <p:cNvSpPr/>
            <p:nvPr/>
          </p:nvSpPr>
          <p:spPr>
            <a:xfrm>
              <a:off x="7426231" y="5399636"/>
              <a:ext cx="103082" cy="44178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" h="114300">
                  <a:moveTo>
                    <a:pt x="0" y="114300"/>
                  </a:moveTo>
                  <a:cubicBezTo>
                    <a:pt x="88900" y="103187"/>
                    <a:pt x="177800" y="92075"/>
                    <a:pt x="222250" y="73025"/>
                  </a:cubicBezTo>
                  <a:cubicBezTo>
                    <a:pt x="266700" y="53975"/>
                    <a:pt x="266700" y="26987"/>
                    <a:pt x="266700" y="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58EADFD-2AD8-5D18-AF85-D0577E8912FD}"/>
              </a:ext>
            </a:extLst>
          </p:cNvPr>
          <p:cNvGrpSpPr/>
          <p:nvPr/>
        </p:nvGrpSpPr>
        <p:grpSpPr>
          <a:xfrm flipH="1">
            <a:off x="330742" y="4200536"/>
            <a:ext cx="2611223" cy="2117200"/>
            <a:chOff x="3435365" y="1534362"/>
            <a:chExt cx="4380574" cy="3551802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665B3C5-853A-DCD0-FDE3-5675D0F0630D}"/>
                </a:ext>
              </a:extLst>
            </p:cNvPr>
            <p:cNvSpPr/>
            <p:nvPr/>
          </p:nvSpPr>
          <p:spPr>
            <a:xfrm rot="785294">
              <a:off x="6356717" y="3410825"/>
              <a:ext cx="553253" cy="1265217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FC462B3-8411-306B-ADF2-F77965118808}"/>
                </a:ext>
              </a:extLst>
            </p:cNvPr>
            <p:cNvSpPr/>
            <p:nvPr/>
          </p:nvSpPr>
          <p:spPr>
            <a:xfrm rot="785294">
              <a:off x="6792177" y="3599448"/>
              <a:ext cx="553253" cy="1265217"/>
            </a:xfrm>
            <a:custGeom>
              <a:avLst/>
              <a:gdLst>
                <a:gd name="connsiteX0" fmla="*/ 154635 w 553253"/>
                <a:gd name="connsiteY0" fmla="*/ 3487 h 1265217"/>
                <a:gd name="connsiteX1" fmla="*/ 227441 w 553253"/>
                <a:gd name="connsiteY1" fmla="*/ 21739 h 1265217"/>
                <a:gd name="connsiteX2" fmla="*/ 370886 w 553253"/>
                <a:gd name="connsiteY2" fmla="*/ 345223 h 1265217"/>
                <a:gd name="connsiteX3" fmla="*/ 485738 w 553253"/>
                <a:gd name="connsiteY3" fmla="*/ 510871 h 1265217"/>
                <a:gd name="connsiteX4" fmla="*/ 498256 w 553253"/>
                <a:gd name="connsiteY4" fmla="*/ 512433 h 1265217"/>
                <a:gd name="connsiteX5" fmla="*/ 553253 w 553253"/>
                <a:gd name="connsiteY5" fmla="*/ 563696 h 1265217"/>
                <a:gd name="connsiteX6" fmla="*/ 504179 w 553253"/>
                <a:gd name="connsiteY6" fmla="*/ 914942 h 1265217"/>
                <a:gd name="connsiteX7" fmla="*/ 553253 w 553253"/>
                <a:gd name="connsiteY7" fmla="*/ 1209581 h 1265217"/>
                <a:gd name="connsiteX8" fmla="*/ 463205 w 553253"/>
                <a:gd name="connsiteY8" fmla="*/ 1265217 h 1265217"/>
                <a:gd name="connsiteX9" fmla="*/ 388777 w 553253"/>
                <a:gd name="connsiteY9" fmla="*/ 1265217 h 1265217"/>
                <a:gd name="connsiteX10" fmla="*/ 298729 w 553253"/>
                <a:gd name="connsiteY10" fmla="*/ 1209582 h 1265217"/>
                <a:gd name="connsiteX11" fmla="*/ 347017 w 553253"/>
                <a:gd name="connsiteY11" fmla="*/ 914942 h 1265217"/>
                <a:gd name="connsiteX12" fmla="*/ 322873 w 553253"/>
                <a:gd name="connsiteY12" fmla="*/ 739319 h 1265217"/>
                <a:gd name="connsiteX13" fmla="*/ 317558 w 553253"/>
                <a:gd name="connsiteY13" fmla="*/ 711097 h 1265217"/>
                <a:gd name="connsiteX14" fmla="*/ 314559 w 553253"/>
                <a:gd name="connsiteY14" fmla="*/ 708297 h 1265217"/>
                <a:gd name="connsiteX15" fmla="*/ 155184 w 553253"/>
                <a:gd name="connsiteY15" fmla="*/ 463645 h 1265217"/>
                <a:gd name="connsiteX16" fmla="*/ 4422 w 553253"/>
                <a:gd name="connsiteY16" fmla="*/ 144397 h 1265217"/>
                <a:gd name="connsiteX17" fmla="*/ 56608 w 553253"/>
                <a:gd name="connsiteY17" fmla="*/ 52428 h 1265217"/>
                <a:gd name="connsiteX18" fmla="*/ 121824 w 553253"/>
                <a:gd name="connsiteY18" fmla="*/ 16561 h 1265217"/>
                <a:gd name="connsiteX19" fmla="*/ 154635 w 553253"/>
                <a:gd name="connsiteY19" fmla="*/ 3487 h 126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253" h="1265217">
                  <a:moveTo>
                    <a:pt x="154635" y="3487"/>
                  </a:moveTo>
                  <a:cubicBezTo>
                    <a:pt x="187010" y="-4714"/>
                    <a:pt x="216375" y="1620"/>
                    <a:pt x="227441" y="21739"/>
                  </a:cubicBezTo>
                  <a:cubicBezTo>
                    <a:pt x="283002" y="123764"/>
                    <a:pt x="315325" y="243199"/>
                    <a:pt x="370886" y="345223"/>
                  </a:cubicBezTo>
                  <a:lnTo>
                    <a:pt x="485738" y="510871"/>
                  </a:lnTo>
                  <a:lnTo>
                    <a:pt x="498256" y="512433"/>
                  </a:lnTo>
                  <a:cubicBezTo>
                    <a:pt x="530575" y="520879"/>
                    <a:pt x="553253" y="540652"/>
                    <a:pt x="553253" y="563696"/>
                  </a:cubicBezTo>
                  <a:cubicBezTo>
                    <a:pt x="552770" y="680288"/>
                    <a:pt x="504662" y="798350"/>
                    <a:pt x="504179" y="914942"/>
                  </a:cubicBezTo>
                  <a:lnTo>
                    <a:pt x="553253" y="1209581"/>
                  </a:lnTo>
                  <a:cubicBezTo>
                    <a:pt x="553253" y="1240308"/>
                    <a:pt x="512937" y="1265217"/>
                    <a:pt x="463205" y="1265217"/>
                  </a:cubicBezTo>
                  <a:lnTo>
                    <a:pt x="388777" y="1265217"/>
                  </a:lnTo>
                  <a:cubicBezTo>
                    <a:pt x="339045" y="1265217"/>
                    <a:pt x="298729" y="1240308"/>
                    <a:pt x="298729" y="1209582"/>
                  </a:cubicBezTo>
                  <a:cubicBezTo>
                    <a:pt x="298950" y="1111368"/>
                    <a:pt x="346796" y="1013155"/>
                    <a:pt x="347017" y="914942"/>
                  </a:cubicBezTo>
                  <a:cubicBezTo>
                    <a:pt x="346907" y="856401"/>
                    <a:pt x="334890" y="797860"/>
                    <a:pt x="322873" y="739319"/>
                  </a:cubicBezTo>
                  <a:lnTo>
                    <a:pt x="317558" y="711097"/>
                  </a:lnTo>
                  <a:lnTo>
                    <a:pt x="314559" y="708297"/>
                  </a:lnTo>
                  <a:cubicBezTo>
                    <a:pt x="267593" y="622444"/>
                    <a:pt x="202151" y="549499"/>
                    <a:pt x="155184" y="463645"/>
                  </a:cubicBezTo>
                  <a:cubicBezTo>
                    <a:pt x="98771" y="361532"/>
                    <a:pt x="60835" y="246510"/>
                    <a:pt x="4422" y="144397"/>
                  </a:cubicBezTo>
                  <a:cubicBezTo>
                    <a:pt x="-10333" y="117571"/>
                    <a:pt x="13032" y="76395"/>
                    <a:pt x="56608" y="52428"/>
                  </a:cubicBezTo>
                  <a:lnTo>
                    <a:pt x="121824" y="16561"/>
                  </a:lnTo>
                  <a:cubicBezTo>
                    <a:pt x="132718" y="10569"/>
                    <a:pt x="143844" y="6221"/>
                    <a:pt x="154635" y="3487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9" name="Rectangle: Rounded Corners 13">
              <a:extLst>
                <a:ext uri="{FF2B5EF4-FFF2-40B4-BE49-F238E27FC236}">
                  <a16:creationId xmlns:a16="http://schemas.microsoft.com/office/drawing/2014/main" id="{E2960082-ED2B-20EF-5EDA-AA9BDB4E312B}"/>
                </a:ext>
              </a:extLst>
            </p:cNvPr>
            <p:cNvSpPr/>
            <p:nvPr/>
          </p:nvSpPr>
          <p:spPr>
            <a:xfrm>
              <a:off x="5075102" y="3685390"/>
              <a:ext cx="254524" cy="1225484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F618BE7-8BBA-F016-BB74-F14F45DC8B66}"/>
                </a:ext>
              </a:extLst>
            </p:cNvPr>
            <p:cNvSpPr/>
            <p:nvPr/>
          </p:nvSpPr>
          <p:spPr>
            <a:xfrm>
              <a:off x="4930549" y="4743956"/>
              <a:ext cx="366130" cy="270204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: Rounded Corners 13">
              <a:extLst>
                <a:ext uri="{FF2B5EF4-FFF2-40B4-BE49-F238E27FC236}">
                  <a16:creationId xmlns:a16="http://schemas.microsoft.com/office/drawing/2014/main" id="{FC886F02-5EFE-F1DD-2C52-CB73A3494644}"/>
                </a:ext>
              </a:extLst>
            </p:cNvPr>
            <p:cNvSpPr/>
            <p:nvPr/>
          </p:nvSpPr>
          <p:spPr>
            <a:xfrm>
              <a:off x="5279531" y="3788676"/>
              <a:ext cx="254524" cy="1225484"/>
            </a:xfrm>
            <a:custGeom>
              <a:avLst/>
              <a:gdLst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0 w 254524"/>
                <a:gd name="connsiteY8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54524 w 254524"/>
                <a:gd name="connsiteY4" fmla="*/ 1135436 h 1225484"/>
                <a:gd name="connsiteX5" fmla="*/ 164476 w 254524"/>
                <a:gd name="connsiteY5" fmla="*/ 1225484 h 1225484"/>
                <a:gd name="connsiteX6" fmla="*/ 90048 w 254524"/>
                <a:gd name="connsiteY6" fmla="*/ 1225484 h 1225484"/>
                <a:gd name="connsiteX7" fmla="*/ 0 w 254524"/>
                <a:gd name="connsiteY7" fmla="*/ 1135436 h 1225484"/>
                <a:gd name="connsiteX8" fmla="*/ 48288 w 254524"/>
                <a:gd name="connsiteY8" fmla="*/ 658551 h 1225484"/>
                <a:gd name="connsiteX9" fmla="*/ 0 w 254524"/>
                <a:gd name="connsiteY9" fmla="*/ 90048 h 1225484"/>
                <a:gd name="connsiteX0" fmla="*/ 0 w 254524"/>
                <a:gd name="connsiteY0" fmla="*/ 90048 h 1225484"/>
                <a:gd name="connsiteX1" fmla="*/ 90048 w 254524"/>
                <a:gd name="connsiteY1" fmla="*/ 0 h 1225484"/>
                <a:gd name="connsiteX2" fmla="*/ 164476 w 254524"/>
                <a:gd name="connsiteY2" fmla="*/ 0 h 1225484"/>
                <a:gd name="connsiteX3" fmla="*/ 254524 w 254524"/>
                <a:gd name="connsiteY3" fmla="*/ 90048 h 1225484"/>
                <a:gd name="connsiteX4" fmla="*/ 205450 w 254524"/>
                <a:gd name="connsiteY4" fmla="*/ 658551 h 1225484"/>
                <a:gd name="connsiteX5" fmla="*/ 254524 w 254524"/>
                <a:gd name="connsiteY5" fmla="*/ 1135436 h 1225484"/>
                <a:gd name="connsiteX6" fmla="*/ 164476 w 254524"/>
                <a:gd name="connsiteY6" fmla="*/ 1225484 h 1225484"/>
                <a:gd name="connsiteX7" fmla="*/ 90048 w 254524"/>
                <a:gd name="connsiteY7" fmla="*/ 1225484 h 1225484"/>
                <a:gd name="connsiteX8" fmla="*/ 0 w 254524"/>
                <a:gd name="connsiteY8" fmla="*/ 1135436 h 1225484"/>
                <a:gd name="connsiteX9" fmla="*/ 48288 w 254524"/>
                <a:gd name="connsiteY9" fmla="*/ 658551 h 1225484"/>
                <a:gd name="connsiteX10" fmla="*/ 0 w 254524"/>
                <a:gd name="connsiteY10" fmla="*/ 90048 h 122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524" h="1225484">
                  <a:moveTo>
                    <a:pt x="0" y="90048"/>
                  </a:moveTo>
                  <a:cubicBezTo>
                    <a:pt x="0" y="40316"/>
                    <a:pt x="40316" y="0"/>
                    <a:pt x="90048" y="0"/>
                  </a:cubicBezTo>
                  <a:lnTo>
                    <a:pt x="164476" y="0"/>
                  </a:lnTo>
                  <a:cubicBezTo>
                    <a:pt x="214208" y="0"/>
                    <a:pt x="254524" y="40316"/>
                    <a:pt x="254524" y="90048"/>
                  </a:cubicBezTo>
                  <a:cubicBezTo>
                    <a:pt x="254041" y="278755"/>
                    <a:pt x="205933" y="469844"/>
                    <a:pt x="205450" y="658551"/>
                  </a:cubicBezTo>
                  <a:lnTo>
                    <a:pt x="254524" y="1135436"/>
                  </a:lnTo>
                  <a:cubicBezTo>
                    <a:pt x="254524" y="1185168"/>
                    <a:pt x="214208" y="1225484"/>
                    <a:pt x="164476" y="1225484"/>
                  </a:cubicBezTo>
                  <a:lnTo>
                    <a:pt x="90048" y="1225484"/>
                  </a:lnTo>
                  <a:cubicBezTo>
                    <a:pt x="40316" y="1225484"/>
                    <a:pt x="0" y="1185168"/>
                    <a:pt x="0" y="1135436"/>
                  </a:cubicBezTo>
                  <a:cubicBezTo>
                    <a:pt x="221" y="976474"/>
                    <a:pt x="48067" y="817513"/>
                    <a:pt x="48288" y="658551"/>
                  </a:cubicBezTo>
                  <a:cubicBezTo>
                    <a:pt x="48067" y="469050"/>
                    <a:pt x="221" y="279549"/>
                    <a:pt x="0" y="90048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Cloud 3">
              <a:extLst>
                <a:ext uri="{FF2B5EF4-FFF2-40B4-BE49-F238E27FC236}">
                  <a16:creationId xmlns:a16="http://schemas.microsoft.com/office/drawing/2014/main" id="{78501F88-25B8-A029-7796-5FE9B73C02AE}"/>
                </a:ext>
              </a:extLst>
            </p:cNvPr>
            <p:cNvSpPr/>
            <p:nvPr/>
          </p:nvSpPr>
          <p:spPr>
            <a:xfrm rot="11403055">
              <a:off x="4432707" y="1541603"/>
              <a:ext cx="3383232" cy="2518063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6248 w 43256"/>
                <a:gd name="connsiteY8" fmla="*/ 27426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746 w 43256"/>
                <a:gd name="connsiteY0" fmla="*/ 25274 h 43219"/>
                <a:gd name="connsiteX1" fmla="*/ 2196 w 43256"/>
                <a:gd name="connsiteY1" fmla="*/ 25239 h 43219"/>
                <a:gd name="connsiteX2" fmla="*/ 6136 w 43256"/>
                <a:gd name="connsiteY2" fmla="*/ 3494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149 w 43256"/>
                <a:gd name="connsiteY5" fmla="*/ 38800 h 43219"/>
                <a:gd name="connsiteX6" fmla="*/ 28562 w 43256"/>
                <a:gd name="connsiteY6" fmla="*/ 36782 h 43219"/>
                <a:gd name="connsiteX7" fmla="*/ 28596 w 43256"/>
                <a:gd name="connsiteY7" fmla="*/ 36519 h 43219"/>
                <a:gd name="connsiteX8" fmla="*/ 37360 w 43256"/>
                <a:gd name="connsiteY8" fmla="*/ 29938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940 w 43256"/>
                <a:gd name="connsiteY11" fmla="*/ 16323 h 43219"/>
                <a:gd name="connsiteX12" fmla="*/ 38360 w 43256"/>
                <a:gd name="connsiteY12" fmla="*/ 5285 h 43219"/>
                <a:gd name="connsiteX13" fmla="*/ 38085 w 43256"/>
                <a:gd name="connsiteY13" fmla="*/ 5855 h 43219"/>
                <a:gd name="connsiteX14" fmla="*/ 29464 w 43256"/>
                <a:gd name="connsiteY14" fmla="*/ 2624 h 43219"/>
                <a:gd name="connsiteX15" fmla="*/ 29856 w 43256"/>
                <a:gd name="connsiteY15" fmla="*/ 2199 h 43219"/>
                <a:gd name="connsiteX16" fmla="*/ 22654 w 43256"/>
                <a:gd name="connsiteY16" fmla="*/ 3695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361 w 43256"/>
                <a:gd name="connsiteY19" fmla="*/ 5516 h 43219"/>
                <a:gd name="connsiteX20" fmla="*/ 4128 w 43256"/>
                <a:gd name="connsiteY20" fmla="*/ 14770 h 43219"/>
                <a:gd name="connsiteX21" fmla="*/ 3936 w 43256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18068 w 44810"/>
                <a:gd name="connsiteY4" fmla="*/ 38949 h 43219"/>
                <a:gd name="connsiteX5" fmla="*/ 17703 w 44810"/>
                <a:gd name="connsiteY5" fmla="*/ 38800 h 43219"/>
                <a:gd name="connsiteX6" fmla="*/ 30116 w 44810"/>
                <a:gd name="connsiteY6" fmla="*/ 36782 h 43219"/>
                <a:gd name="connsiteX7" fmla="*/ 30150 w 44810"/>
                <a:gd name="connsiteY7" fmla="*/ 36519 h 43219"/>
                <a:gd name="connsiteX8" fmla="*/ 38914 w 44810"/>
                <a:gd name="connsiteY8" fmla="*/ 29938 h 43219"/>
                <a:gd name="connsiteX9" fmla="*/ 38970 w 44810"/>
                <a:gd name="connsiteY9" fmla="*/ 29949 h 43219"/>
                <a:gd name="connsiteX10" fmla="*/ 43388 w 44810"/>
                <a:gd name="connsiteY10" fmla="*/ 15213 h 43219"/>
                <a:gd name="connsiteX11" fmla="*/ 42494 w 44810"/>
                <a:gd name="connsiteY11" fmla="*/ 16323 h 43219"/>
                <a:gd name="connsiteX12" fmla="*/ 39914 w 44810"/>
                <a:gd name="connsiteY12" fmla="*/ 5285 h 43219"/>
                <a:gd name="connsiteX13" fmla="*/ 39639 w 44810"/>
                <a:gd name="connsiteY13" fmla="*/ 5855 h 43219"/>
                <a:gd name="connsiteX14" fmla="*/ 31018 w 44810"/>
                <a:gd name="connsiteY14" fmla="*/ 2624 h 43219"/>
                <a:gd name="connsiteX15" fmla="*/ 31410 w 44810"/>
                <a:gd name="connsiteY15" fmla="*/ 2199 h 43219"/>
                <a:gd name="connsiteX16" fmla="*/ 24208 w 44810"/>
                <a:gd name="connsiteY16" fmla="*/ 3695 h 43219"/>
                <a:gd name="connsiteX17" fmla="*/ 24090 w 44810"/>
                <a:gd name="connsiteY17" fmla="*/ 3189 h 43219"/>
                <a:gd name="connsiteX18" fmla="*/ 15590 w 44810"/>
                <a:gd name="connsiteY18" fmla="*/ 5051 h 43219"/>
                <a:gd name="connsiteX19" fmla="*/ 15915 w 44810"/>
                <a:gd name="connsiteY19" fmla="*/ 5516 h 43219"/>
                <a:gd name="connsiteX20" fmla="*/ 5682 w 44810"/>
                <a:gd name="connsiteY20" fmla="*/ 14770 h 43219"/>
                <a:gd name="connsiteX21" fmla="*/ 5490 w 44810"/>
                <a:gd name="connsiteY21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7690 w 44810"/>
                <a:gd name="connsiteY2" fmla="*/ 34948 h 43219"/>
                <a:gd name="connsiteX3" fmla="*/ 7410 w 44810"/>
                <a:gd name="connsiteY3" fmla="*/ 35139 h 43219"/>
                <a:gd name="connsiteX4" fmla="*/ 30116 w 44810"/>
                <a:gd name="connsiteY4" fmla="*/ 36782 h 43219"/>
                <a:gd name="connsiteX5" fmla="*/ 30150 w 44810"/>
                <a:gd name="connsiteY5" fmla="*/ 36519 h 43219"/>
                <a:gd name="connsiteX6" fmla="*/ 38914 w 44810"/>
                <a:gd name="connsiteY6" fmla="*/ 29938 h 43219"/>
                <a:gd name="connsiteX7" fmla="*/ 38970 w 44810"/>
                <a:gd name="connsiteY7" fmla="*/ 29949 h 43219"/>
                <a:gd name="connsiteX8" fmla="*/ 43388 w 44810"/>
                <a:gd name="connsiteY8" fmla="*/ 15213 h 43219"/>
                <a:gd name="connsiteX9" fmla="*/ 42494 w 44810"/>
                <a:gd name="connsiteY9" fmla="*/ 16323 h 43219"/>
                <a:gd name="connsiteX10" fmla="*/ 39914 w 44810"/>
                <a:gd name="connsiteY10" fmla="*/ 5285 h 43219"/>
                <a:gd name="connsiteX11" fmla="*/ 39639 w 44810"/>
                <a:gd name="connsiteY11" fmla="*/ 5855 h 43219"/>
                <a:gd name="connsiteX12" fmla="*/ 31018 w 44810"/>
                <a:gd name="connsiteY12" fmla="*/ 2624 h 43219"/>
                <a:gd name="connsiteX13" fmla="*/ 31410 w 44810"/>
                <a:gd name="connsiteY13" fmla="*/ 2199 h 43219"/>
                <a:gd name="connsiteX14" fmla="*/ 24208 w 44810"/>
                <a:gd name="connsiteY14" fmla="*/ 3695 h 43219"/>
                <a:gd name="connsiteX15" fmla="*/ 24090 w 44810"/>
                <a:gd name="connsiteY15" fmla="*/ 3189 h 43219"/>
                <a:gd name="connsiteX16" fmla="*/ 15590 w 44810"/>
                <a:gd name="connsiteY16" fmla="*/ 5051 h 43219"/>
                <a:gd name="connsiteX17" fmla="*/ 15915 w 44810"/>
                <a:gd name="connsiteY17" fmla="*/ 5516 h 43219"/>
                <a:gd name="connsiteX18" fmla="*/ 5682 w 44810"/>
                <a:gd name="connsiteY18" fmla="*/ 14770 h 43219"/>
                <a:gd name="connsiteX19" fmla="*/ 5490 w 44810"/>
                <a:gd name="connsiteY19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4300 w 44810"/>
                <a:gd name="connsiteY0" fmla="*/ 25274 h 43219"/>
                <a:gd name="connsiteX1" fmla="*/ 3750 w 44810"/>
                <a:gd name="connsiteY1" fmla="*/ 25239 h 43219"/>
                <a:gd name="connsiteX2" fmla="*/ 30116 w 44810"/>
                <a:gd name="connsiteY2" fmla="*/ 36782 h 43219"/>
                <a:gd name="connsiteX3" fmla="*/ 30150 w 44810"/>
                <a:gd name="connsiteY3" fmla="*/ 36519 h 43219"/>
                <a:gd name="connsiteX4" fmla="*/ 38914 w 44810"/>
                <a:gd name="connsiteY4" fmla="*/ 29938 h 43219"/>
                <a:gd name="connsiteX5" fmla="*/ 38970 w 44810"/>
                <a:gd name="connsiteY5" fmla="*/ 29949 h 43219"/>
                <a:gd name="connsiteX6" fmla="*/ 43388 w 44810"/>
                <a:gd name="connsiteY6" fmla="*/ 15213 h 43219"/>
                <a:gd name="connsiteX7" fmla="*/ 42494 w 44810"/>
                <a:gd name="connsiteY7" fmla="*/ 16323 h 43219"/>
                <a:gd name="connsiteX8" fmla="*/ 39914 w 44810"/>
                <a:gd name="connsiteY8" fmla="*/ 5285 h 43219"/>
                <a:gd name="connsiteX9" fmla="*/ 39639 w 44810"/>
                <a:gd name="connsiteY9" fmla="*/ 5855 h 43219"/>
                <a:gd name="connsiteX10" fmla="*/ 31018 w 44810"/>
                <a:gd name="connsiteY10" fmla="*/ 2624 h 43219"/>
                <a:gd name="connsiteX11" fmla="*/ 31410 w 44810"/>
                <a:gd name="connsiteY11" fmla="*/ 2199 h 43219"/>
                <a:gd name="connsiteX12" fmla="*/ 24208 w 44810"/>
                <a:gd name="connsiteY12" fmla="*/ 3695 h 43219"/>
                <a:gd name="connsiteX13" fmla="*/ 24090 w 44810"/>
                <a:gd name="connsiteY13" fmla="*/ 3189 h 43219"/>
                <a:gd name="connsiteX14" fmla="*/ 15590 w 44810"/>
                <a:gd name="connsiteY14" fmla="*/ 5051 h 43219"/>
                <a:gd name="connsiteX15" fmla="*/ 15915 w 44810"/>
                <a:gd name="connsiteY15" fmla="*/ 5516 h 43219"/>
                <a:gd name="connsiteX16" fmla="*/ 5682 w 44810"/>
                <a:gd name="connsiteY16" fmla="*/ 14770 h 43219"/>
                <a:gd name="connsiteX17" fmla="*/ 5490 w 44810"/>
                <a:gd name="connsiteY17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14" fmla="*/ 5682 w 44810"/>
                <a:gd name="connsiteY14" fmla="*/ 14770 h 43219"/>
                <a:gd name="connsiteX15" fmla="*/ 5490 w 44810"/>
                <a:gd name="connsiteY15" fmla="*/ 1422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12" fmla="*/ 15590 w 44810"/>
                <a:gd name="connsiteY12" fmla="*/ 5051 h 43219"/>
                <a:gd name="connsiteX13" fmla="*/ 15915 w 44810"/>
                <a:gd name="connsiteY13" fmla="*/ 5516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10" fmla="*/ 24208 w 44810"/>
                <a:gd name="connsiteY10" fmla="*/ 3695 h 43219"/>
                <a:gd name="connsiteX11" fmla="*/ 24090 w 44810"/>
                <a:gd name="connsiteY11" fmla="*/ 318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8" fmla="*/ 31018 w 44810"/>
                <a:gd name="connsiteY8" fmla="*/ 2624 h 43219"/>
                <a:gd name="connsiteX9" fmla="*/ 31410 w 44810"/>
                <a:gd name="connsiteY9" fmla="*/ 219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6" fmla="*/ 39914 w 44810"/>
                <a:gd name="connsiteY6" fmla="*/ 5285 h 43219"/>
                <a:gd name="connsiteX7" fmla="*/ 39639 w 44810"/>
                <a:gd name="connsiteY7" fmla="*/ 5855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4" fmla="*/ 43388 w 44810"/>
                <a:gd name="connsiteY4" fmla="*/ 15213 h 43219"/>
                <a:gd name="connsiteX5" fmla="*/ 42494 w 44810"/>
                <a:gd name="connsiteY5" fmla="*/ 16323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  <a:gd name="connsiteX2" fmla="*/ 38914 w 44810"/>
                <a:gd name="connsiteY2" fmla="*/ 29938 h 43219"/>
                <a:gd name="connsiteX3" fmla="*/ 38970 w 44810"/>
                <a:gd name="connsiteY3" fmla="*/ 29949 h 43219"/>
                <a:gd name="connsiteX0" fmla="*/ 5490 w 44810"/>
                <a:gd name="connsiteY0" fmla="*/ 14229 h 43219"/>
                <a:gd name="connsiteX1" fmla="*/ 7213 w 44810"/>
                <a:gd name="connsiteY1" fmla="*/ 6766 h 43219"/>
                <a:gd name="connsiteX2" fmla="*/ 15595 w 44810"/>
                <a:gd name="connsiteY2" fmla="*/ 5061 h 43219"/>
                <a:gd name="connsiteX3" fmla="*/ 24046 w 44810"/>
                <a:gd name="connsiteY3" fmla="*/ 3291 h 43219"/>
                <a:gd name="connsiteX4" fmla="*/ 27339 w 44810"/>
                <a:gd name="connsiteY4" fmla="*/ 59 h 43219"/>
                <a:gd name="connsiteX5" fmla="*/ 31423 w 44810"/>
                <a:gd name="connsiteY5" fmla="*/ 2340 h 43219"/>
                <a:gd name="connsiteX6" fmla="*/ 37053 w 44810"/>
                <a:gd name="connsiteY6" fmla="*/ 549 h 43219"/>
                <a:gd name="connsiteX7" fmla="*/ 39908 w 44810"/>
                <a:gd name="connsiteY7" fmla="*/ 5435 h 43219"/>
                <a:gd name="connsiteX8" fmla="*/ 43572 w 44810"/>
                <a:gd name="connsiteY8" fmla="*/ 10177 h 43219"/>
                <a:gd name="connsiteX9" fmla="*/ 43408 w 44810"/>
                <a:gd name="connsiteY9" fmla="*/ 15319 h 43219"/>
                <a:gd name="connsiteX10" fmla="*/ 44606 w 44810"/>
                <a:gd name="connsiteY10" fmla="*/ 23181 h 43219"/>
                <a:gd name="connsiteX11" fmla="*/ 38994 w 44810"/>
                <a:gd name="connsiteY11" fmla="*/ 30063 h 43219"/>
                <a:gd name="connsiteX12" fmla="*/ 36985 w 44810"/>
                <a:gd name="connsiteY12" fmla="*/ 35960 h 43219"/>
                <a:gd name="connsiteX13" fmla="*/ 30145 w 44810"/>
                <a:gd name="connsiteY13" fmla="*/ 36674 h 43219"/>
                <a:gd name="connsiteX14" fmla="*/ 25257 w 44810"/>
                <a:gd name="connsiteY14" fmla="*/ 42965 h 43219"/>
                <a:gd name="connsiteX15" fmla="*/ 18070 w 44810"/>
                <a:gd name="connsiteY15" fmla="*/ 39125 h 43219"/>
                <a:gd name="connsiteX16" fmla="*/ 7394 w 44810"/>
                <a:gd name="connsiteY16" fmla="*/ 35331 h 43219"/>
                <a:gd name="connsiteX17" fmla="*/ 41 w 44810"/>
                <a:gd name="connsiteY17" fmla="*/ 26656 h 43219"/>
                <a:gd name="connsiteX18" fmla="*/ 3703 w 44810"/>
                <a:gd name="connsiteY18" fmla="*/ 25410 h 43219"/>
                <a:gd name="connsiteX19" fmla="*/ 1585 w 44810"/>
                <a:gd name="connsiteY19" fmla="*/ 19563 h 43219"/>
                <a:gd name="connsiteX20" fmla="*/ 5453 w 44810"/>
                <a:gd name="connsiteY20" fmla="*/ 14366 h 43219"/>
                <a:gd name="connsiteX21" fmla="*/ 5490 w 44810"/>
                <a:gd name="connsiteY21" fmla="*/ 14229 h 43219"/>
                <a:gd name="connsiteX0" fmla="*/ 30116 w 44810"/>
                <a:gd name="connsiteY0" fmla="*/ 36782 h 43219"/>
                <a:gd name="connsiteX1" fmla="*/ 30150 w 44810"/>
                <a:gd name="connsiteY1" fmla="*/ 3651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810" h="43219">
                  <a:moveTo>
                    <a:pt x="5490" y="14229"/>
                  </a:moveTo>
                  <a:cubicBezTo>
                    <a:pt x="5219" y="11516"/>
                    <a:pt x="5851" y="8780"/>
                    <a:pt x="7213" y="6766"/>
                  </a:cubicBezTo>
                  <a:cubicBezTo>
                    <a:pt x="9365" y="3585"/>
                    <a:pt x="12854" y="2876"/>
                    <a:pt x="15595" y="5061"/>
                  </a:cubicBezTo>
                  <a:cubicBezTo>
                    <a:pt x="17268" y="768"/>
                    <a:pt x="21504" y="-119"/>
                    <a:pt x="24046" y="3291"/>
                  </a:cubicBezTo>
                  <a:cubicBezTo>
                    <a:pt x="24687" y="1542"/>
                    <a:pt x="25918" y="333"/>
                    <a:pt x="27339" y="59"/>
                  </a:cubicBezTo>
                  <a:cubicBezTo>
                    <a:pt x="28903" y="-243"/>
                    <a:pt x="30465" y="629"/>
                    <a:pt x="31423" y="2340"/>
                  </a:cubicBezTo>
                  <a:cubicBezTo>
                    <a:pt x="32805" y="126"/>
                    <a:pt x="35091" y="-601"/>
                    <a:pt x="37053" y="549"/>
                  </a:cubicBezTo>
                  <a:cubicBezTo>
                    <a:pt x="38548" y="1425"/>
                    <a:pt x="39620" y="3259"/>
                    <a:pt x="39908" y="5435"/>
                  </a:cubicBezTo>
                  <a:cubicBezTo>
                    <a:pt x="41636" y="6077"/>
                    <a:pt x="43012" y="7857"/>
                    <a:pt x="43572" y="10177"/>
                  </a:cubicBezTo>
                  <a:cubicBezTo>
                    <a:pt x="43979" y="11861"/>
                    <a:pt x="43921" y="13690"/>
                    <a:pt x="43408" y="15319"/>
                  </a:cubicBezTo>
                  <a:cubicBezTo>
                    <a:pt x="44669" y="17553"/>
                    <a:pt x="45110" y="20449"/>
                    <a:pt x="44606" y="23181"/>
                  </a:cubicBezTo>
                  <a:cubicBezTo>
                    <a:pt x="43936" y="26813"/>
                    <a:pt x="41718" y="29533"/>
                    <a:pt x="38994" y="30063"/>
                  </a:cubicBezTo>
                  <a:cubicBezTo>
                    <a:pt x="38981" y="32330"/>
                    <a:pt x="38248" y="34480"/>
                    <a:pt x="36985" y="35960"/>
                  </a:cubicBezTo>
                  <a:cubicBezTo>
                    <a:pt x="35066" y="38209"/>
                    <a:pt x="32294" y="38498"/>
                    <a:pt x="30145" y="36674"/>
                  </a:cubicBezTo>
                  <a:cubicBezTo>
                    <a:pt x="29450" y="39807"/>
                    <a:pt x="27589" y="42202"/>
                    <a:pt x="25257" y="42965"/>
                  </a:cubicBezTo>
                  <a:cubicBezTo>
                    <a:pt x="22509" y="43864"/>
                    <a:pt x="19641" y="42332"/>
                    <a:pt x="18070" y="39125"/>
                  </a:cubicBezTo>
                  <a:cubicBezTo>
                    <a:pt x="14362" y="42169"/>
                    <a:pt x="9546" y="40458"/>
                    <a:pt x="7394" y="35331"/>
                  </a:cubicBezTo>
                  <a:cubicBezTo>
                    <a:pt x="5280" y="35668"/>
                    <a:pt x="636" y="29430"/>
                    <a:pt x="41" y="26656"/>
                  </a:cubicBezTo>
                  <a:cubicBezTo>
                    <a:pt x="-390" y="24649"/>
                    <a:pt x="2650" y="26936"/>
                    <a:pt x="3703" y="25410"/>
                  </a:cubicBezTo>
                  <a:cubicBezTo>
                    <a:pt x="2209" y="24213"/>
                    <a:pt x="1377" y="21916"/>
                    <a:pt x="1585" y="19563"/>
                  </a:cubicBezTo>
                  <a:cubicBezTo>
                    <a:pt x="1829" y="16808"/>
                    <a:pt x="3435" y="14650"/>
                    <a:pt x="5453" y="14366"/>
                  </a:cubicBezTo>
                  <a:cubicBezTo>
                    <a:pt x="5465" y="14320"/>
                    <a:pt x="5478" y="14275"/>
                    <a:pt x="5490" y="14229"/>
                  </a:cubicBezTo>
                  <a:close/>
                </a:path>
                <a:path w="44810" h="43219" fill="none" extrusionOk="0">
                  <a:moveTo>
                    <a:pt x="30116" y="36782"/>
                  </a:moveTo>
                  <a:cubicBezTo>
                    <a:pt x="30077" y="37429"/>
                    <a:pt x="30288" y="35897"/>
                    <a:pt x="30150" y="365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6613519-7146-8D00-BA76-C6F512D5173F}"/>
                </a:ext>
              </a:extLst>
            </p:cNvPr>
            <p:cNvSpPr/>
            <p:nvPr/>
          </p:nvSpPr>
          <p:spPr>
            <a:xfrm>
              <a:off x="3435365" y="1909485"/>
              <a:ext cx="1245354" cy="1347793"/>
            </a:xfrm>
            <a:custGeom>
              <a:avLst/>
              <a:gdLst>
                <a:gd name="connsiteX0" fmla="*/ 410095 w 1329798"/>
                <a:gd name="connsiteY0" fmla="*/ 4928 h 1424977"/>
                <a:gd name="connsiteX1" fmla="*/ 71958 w 1329798"/>
                <a:gd name="connsiteY1" fmla="*/ 390691 h 1424977"/>
                <a:gd name="connsiteX2" fmla="*/ 14808 w 1329798"/>
                <a:gd name="connsiteY2" fmla="*/ 952666 h 1424977"/>
                <a:gd name="connsiteX3" fmla="*/ 271983 w 1329798"/>
                <a:gd name="connsiteY3" fmla="*/ 1414628 h 1424977"/>
                <a:gd name="connsiteX4" fmla="*/ 1033983 w 1329798"/>
                <a:gd name="connsiteY4" fmla="*/ 1224128 h 1424977"/>
                <a:gd name="connsiteX5" fmla="*/ 1305445 w 1329798"/>
                <a:gd name="connsiteY5" fmla="*/ 662153 h 1424977"/>
                <a:gd name="connsiteX6" fmla="*/ 1219720 w 1329798"/>
                <a:gd name="connsiteY6" fmla="*/ 204953 h 1424977"/>
                <a:gd name="connsiteX7" fmla="*/ 410095 w 1329798"/>
                <a:gd name="connsiteY7" fmla="*/ 4928 h 1424977"/>
                <a:gd name="connsiteX0" fmla="*/ 410095 w 1314831"/>
                <a:gd name="connsiteY0" fmla="*/ 5601 h 1425650"/>
                <a:gd name="connsiteX1" fmla="*/ 71958 w 1314831"/>
                <a:gd name="connsiteY1" fmla="*/ 391364 h 1425650"/>
                <a:gd name="connsiteX2" fmla="*/ 14808 w 1314831"/>
                <a:gd name="connsiteY2" fmla="*/ 953339 h 1425650"/>
                <a:gd name="connsiteX3" fmla="*/ 271983 w 1314831"/>
                <a:gd name="connsiteY3" fmla="*/ 1415301 h 1425650"/>
                <a:gd name="connsiteX4" fmla="*/ 1033983 w 1314831"/>
                <a:gd name="connsiteY4" fmla="*/ 1224801 h 1425650"/>
                <a:gd name="connsiteX5" fmla="*/ 1305445 w 1314831"/>
                <a:gd name="connsiteY5" fmla="*/ 662826 h 1425650"/>
                <a:gd name="connsiteX6" fmla="*/ 1219720 w 1314831"/>
                <a:gd name="connsiteY6" fmla="*/ 205626 h 1425650"/>
                <a:gd name="connsiteX7" fmla="*/ 410095 w 1314831"/>
                <a:gd name="connsiteY7" fmla="*/ 5601 h 1425650"/>
                <a:gd name="connsiteX0" fmla="*/ 410095 w 1305445"/>
                <a:gd name="connsiteY0" fmla="*/ 5601 h 1425650"/>
                <a:gd name="connsiteX1" fmla="*/ 71958 w 1305445"/>
                <a:gd name="connsiteY1" fmla="*/ 391364 h 1425650"/>
                <a:gd name="connsiteX2" fmla="*/ 14808 w 1305445"/>
                <a:gd name="connsiteY2" fmla="*/ 953339 h 1425650"/>
                <a:gd name="connsiteX3" fmla="*/ 271983 w 1305445"/>
                <a:gd name="connsiteY3" fmla="*/ 1415301 h 1425650"/>
                <a:gd name="connsiteX4" fmla="*/ 1033983 w 1305445"/>
                <a:gd name="connsiteY4" fmla="*/ 1224801 h 1425650"/>
                <a:gd name="connsiteX5" fmla="*/ 1305445 w 1305445"/>
                <a:gd name="connsiteY5" fmla="*/ 662826 h 1425650"/>
                <a:gd name="connsiteX6" fmla="*/ 1219720 w 1305445"/>
                <a:gd name="connsiteY6" fmla="*/ 205626 h 1425650"/>
                <a:gd name="connsiteX7" fmla="*/ 410095 w 1305445"/>
                <a:gd name="connsiteY7" fmla="*/ 5601 h 1425650"/>
                <a:gd name="connsiteX0" fmla="*/ 410095 w 1305445"/>
                <a:gd name="connsiteY0" fmla="*/ 6003 h 1426052"/>
                <a:gd name="connsiteX1" fmla="*/ 71958 w 1305445"/>
                <a:gd name="connsiteY1" fmla="*/ 391766 h 1426052"/>
                <a:gd name="connsiteX2" fmla="*/ 14808 w 1305445"/>
                <a:gd name="connsiteY2" fmla="*/ 953741 h 1426052"/>
                <a:gd name="connsiteX3" fmla="*/ 271983 w 1305445"/>
                <a:gd name="connsiteY3" fmla="*/ 1415703 h 1426052"/>
                <a:gd name="connsiteX4" fmla="*/ 1033983 w 1305445"/>
                <a:gd name="connsiteY4" fmla="*/ 1225203 h 1426052"/>
                <a:gd name="connsiteX5" fmla="*/ 1305445 w 1305445"/>
                <a:gd name="connsiteY5" fmla="*/ 663228 h 1426052"/>
                <a:gd name="connsiteX6" fmla="*/ 1219720 w 1305445"/>
                <a:gd name="connsiteY6" fmla="*/ 206028 h 1426052"/>
                <a:gd name="connsiteX7" fmla="*/ 410095 w 1305445"/>
                <a:gd name="connsiteY7" fmla="*/ 6003 h 1426052"/>
                <a:gd name="connsiteX0" fmla="*/ 410095 w 1309300"/>
                <a:gd name="connsiteY0" fmla="*/ 6003 h 1426052"/>
                <a:gd name="connsiteX1" fmla="*/ 71958 w 1309300"/>
                <a:gd name="connsiteY1" fmla="*/ 391766 h 1426052"/>
                <a:gd name="connsiteX2" fmla="*/ 14808 w 1309300"/>
                <a:gd name="connsiteY2" fmla="*/ 953741 h 1426052"/>
                <a:gd name="connsiteX3" fmla="*/ 271983 w 1309300"/>
                <a:gd name="connsiteY3" fmla="*/ 1415703 h 1426052"/>
                <a:gd name="connsiteX4" fmla="*/ 1033983 w 1309300"/>
                <a:gd name="connsiteY4" fmla="*/ 1225203 h 1426052"/>
                <a:gd name="connsiteX5" fmla="*/ 1305445 w 1309300"/>
                <a:gd name="connsiteY5" fmla="*/ 663228 h 1426052"/>
                <a:gd name="connsiteX6" fmla="*/ 1219720 w 1309300"/>
                <a:gd name="connsiteY6" fmla="*/ 206028 h 1426052"/>
                <a:gd name="connsiteX7" fmla="*/ 410095 w 1309300"/>
                <a:gd name="connsiteY7" fmla="*/ 6003 h 1426052"/>
                <a:gd name="connsiteX0" fmla="*/ 410095 w 1305476"/>
                <a:gd name="connsiteY0" fmla="*/ 6003 h 1426052"/>
                <a:gd name="connsiteX1" fmla="*/ 71958 w 1305476"/>
                <a:gd name="connsiteY1" fmla="*/ 391766 h 1426052"/>
                <a:gd name="connsiteX2" fmla="*/ 14808 w 1305476"/>
                <a:gd name="connsiteY2" fmla="*/ 953741 h 1426052"/>
                <a:gd name="connsiteX3" fmla="*/ 271983 w 1305476"/>
                <a:gd name="connsiteY3" fmla="*/ 1415703 h 1426052"/>
                <a:gd name="connsiteX4" fmla="*/ 1033983 w 1305476"/>
                <a:gd name="connsiteY4" fmla="*/ 1225203 h 1426052"/>
                <a:gd name="connsiteX5" fmla="*/ 1305445 w 1305476"/>
                <a:gd name="connsiteY5" fmla="*/ 663228 h 1426052"/>
                <a:gd name="connsiteX6" fmla="*/ 1219720 w 1305476"/>
                <a:gd name="connsiteY6" fmla="*/ 206028 h 1426052"/>
                <a:gd name="connsiteX7" fmla="*/ 410095 w 1305476"/>
                <a:gd name="connsiteY7" fmla="*/ 6003 h 1426052"/>
                <a:gd name="connsiteX0" fmla="*/ 550339 w 1315803"/>
                <a:gd name="connsiteY0" fmla="*/ 7055 h 1371445"/>
                <a:gd name="connsiteX1" fmla="*/ 77030 w 1315803"/>
                <a:gd name="connsiteY1" fmla="*/ 337159 h 1371445"/>
                <a:gd name="connsiteX2" fmla="*/ 19880 w 1315803"/>
                <a:gd name="connsiteY2" fmla="*/ 899134 h 1371445"/>
                <a:gd name="connsiteX3" fmla="*/ 277055 w 1315803"/>
                <a:gd name="connsiteY3" fmla="*/ 1361096 h 1371445"/>
                <a:gd name="connsiteX4" fmla="*/ 1039055 w 1315803"/>
                <a:gd name="connsiteY4" fmla="*/ 1170596 h 1371445"/>
                <a:gd name="connsiteX5" fmla="*/ 1310517 w 1315803"/>
                <a:gd name="connsiteY5" fmla="*/ 608621 h 1371445"/>
                <a:gd name="connsiteX6" fmla="*/ 1224792 w 1315803"/>
                <a:gd name="connsiteY6" fmla="*/ 151421 h 1371445"/>
                <a:gd name="connsiteX7" fmla="*/ 550339 w 1315803"/>
                <a:gd name="connsiteY7" fmla="*/ 7055 h 1371445"/>
                <a:gd name="connsiteX0" fmla="*/ 536604 w 1302068"/>
                <a:gd name="connsiteY0" fmla="*/ 7497 h 1371887"/>
                <a:gd name="connsiteX1" fmla="*/ 118954 w 1302068"/>
                <a:gd name="connsiteY1" fmla="*/ 345552 h 1371887"/>
                <a:gd name="connsiteX2" fmla="*/ 6145 w 1302068"/>
                <a:gd name="connsiteY2" fmla="*/ 899576 h 1371887"/>
                <a:gd name="connsiteX3" fmla="*/ 263320 w 1302068"/>
                <a:gd name="connsiteY3" fmla="*/ 1361538 h 1371887"/>
                <a:gd name="connsiteX4" fmla="*/ 1025320 w 1302068"/>
                <a:gd name="connsiteY4" fmla="*/ 1171038 h 1371887"/>
                <a:gd name="connsiteX5" fmla="*/ 1296782 w 1302068"/>
                <a:gd name="connsiteY5" fmla="*/ 609063 h 1371887"/>
                <a:gd name="connsiteX6" fmla="*/ 1211057 w 1302068"/>
                <a:gd name="connsiteY6" fmla="*/ 151863 h 1371887"/>
                <a:gd name="connsiteX7" fmla="*/ 536604 w 1302068"/>
                <a:gd name="connsiteY7" fmla="*/ 7497 h 1371887"/>
                <a:gd name="connsiteX0" fmla="*/ 534782 w 1300246"/>
                <a:gd name="connsiteY0" fmla="*/ 7497 h 1371887"/>
                <a:gd name="connsiteX1" fmla="*/ 117132 w 1300246"/>
                <a:gd name="connsiteY1" fmla="*/ 345552 h 1371887"/>
                <a:gd name="connsiteX2" fmla="*/ 4323 w 1300246"/>
                <a:gd name="connsiteY2" fmla="*/ 899576 h 1371887"/>
                <a:gd name="connsiteX3" fmla="*/ 229693 w 1300246"/>
                <a:gd name="connsiteY3" fmla="*/ 1361538 h 1371887"/>
                <a:gd name="connsiteX4" fmla="*/ 1023498 w 1300246"/>
                <a:gd name="connsiteY4" fmla="*/ 1171038 h 1371887"/>
                <a:gd name="connsiteX5" fmla="*/ 1294960 w 1300246"/>
                <a:gd name="connsiteY5" fmla="*/ 609063 h 1371887"/>
                <a:gd name="connsiteX6" fmla="*/ 1209235 w 1300246"/>
                <a:gd name="connsiteY6" fmla="*/ 151863 h 1371887"/>
                <a:gd name="connsiteX7" fmla="*/ 534782 w 1300246"/>
                <a:gd name="connsiteY7" fmla="*/ 7497 h 1371887"/>
                <a:gd name="connsiteX0" fmla="*/ 485926 w 1251390"/>
                <a:gd name="connsiteY0" fmla="*/ 7497 h 1371446"/>
                <a:gd name="connsiteX1" fmla="*/ 68276 w 1251390"/>
                <a:gd name="connsiteY1" fmla="*/ 345552 h 1371446"/>
                <a:gd name="connsiteX2" fmla="*/ 11126 w 1251390"/>
                <a:gd name="connsiteY2" fmla="*/ 907527 h 1371446"/>
                <a:gd name="connsiteX3" fmla="*/ 180837 w 1251390"/>
                <a:gd name="connsiteY3" fmla="*/ 1361538 h 1371446"/>
                <a:gd name="connsiteX4" fmla="*/ 974642 w 1251390"/>
                <a:gd name="connsiteY4" fmla="*/ 1171038 h 1371446"/>
                <a:gd name="connsiteX5" fmla="*/ 1246104 w 1251390"/>
                <a:gd name="connsiteY5" fmla="*/ 609063 h 1371446"/>
                <a:gd name="connsiteX6" fmla="*/ 1160379 w 1251390"/>
                <a:gd name="connsiteY6" fmla="*/ 151863 h 1371446"/>
                <a:gd name="connsiteX7" fmla="*/ 485926 w 1251390"/>
                <a:gd name="connsiteY7" fmla="*/ 7497 h 1371446"/>
                <a:gd name="connsiteX0" fmla="*/ 480707 w 1246171"/>
                <a:gd name="connsiteY0" fmla="*/ 7497 h 1371446"/>
                <a:gd name="connsiteX1" fmla="*/ 63057 w 1246171"/>
                <a:gd name="connsiteY1" fmla="*/ 345552 h 1371446"/>
                <a:gd name="connsiteX2" fmla="*/ 5907 w 1246171"/>
                <a:gd name="connsiteY2" fmla="*/ 907527 h 1371446"/>
                <a:gd name="connsiteX3" fmla="*/ 175618 w 1246171"/>
                <a:gd name="connsiteY3" fmla="*/ 1361538 h 1371446"/>
                <a:gd name="connsiteX4" fmla="*/ 969423 w 1246171"/>
                <a:gd name="connsiteY4" fmla="*/ 1171038 h 1371446"/>
                <a:gd name="connsiteX5" fmla="*/ 1240885 w 1246171"/>
                <a:gd name="connsiteY5" fmla="*/ 609063 h 1371446"/>
                <a:gd name="connsiteX6" fmla="*/ 1155160 w 1246171"/>
                <a:gd name="connsiteY6" fmla="*/ 151863 h 1371446"/>
                <a:gd name="connsiteX7" fmla="*/ 480707 w 1246171"/>
                <a:gd name="connsiteY7" fmla="*/ 7497 h 1371446"/>
                <a:gd name="connsiteX0" fmla="*/ 481680 w 1247144"/>
                <a:gd name="connsiteY0" fmla="*/ 12670 h 1376619"/>
                <a:gd name="connsiteX1" fmla="*/ 318472 w 1247144"/>
                <a:gd name="connsiteY1" fmla="*/ 438190 h 1376619"/>
                <a:gd name="connsiteX2" fmla="*/ 6880 w 1247144"/>
                <a:gd name="connsiteY2" fmla="*/ 912700 h 1376619"/>
                <a:gd name="connsiteX3" fmla="*/ 176591 w 1247144"/>
                <a:gd name="connsiteY3" fmla="*/ 1366711 h 1376619"/>
                <a:gd name="connsiteX4" fmla="*/ 970396 w 1247144"/>
                <a:gd name="connsiteY4" fmla="*/ 1176211 h 1376619"/>
                <a:gd name="connsiteX5" fmla="*/ 1241858 w 1247144"/>
                <a:gd name="connsiteY5" fmla="*/ 614236 h 1376619"/>
                <a:gd name="connsiteX6" fmla="*/ 1156133 w 1247144"/>
                <a:gd name="connsiteY6" fmla="*/ 157036 h 1376619"/>
                <a:gd name="connsiteX7" fmla="*/ 481680 w 1247144"/>
                <a:gd name="connsiteY7" fmla="*/ 12670 h 1376619"/>
                <a:gd name="connsiteX0" fmla="*/ 418070 w 1250351"/>
                <a:gd name="connsiteY0" fmla="*/ 12670 h 1376619"/>
                <a:gd name="connsiteX1" fmla="*/ 318472 w 1250351"/>
                <a:gd name="connsiteY1" fmla="*/ 438190 h 1376619"/>
                <a:gd name="connsiteX2" fmla="*/ 6880 w 1250351"/>
                <a:gd name="connsiteY2" fmla="*/ 912700 h 1376619"/>
                <a:gd name="connsiteX3" fmla="*/ 176591 w 1250351"/>
                <a:gd name="connsiteY3" fmla="*/ 1366711 h 1376619"/>
                <a:gd name="connsiteX4" fmla="*/ 970396 w 1250351"/>
                <a:gd name="connsiteY4" fmla="*/ 1176211 h 1376619"/>
                <a:gd name="connsiteX5" fmla="*/ 1241858 w 1250351"/>
                <a:gd name="connsiteY5" fmla="*/ 614236 h 1376619"/>
                <a:gd name="connsiteX6" fmla="*/ 1156133 w 1250351"/>
                <a:gd name="connsiteY6" fmla="*/ 157036 h 1376619"/>
                <a:gd name="connsiteX7" fmla="*/ 418070 w 1250351"/>
                <a:gd name="connsiteY7" fmla="*/ 12670 h 1376619"/>
                <a:gd name="connsiteX0" fmla="*/ 521437 w 1245354"/>
                <a:gd name="connsiteY0" fmla="*/ 15650 h 1347793"/>
                <a:gd name="connsiteX1" fmla="*/ 318472 w 1245354"/>
                <a:gd name="connsiteY1" fmla="*/ 409364 h 1347793"/>
                <a:gd name="connsiteX2" fmla="*/ 6880 w 1245354"/>
                <a:gd name="connsiteY2" fmla="*/ 883874 h 1347793"/>
                <a:gd name="connsiteX3" fmla="*/ 176591 w 1245354"/>
                <a:gd name="connsiteY3" fmla="*/ 1337885 h 1347793"/>
                <a:gd name="connsiteX4" fmla="*/ 970396 w 1245354"/>
                <a:gd name="connsiteY4" fmla="*/ 1147385 h 1347793"/>
                <a:gd name="connsiteX5" fmla="*/ 1241858 w 1245354"/>
                <a:gd name="connsiteY5" fmla="*/ 585410 h 1347793"/>
                <a:gd name="connsiteX6" fmla="*/ 1156133 w 1245354"/>
                <a:gd name="connsiteY6" fmla="*/ 128210 h 1347793"/>
                <a:gd name="connsiteX7" fmla="*/ 521437 w 1245354"/>
                <a:gd name="connsiteY7" fmla="*/ 15650 h 13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354" h="1347793">
                  <a:moveTo>
                    <a:pt x="521437" y="15650"/>
                  </a:moveTo>
                  <a:cubicBezTo>
                    <a:pt x="381827" y="62509"/>
                    <a:pt x="404231" y="264660"/>
                    <a:pt x="318472" y="409364"/>
                  </a:cubicBezTo>
                  <a:cubicBezTo>
                    <a:pt x="232713" y="554068"/>
                    <a:pt x="30527" y="729121"/>
                    <a:pt x="6880" y="883874"/>
                  </a:cubicBezTo>
                  <a:cubicBezTo>
                    <a:pt x="-16767" y="1038628"/>
                    <a:pt x="16005" y="1293967"/>
                    <a:pt x="176591" y="1337885"/>
                  </a:cubicBezTo>
                  <a:cubicBezTo>
                    <a:pt x="337177" y="1381803"/>
                    <a:pt x="792852" y="1272797"/>
                    <a:pt x="970396" y="1147385"/>
                  </a:cubicBezTo>
                  <a:cubicBezTo>
                    <a:pt x="1147940" y="1021973"/>
                    <a:pt x="1243930" y="758058"/>
                    <a:pt x="1241858" y="585410"/>
                  </a:cubicBezTo>
                  <a:cubicBezTo>
                    <a:pt x="1239477" y="386973"/>
                    <a:pt x="1276203" y="223170"/>
                    <a:pt x="1156133" y="128210"/>
                  </a:cubicBezTo>
                  <a:cubicBezTo>
                    <a:pt x="1036063" y="33250"/>
                    <a:pt x="661047" y="-31209"/>
                    <a:pt x="521437" y="1565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Cloud 5">
              <a:extLst>
                <a:ext uri="{FF2B5EF4-FFF2-40B4-BE49-F238E27FC236}">
                  <a16:creationId xmlns:a16="http://schemas.microsoft.com/office/drawing/2014/main" id="{57665A8E-9296-003E-9D3B-82C8F239CF48}"/>
                </a:ext>
              </a:extLst>
            </p:cNvPr>
            <p:cNvSpPr/>
            <p:nvPr/>
          </p:nvSpPr>
          <p:spPr>
            <a:xfrm rot="11403055">
              <a:off x="3718660" y="1534362"/>
              <a:ext cx="1156756" cy="67923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4165 w 43256"/>
                <a:gd name="connsiteY8" fmla="*/ 2281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6493 w 43256"/>
                <a:gd name="connsiteY8" fmla="*/ 27804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0386 w 43256"/>
                <a:gd name="connsiteY11" fmla="*/ 17889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163 w 43256"/>
                <a:gd name="connsiteY20" fmla="*/ 15648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5336 w 43256"/>
                <a:gd name="connsiteY19" fmla="*/ 6399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177 w 43256"/>
                <a:gd name="connsiteY16" fmla="*/ 4579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114 w 43256"/>
                <a:gd name="connsiteY14" fmla="*/ 3811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2692 w 43256"/>
                <a:gd name="connsiteY0" fmla="*/ 25573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6264 w 43256"/>
                <a:gd name="connsiteY5" fmla="*/ 38622 h 43219"/>
                <a:gd name="connsiteX6" fmla="*/ 28652 w 43256"/>
                <a:gd name="connsiteY6" fmla="*/ 36059 h 43219"/>
                <a:gd name="connsiteX7" fmla="*/ 28596 w 43256"/>
                <a:gd name="connsiteY7" fmla="*/ 36519 h 43219"/>
                <a:gd name="connsiteX8" fmla="*/ 37252 w 43256"/>
                <a:gd name="connsiteY8" fmla="*/ 29883 h 43219"/>
                <a:gd name="connsiteX9" fmla="*/ 37416 w 43256"/>
                <a:gd name="connsiteY9" fmla="*/ 29949 h 43219"/>
                <a:gd name="connsiteX10" fmla="*/ 41834 w 43256"/>
                <a:gd name="connsiteY10" fmla="*/ 15213 h 43219"/>
                <a:gd name="connsiteX11" fmla="*/ 41963 w 43256"/>
                <a:gd name="connsiteY11" fmla="*/ 14797 h 43219"/>
                <a:gd name="connsiteX12" fmla="*/ 38360 w 43256"/>
                <a:gd name="connsiteY12" fmla="*/ 5285 h 43219"/>
                <a:gd name="connsiteX13" fmla="*/ 38436 w 43256"/>
                <a:gd name="connsiteY13" fmla="*/ 6549 h 43219"/>
                <a:gd name="connsiteX14" fmla="*/ 29547 w 43256"/>
                <a:gd name="connsiteY14" fmla="*/ 2757 h 43219"/>
                <a:gd name="connsiteX15" fmla="*/ 29856 w 43256"/>
                <a:gd name="connsiteY15" fmla="*/ 2199 h 43219"/>
                <a:gd name="connsiteX16" fmla="*/ 22522 w 43256"/>
                <a:gd name="connsiteY16" fmla="*/ 3552 h 43219"/>
                <a:gd name="connsiteX17" fmla="*/ 22536 w 43256"/>
                <a:gd name="connsiteY17" fmla="*/ 3189 h 43219"/>
                <a:gd name="connsiteX18" fmla="*/ 14036 w 43256"/>
                <a:gd name="connsiteY18" fmla="*/ 5051 h 43219"/>
                <a:gd name="connsiteX19" fmla="*/ 14263 w 43256"/>
                <a:gd name="connsiteY19" fmla="*/ 5646 h 43219"/>
                <a:gd name="connsiteX20" fmla="*/ 4054 w 43256"/>
                <a:gd name="connsiteY20" fmla="*/ 14604 h 43219"/>
                <a:gd name="connsiteX21" fmla="*/ 3936 w 43256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956 w 43248"/>
                <a:gd name="connsiteY2" fmla="*/ 34758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  <a:gd name="connsiteX0" fmla="*/ 3928 w 43248"/>
                <a:gd name="connsiteY0" fmla="*/ 14229 h 43219"/>
                <a:gd name="connsiteX1" fmla="*/ 5651 w 43248"/>
                <a:gd name="connsiteY1" fmla="*/ 6766 h 43219"/>
                <a:gd name="connsiteX2" fmla="*/ 14033 w 43248"/>
                <a:gd name="connsiteY2" fmla="*/ 5061 h 43219"/>
                <a:gd name="connsiteX3" fmla="*/ 22484 w 43248"/>
                <a:gd name="connsiteY3" fmla="*/ 3291 h 43219"/>
                <a:gd name="connsiteX4" fmla="*/ 25777 w 43248"/>
                <a:gd name="connsiteY4" fmla="*/ 59 h 43219"/>
                <a:gd name="connsiteX5" fmla="*/ 29861 w 43248"/>
                <a:gd name="connsiteY5" fmla="*/ 2340 h 43219"/>
                <a:gd name="connsiteX6" fmla="*/ 35491 w 43248"/>
                <a:gd name="connsiteY6" fmla="*/ 549 h 43219"/>
                <a:gd name="connsiteX7" fmla="*/ 38346 w 43248"/>
                <a:gd name="connsiteY7" fmla="*/ 5435 h 43219"/>
                <a:gd name="connsiteX8" fmla="*/ 42010 w 43248"/>
                <a:gd name="connsiteY8" fmla="*/ 10177 h 43219"/>
                <a:gd name="connsiteX9" fmla="*/ 41846 w 43248"/>
                <a:gd name="connsiteY9" fmla="*/ 15319 h 43219"/>
                <a:gd name="connsiteX10" fmla="*/ 43044 w 43248"/>
                <a:gd name="connsiteY10" fmla="*/ 23181 h 43219"/>
                <a:gd name="connsiteX11" fmla="*/ 37432 w 43248"/>
                <a:gd name="connsiteY11" fmla="*/ 30063 h 43219"/>
                <a:gd name="connsiteX12" fmla="*/ 35423 w 43248"/>
                <a:gd name="connsiteY12" fmla="*/ 35960 h 43219"/>
                <a:gd name="connsiteX13" fmla="*/ 28583 w 43248"/>
                <a:gd name="connsiteY13" fmla="*/ 36674 h 43219"/>
                <a:gd name="connsiteX14" fmla="*/ 23695 w 43248"/>
                <a:gd name="connsiteY14" fmla="*/ 42965 h 43219"/>
                <a:gd name="connsiteX15" fmla="*/ 16508 w 43248"/>
                <a:gd name="connsiteY15" fmla="*/ 39125 h 43219"/>
                <a:gd name="connsiteX16" fmla="*/ 5832 w 43248"/>
                <a:gd name="connsiteY16" fmla="*/ 35331 h 43219"/>
                <a:gd name="connsiteX17" fmla="*/ 1138 w 43248"/>
                <a:gd name="connsiteY17" fmla="*/ 31109 h 43219"/>
                <a:gd name="connsiteX18" fmla="*/ 2579 w 43248"/>
                <a:gd name="connsiteY18" fmla="*/ 25278 h 43219"/>
                <a:gd name="connsiteX19" fmla="*/ 23 w 43248"/>
                <a:gd name="connsiteY19" fmla="*/ 19563 h 43219"/>
                <a:gd name="connsiteX20" fmla="*/ 3891 w 43248"/>
                <a:gd name="connsiteY20" fmla="*/ 14366 h 43219"/>
                <a:gd name="connsiteX21" fmla="*/ 3928 w 43248"/>
                <a:gd name="connsiteY21" fmla="*/ 14229 h 43219"/>
                <a:gd name="connsiteX0" fmla="*/ 2684 w 43248"/>
                <a:gd name="connsiteY0" fmla="*/ 25573 h 43219"/>
                <a:gd name="connsiteX1" fmla="*/ 2188 w 43248"/>
                <a:gd name="connsiteY1" fmla="*/ 25239 h 43219"/>
                <a:gd name="connsiteX2" fmla="*/ 6270 w 43248"/>
                <a:gd name="connsiteY2" fmla="*/ 35119 h 43219"/>
                <a:gd name="connsiteX3" fmla="*/ 5848 w 43248"/>
                <a:gd name="connsiteY3" fmla="*/ 35139 h 43219"/>
                <a:gd name="connsiteX4" fmla="*/ 16506 w 43248"/>
                <a:gd name="connsiteY4" fmla="*/ 38949 h 43219"/>
                <a:gd name="connsiteX5" fmla="*/ 16256 w 43248"/>
                <a:gd name="connsiteY5" fmla="*/ 38622 h 43219"/>
                <a:gd name="connsiteX6" fmla="*/ 28644 w 43248"/>
                <a:gd name="connsiteY6" fmla="*/ 36059 h 43219"/>
                <a:gd name="connsiteX7" fmla="*/ 28588 w 43248"/>
                <a:gd name="connsiteY7" fmla="*/ 36519 h 43219"/>
                <a:gd name="connsiteX8" fmla="*/ 37244 w 43248"/>
                <a:gd name="connsiteY8" fmla="*/ 29883 h 43219"/>
                <a:gd name="connsiteX9" fmla="*/ 37408 w 43248"/>
                <a:gd name="connsiteY9" fmla="*/ 29949 h 43219"/>
                <a:gd name="connsiteX10" fmla="*/ 41826 w 43248"/>
                <a:gd name="connsiteY10" fmla="*/ 15213 h 43219"/>
                <a:gd name="connsiteX11" fmla="*/ 41955 w 43248"/>
                <a:gd name="connsiteY11" fmla="*/ 14797 h 43219"/>
                <a:gd name="connsiteX12" fmla="*/ 38352 w 43248"/>
                <a:gd name="connsiteY12" fmla="*/ 5285 h 43219"/>
                <a:gd name="connsiteX13" fmla="*/ 38428 w 43248"/>
                <a:gd name="connsiteY13" fmla="*/ 6549 h 43219"/>
                <a:gd name="connsiteX14" fmla="*/ 29539 w 43248"/>
                <a:gd name="connsiteY14" fmla="*/ 2757 h 43219"/>
                <a:gd name="connsiteX15" fmla="*/ 29848 w 43248"/>
                <a:gd name="connsiteY15" fmla="*/ 2199 h 43219"/>
                <a:gd name="connsiteX16" fmla="*/ 22514 w 43248"/>
                <a:gd name="connsiteY16" fmla="*/ 3552 h 43219"/>
                <a:gd name="connsiteX17" fmla="*/ 22528 w 43248"/>
                <a:gd name="connsiteY17" fmla="*/ 3189 h 43219"/>
                <a:gd name="connsiteX18" fmla="*/ 14028 w 43248"/>
                <a:gd name="connsiteY18" fmla="*/ 5051 h 43219"/>
                <a:gd name="connsiteX19" fmla="*/ 14255 w 43248"/>
                <a:gd name="connsiteY19" fmla="*/ 5646 h 43219"/>
                <a:gd name="connsiteX20" fmla="*/ 4046 w 43248"/>
                <a:gd name="connsiteY20" fmla="*/ 14604 h 43219"/>
                <a:gd name="connsiteX21" fmla="*/ 3928 w 43248"/>
                <a:gd name="connsiteY21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48" h="43219">
                  <a:moveTo>
                    <a:pt x="3928" y="14229"/>
                  </a:moveTo>
                  <a:cubicBezTo>
                    <a:pt x="3657" y="11516"/>
                    <a:pt x="4289" y="8780"/>
                    <a:pt x="5651" y="6766"/>
                  </a:cubicBezTo>
                  <a:cubicBezTo>
                    <a:pt x="7803" y="3585"/>
                    <a:pt x="11292" y="2876"/>
                    <a:pt x="14033" y="5061"/>
                  </a:cubicBezTo>
                  <a:cubicBezTo>
                    <a:pt x="15706" y="768"/>
                    <a:pt x="19942" y="-119"/>
                    <a:pt x="22484" y="3291"/>
                  </a:cubicBezTo>
                  <a:cubicBezTo>
                    <a:pt x="23125" y="1542"/>
                    <a:pt x="24356" y="333"/>
                    <a:pt x="25777" y="59"/>
                  </a:cubicBezTo>
                  <a:cubicBezTo>
                    <a:pt x="27341" y="-243"/>
                    <a:pt x="28903" y="629"/>
                    <a:pt x="29861" y="2340"/>
                  </a:cubicBezTo>
                  <a:cubicBezTo>
                    <a:pt x="31243" y="126"/>
                    <a:pt x="33529" y="-601"/>
                    <a:pt x="35491" y="549"/>
                  </a:cubicBezTo>
                  <a:cubicBezTo>
                    <a:pt x="36986" y="1425"/>
                    <a:pt x="38058" y="3259"/>
                    <a:pt x="38346" y="5435"/>
                  </a:cubicBezTo>
                  <a:cubicBezTo>
                    <a:pt x="40074" y="6077"/>
                    <a:pt x="41450" y="7857"/>
                    <a:pt x="42010" y="10177"/>
                  </a:cubicBezTo>
                  <a:cubicBezTo>
                    <a:pt x="42417" y="11861"/>
                    <a:pt x="42359" y="13690"/>
                    <a:pt x="41846" y="15319"/>
                  </a:cubicBezTo>
                  <a:cubicBezTo>
                    <a:pt x="43107" y="17553"/>
                    <a:pt x="43548" y="20449"/>
                    <a:pt x="43044" y="23181"/>
                  </a:cubicBezTo>
                  <a:cubicBezTo>
                    <a:pt x="42374" y="26813"/>
                    <a:pt x="40156" y="29533"/>
                    <a:pt x="37432" y="30063"/>
                  </a:cubicBezTo>
                  <a:cubicBezTo>
                    <a:pt x="37419" y="32330"/>
                    <a:pt x="36686" y="34480"/>
                    <a:pt x="35423" y="35960"/>
                  </a:cubicBezTo>
                  <a:cubicBezTo>
                    <a:pt x="33504" y="38209"/>
                    <a:pt x="30732" y="38498"/>
                    <a:pt x="28583" y="36674"/>
                  </a:cubicBezTo>
                  <a:cubicBezTo>
                    <a:pt x="27888" y="39807"/>
                    <a:pt x="26027" y="42202"/>
                    <a:pt x="23695" y="42965"/>
                  </a:cubicBezTo>
                  <a:cubicBezTo>
                    <a:pt x="20947" y="43864"/>
                    <a:pt x="18079" y="42332"/>
                    <a:pt x="16508" y="39125"/>
                  </a:cubicBezTo>
                  <a:cubicBezTo>
                    <a:pt x="12800" y="42169"/>
                    <a:pt x="7984" y="40458"/>
                    <a:pt x="5832" y="35331"/>
                  </a:cubicBezTo>
                  <a:cubicBezTo>
                    <a:pt x="3718" y="35668"/>
                    <a:pt x="1680" y="32785"/>
                    <a:pt x="1138" y="31109"/>
                  </a:cubicBezTo>
                  <a:cubicBezTo>
                    <a:pt x="596" y="29434"/>
                    <a:pt x="1526" y="26804"/>
                    <a:pt x="2579" y="25278"/>
                  </a:cubicBezTo>
                  <a:cubicBezTo>
                    <a:pt x="1085" y="24081"/>
                    <a:pt x="-185" y="21916"/>
                    <a:pt x="23" y="19563"/>
                  </a:cubicBezTo>
                  <a:cubicBezTo>
                    <a:pt x="267" y="16808"/>
                    <a:pt x="1873" y="14650"/>
                    <a:pt x="3891" y="14366"/>
                  </a:cubicBezTo>
                  <a:cubicBezTo>
                    <a:pt x="3903" y="14320"/>
                    <a:pt x="3916" y="14275"/>
                    <a:pt x="3928" y="14229"/>
                  </a:cubicBezTo>
                  <a:close/>
                </a:path>
                <a:path w="43248" h="43219" fill="none" extrusionOk="0">
                  <a:moveTo>
                    <a:pt x="2684" y="25573"/>
                  </a:moveTo>
                  <a:cubicBezTo>
                    <a:pt x="1800" y="25667"/>
                    <a:pt x="2953" y="25852"/>
                    <a:pt x="2188" y="25239"/>
                  </a:cubicBezTo>
                  <a:moveTo>
                    <a:pt x="6270" y="35119"/>
                  </a:moveTo>
                  <a:cubicBezTo>
                    <a:pt x="5915" y="35312"/>
                    <a:pt x="6228" y="35079"/>
                    <a:pt x="5848" y="35139"/>
                  </a:cubicBezTo>
                  <a:moveTo>
                    <a:pt x="16506" y="38949"/>
                  </a:moveTo>
                  <a:cubicBezTo>
                    <a:pt x="16239" y="38403"/>
                    <a:pt x="16433" y="39233"/>
                    <a:pt x="16256" y="38622"/>
                  </a:cubicBezTo>
                  <a:moveTo>
                    <a:pt x="28644" y="36059"/>
                  </a:moveTo>
                  <a:cubicBezTo>
                    <a:pt x="28605" y="36706"/>
                    <a:pt x="28726" y="35897"/>
                    <a:pt x="28588" y="36519"/>
                  </a:cubicBezTo>
                  <a:moveTo>
                    <a:pt x="37244" y="29883"/>
                  </a:moveTo>
                  <a:cubicBezTo>
                    <a:pt x="37396" y="29923"/>
                    <a:pt x="37426" y="26917"/>
                    <a:pt x="37408" y="29949"/>
                  </a:cubicBezTo>
                  <a:moveTo>
                    <a:pt x="41826" y="15213"/>
                  </a:moveTo>
                  <a:cubicBezTo>
                    <a:pt x="41501" y="16245"/>
                    <a:pt x="42583" y="14069"/>
                    <a:pt x="41955" y="14797"/>
                  </a:cubicBezTo>
                  <a:moveTo>
                    <a:pt x="38352" y="5285"/>
                  </a:moveTo>
                  <a:cubicBezTo>
                    <a:pt x="38407" y="5702"/>
                    <a:pt x="38433" y="6125"/>
                    <a:pt x="38428" y="6549"/>
                  </a:cubicBezTo>
                  <a:moveTo>
                    <a:pt x="29539" y="2757"/>
                  </a:moveTo>
                  <a:cubicBezTo>
                    <a:pt x="29728" y="2174"/>
                    <a:pt x="29544" y="2685"/>
                    <a:pt x="29848" y="2199"/>
                  </a:cubicBezTo>
                  <a:moveTo>
                    <a:pt x="22514" y="3552"/>
                  </a:moveTo>
                  <a:cubicBezTo>
                    <a:pt x="22591" y="3070"/>
                    <a:pt x="22367" y="3630"/>
                    <a:pt x="22528" y="3189"/>
                  </a:cubicBezTo>
                  <a:moveTo>
                    <a:pt x="14028" y="5051"/>
                  </a:moveTo>
                  <a:cubicBezTo>
                    <a:pt x="14500" y="5427"/>
                    <a:pt x="13863" y="5127"/>
                    <a:pt x="14255" y="5646"/>
                  </a:cubicBezTo>
                  <a:moveTo>
                    <a:pt x="4046" y="14604"/>
                  </a:moveTo>
                  <a:cubicBezTo>
                    <a:pt x="3943" y="14140"/>
                    <a:pt x="3976" y="14710"/>
                    <a:pt x="3928" y="142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D51D610-6927-5B1A-170A-5EA4F1305B1F}"/>
                </a:ext>
              </a:extLst>
            </p:cNvPr>
            <p:cNvSpPr/>
            <p:nvPr/>
          </p:nvSpPr>
          <p:spPr>
            <a:xfrm>
              <a:off x="4267220" y="2053378"/>
              <a:ext cx="595211" cy="255284"/>
            </a:xfrm>
            <a:custGeom>
              <a:avLst/>
              <a:gdLst>
                <a:gd name="connsiteX0" fmla="*/ 39190 w 595211"/>
                <a:gd name="connsiteY0" fmla="*/ 149308 h 255284"/>
                <a:gd name="connsiteX1" fmla="*/ 404950 w 595211"/>
                <a:gd name="connsiteY1" fmla="*/ 14135 h 255284"/>
                <a:gd name="connsiteX2" fmla="*/ 579878 w 595211"/>
                <a:gd name="connsiteY2" fmla="*/ 22087 h 255284"/>
                <a:gd name="connsiteX3" fmla="*/ 571927 w 595211"/>
                <a:gd name="connsiteY3" fmla="*/ 173161 h 255284"/>
                <a:gd name="connsiteX4" fmla="*/ 452657 w 595211"/>
                <a:gd name="connsiteY4" fmla="*/ 252675 h 255284"/>
                <a:gd name="connsiteX5" fmla="*/ 55092 w 595211"/>
                <a:gd name="connsiteY5" fmla="*/ 228821 h 255284"/>
                <a:gd name="connsiteX6" fmla="*/ 39190 w 595211"/>
                <a:gd name="connsiteY6" fmla="*/ 149308 h 2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211" h="255284">
                  <a:moveTo>
                    <a:pt x="39190" y="149308"/>
                  </a:moveTo>
                  <a:cubicBezTo>
                    <a:pt x="97500" y="113527"/>
                    <a:pt x="314835" y="35338"/>
                    <a:pt x="404950" y="14135"/>
                  </a:cubicBezTo>
                  <a:cubicBezTo>
                    <a:pt x="495065" y="-7068"/>
                    <a:pt x="552049" y="-4417"/>
                    <a:pt x="579878" y="22087"/>
                  </a:cubicBezTo>
                  <a:cubicBezTo>
                    <a:pt x="607707" y="48591"/>
                    <a:pt x="593130" y="134730"/>
                    <a:pt x="571927" y="173161"/>
                  </a:cubicBezTo>
                  <a:cubicBezTo>
                    <a:pt x="550724" y="211592"/>
                    <a:pt x="538796" y="243398"/>
                    <a:pt x="452657" y="252675"/>
                  </a:cubicBezTo>
                  <a:cubicBezTo>
                    <a:pt x="366518" y="261952"/>
                    <a:pt x="121353" y="244724"/>
                    <a:pt x="55092" y="228821"/>
                  </a:cubicBezTo>
                  <a:cubicBezTo>
                    <a:pt x="-11169" y="212918"/>
                    <a:pt x="-19120" y="185089"/>
                    <a:pt x="39190" y="14930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7B1AE61-4452-CB71-F2A3-9AD69E249767}"/>
                </a:ext>
              </a:extLst>
            </p:cNvPr>
            <p:cNvSpPr/>
            <p:nvPr/>
          </p:nvSpPr>
          <p:spPr>
            <a:xfrm>
              <a:off x="3899723" y="2258382"/>
              <a:ext cx="290512" cy="2905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A585F48-570B-4942-86BE-DFC2E6D7C9F2}"/>
                </a:ext>
              </a:extLst>
            </p:cNvPr>
            <p:cNvSpPr/>
            <p:nvPr/>
          </p:nvSpPr>
          <p:spPr>
            <a:xfrm>
              <a:off x="3915180" y="2342831"/>
              <a:ext cx="154041" cy="15404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5D8760F1-73B7-BBA6-DB80-E10BB1D46CDE}"/>
                </a:ext>
              </a:extLst>
            </p:cNvPr>
            <p:cNvSpPr/>
            <p:nvPr/>
          </p:nvSpPr>
          <p:spPr>
            <a:xfrm rot="5400000">
              <a:off x="3489257" y="2756127"/>
              <a:ext cx="92871" cy="192592"/>
            </a:xfrm>
            <a:prstGeom prst="triangle">
              <a:avLst>
                <a:gd name="adj" fmla="val 7833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633C8A7-2A5F-4015-D927-03B9AE8AA891}"/>
                </a:ext>
              </a:extLst>
            </p:cNvPr>
            <p:cNvSpPr/>
            <p:nvPr/>
          </p:nvSpPr>
          <p:spPr>
            <a:xfrm>
              <a:off x="3496122" y="3031471"/>
              <a:ext cx="266700" cy="114300"/>
            </a:xfrm>
            <a:custGeom>
              <a:avLst/>
              <a:gdLst>
                <a:gd name="connsiteX0" fmla="*/ 0 w 266700"/>
                <a:gd name="connsiteY0" fmla="*/ 114300 h 114300"/>
                <a:gd name="connsiteX1" fmla="*/ 222250 w 266700"/>
                <a:gd name="connsiteY1" fmla="*/ 73025 h 114300"/>
                <a:gd name="connsiteX2" fmla="*/ 266700 w 266700"/>
                <a:gd name="connsiteY2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" h="114300">
                  <a:moveTo>
                    <a:pt x="0" y="114300"/>
                  </a:moveTo>
                  <a:cubicBezTo>
                    <a:pt x="88900" y="103187"/>
                    <a:pt x="177800" y="92075"/>
                    <a:pt x="222250" y="73025"/>
                  </a:cubicBezTo>
                  <a:cubicBezTo>
                    <a:pt x="266700" y="53975"/>
                    <a:pt x="266700" y="26987"/>
                    <a:pt x="266700" y="0"/>
                  </a:cubicBez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A3A8D34-E16C-F4F3-7CF7-1DA0DD77DB70}"/>
                </a:ext>
              </a:extLst>
            </p:cNvPr>
            <p:cNvSpPr/>
            <p:nvPr/>
          </p:nvSpPr>
          <p:spPr>
            <a:xfrm>
              <a:off x="5163163" y="4815960"/>
              <a:ext cx="366130" cy="270204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C3BCA2C-96E0-8BF5-7169-1D758C570B31}"/>
                </a:ext>
              </a:extLst>
            </p:cNvPr>
            <p:cNvSpPr/>
            <p:nvPr/>
          </p:nvSpPr>
          <p:spPr>
            <a:xfrm>
              <a:off x="6411800" y="4539763"/>
              <a:ext cx="366130" cy="270204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ED91E7C-6AEC-041D-F584-D2678AF5389A}"/>
                </a:ext>
              </a:extLst>
            </p:cNvPr>
            <p:cNvSpPr/>
            <p:nvPr/>
          </p:nvSpPr>
          <p:spPr>
            <a:xfrm>
              <a:off x="6862974" y="4682815"/>
              <a:ext cx="366130" cy="270204"/>
            </a:xfrm>
            <a:custGeom>
              <a:avLst/>
              <a:gdLst>
                <a:gd name="connsiteX0" fmla="*/ 118897 w 366130"/>
                <a:gd name="connsiteY0" fmla="*/ 7799 h 270204"/>
                <a:gd name="connsiteX1" fmla="*/ 4597 w 366130"/>
                <a:gd name="connsiteY1" fmla="*/ 217349 h 270204"/>
                <a:gd name="connsiteX2" fmla="*/ 266534 w 366130"/>
                <a:gd name="connsiteY2" fmla="*/ 260211 h 270204"/>
                <a:gd name="connsiteX3" fmla="*/ 361784 w 366130"/>
                <a:gd name="connsiteY3" fmla="*/ 64949 h 270204"/>
                <a:gd name="connsiteX4" fmla="*/ 118897 w 366130"/>
                <a:gd name="connsiteY4" fmla="*/ 7799 h 27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130" h="270204">
                  <a:moveTo>
                    <a:pt x="118897" y="7799"/>
                  </a:moveTo>
                  <a:cubicBezTo>
                    <a:pt x="59366" y="33199"/>
                    <a:pt x="-20009" y="175280"/>
                    <a:pt x="4597" y="217349"/>
                  </a:cubicBezTo>
                  <a:cubicBezTo>
                    <a:pt x="29203" y="259418"/>
                    <a:pt x="207003" y="285611"/>
                    <a:pt x="266534" y="260211"/>
                  </a:cubicBezTo>
                  <a:cubicBezTo>
                    <a:pt x="326065" y="234811"/>
                    <a:pt x="382422" y="106224"/>
                    <a:pt x="361784" y="64949"/>
                  </a:cubicBezTo>
                  <a:cubicBezTo>
                    <a:pt x="341147" y="23674"/>
                    <a:pt x="178428" y="-17601"/>
                    <a:pt x="118897" y="779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6" name="Ribbon: Tilted Up 45">
            <a:extLst>
              <a:ext uri="{FF2B5EF4-FFF2-40B4-BE49-F238E27FC236}">
                <a16:creationId xmlns:a16="http://schemas.microsoft.com/office/drawing/2014/main" id="{C2D8A923-EF73-8F67-9F4A-1F429D031091}"/>
              </a:ext>
            </a:extLst>
          </p:cNvPr>
          <p:cNvSpPr/>
          <p:nvPr/>
        </p:nvSpPr>
        <p:spPr>
          <a:xfrm>
            <a:off x="1212714" y="739302"/>
            <a:ext cx="9766571" cy="2159540"/>
          </a:xfrm>
          <a:prstGeom prst="ribbon2">
            <a:avLst>
              <a:gd name="adj1" fmla="val 24775"/>
              <a:gd name="adj2" fmla="val 6453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Merry Christmas!</a:t>
            </a:r>
          </a:p>
          <a:p>
            <a:pPr algn="ctr"/>
            <a:r>
              <a:rPr lang="en-GB" dirty="0"/>
              <a:t>From all of us at </a:t>
            </a:r>
          </a:p>
          <a:p>
            <a:pPr algn="ctr"/>
            <a:r>
              <a:rPr lang="en-GB" dirty="0" err="1"/>
              <a:t>BrightCarbon</a:t>
            </a:r>
            <a:endParaRPr lang="en-GB" dirty="0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49BE5E0A-7B59-76AF-356F-F38A9B895AEE}"/>
              </a:ext>
            </a:extLst>
          </p:cNvPr>
          <p:cNvSpPr/>
          <p:nvPr/>
        </p:nvSpPr>
        <p:spPr>
          <a:xfrm>
            <a:off x="2462719" y="5282119"/>
            <a:ext cx="7266562" cy="62257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Have a wonderful time celebrating with the people you love</a:t>
            </a:r>
          </a:p>
        </p:txBody>
      </p:sp>
      <p:grpSp>
        <p:nvGrpSpPr>
          <p:cNvPr id="76" name="Bauble 5">
            <a:extLst>
              <a:ext uri="{FF2B5EF4-FFF2-40B4-BE49-F238E27FC236}">
                <a16:creationId xmlns:a16="http://schemas.microsoft.com/office/drawing/2014/main" id="{11ED88F2-C1AC-C39F-1CBF-EFCD4C7A119C}"/>
              </a:ext>
            </a:extLst>
          </p:cNvPr>
          <p:cNvGrpSpPr/>
          <p:nvPr/>
        </p:nvGrpSpPr>
        <p:grpSpPr>
          <a:xfrm>
            <a:off x="8772773" y="3054485"/>
            <a:ext cx="739783" cy="954026"/>
            <a:chOff x="710539" y="1128408"/>
            <a:chExt cx="3161070" cy="4076524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36B82F3F-7953-3DFB-3D43-F1A69DC28D72}"/>
                </a:ext>
              </a:extLst>
            </p:cNvPr>
            <p:cNvSpPr/>
            <p:nvPr/>
          </p:nvSpPr>
          <p:spPr>
            <a:xfrm>
              <a:off x="793016" y="2126339"/>
              <a:ext cx="3078593" cy="3078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Moon 85">
              <a:extLst>
                <a:ext uri="{FF2B5EF4-FFF2-40B4-BE49-F238E27FC236}">
                  <a16:creationId xmlns:a16="http://schemas.microsoft.com/office/drawing/2014/main" id="{8E1BC853-FA49-BD17-1DD4-0BEF9F0AAD82}"/>
                </a:ext>
              </a:extLst>
            </p:cNvPr>
            <p:cNvSpPr/>
            <p:nvPr/>
          </p:nvSpPr>
          <p:spPr>
            <a:xfrm>
              <a:off x="1206230" y="2130356"/>
              <a:ext cx="1118681" cy="3073941"/>
            </a:xfrm>
            <a:prstGeom prst="moon">
              <a:avLst/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Moon 86">
              <a:extLst>
                <a:ext uri="{FF2B5EF4-FFF2-40B4-BE49-F238E27FC236}">
                  <a16:creationId xmlns:a16="http://schemas.microsoft.com/office/drawing/2014/main" id="{090B483C-98F2-54BA-ECE9-B69206CCABC5}"/>
                </a:ext>
              </a:extLst>
            </p:cNvPr>
            <p:cNvSpPr/>
            <p:nvPr/>
          </p:nvSpPr>
          <p:spPr>
            <a:xfrm flipH="1">
              <a:off x="2344364" y="2130357"/>
              <a:ext cx="603116" cy="3073941"/>
            </a:xfrm>
            <a:prstGeom prst="moon">
              <a:avLst>
                <a:gd name="adj" fmla="val 87500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Moon 87">
              <a:extLst>
                <a:ext uri="{FF2B5EF4-FFF2-40B4-BE49-F238E27FC236}">
                  <a16:creationId xmlns:a16="http://schemas.microsoft.com/office/drawing/2014/main" id="{FAE2082E-7092-D1F0-3871-CA52307E740D}"/>
                </a:ext>
              </a:extLst>
            </p:cNvPr>
            <p:cNvSpPr/>
            <p:nvPr/>
          </p:nvSpPr>
          <p:spPr>
            <a:xfrm flipH="1">
              <a:off x="2402730" y="2130357"/>
              <a:ext cx="1468878" cy="3073941"/>
            </a:xfrm>
            <a:prstGeom prst="moon">
              <a:avLst>
                <a:gd name="adj" fmla="val 14833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6EBC9F50-C807-F2D7-9AAD-ED2FE35533D6}"/>
                </a:ext>
              </a:extLst>
            </p:cNvPr>
            <p:cNvSpPr/>
            <p:nvPr/>
          </p:nvSpPr>
          <p:spPr>
            <a:xfrm>
              <a:off x="2033081" y="1867710"/>
              <a:ext cx="554477" cy="3112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07061121-9A2E-EF04-C3AA-1666E450C042}"/>
                </a:ext>
              </a:extLst>
            </p:cNvPr>
            <p:cNvSpPr/>
            <p:nvPr/>
          </p:nvSpPr>
          <p:spPr>
            <a:xfrm>
              <a:off x="2023353" y="1128408"/>
              <a:ext cx="564205" cy="787941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Moon 90">
              <a:extLst>
                <a:ext uri="{FF2B5EF4-FFF2-40B4-BE49-F238E27FC236}">
                  <a16:creationId xmlns:a16="http://schemas.microsoft.com/office/drawing/2014/main" id="{68E63B83-B7E4-9928-11E3-5A9E9DD10407}"/>
                </a:ext>
              </a:extLst>
            </p:cNvPr>
            <p:cNvSpPr/>
            <p:nvPr/>
          </p:nvSpPr>
          <p:spPr>
            <a:xfrm rot="2862825">
              <a:off x="1311725" y="1939084"/>
              <a:ext cx="439417" cy="1641790"/>
            </a:xfrm>
            <a:prstGeom prst="moon">
              <a:avLst>
                <a:gd name="adj" fmla="val 19053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Moon 91">
              <a:extLst>
                <a:ext uri="{FF2B5EF4-FFF2-40B4-BE49-F238E27FC236}">
                  <a16:creationId xmlns:a16="http://schemas.microsoft.com/office/drawing/2014/main" id="{AB01971D-ADE5-3B19-BC72-C2FA015FE994}"/>
                </a:ext>
              </a:extLst>
            </p:cNvPr>
            <p:cNvSpPr/>
            <p:nvPr/>
          </p:nvSpPr>
          <p:spPr>
            <a:xfrm rot="2695546">
              <a:off x="1575380" y="2171753"/>
              <a:ext cx="278428" cy="1342081"/>
            </a:xfrm>
            <a:prstGeom prst="moon">
              <a:avLst>
                <a:gd name="adj" fmla="val 315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3" name="Bauble 4">
            <a:extLst>
              <a:ext uri="{FF2B5EF4-FFF2-40B4-BE49-F238E27FC236}">
                <a16:creationId xmlns:a16="http://schemas.microsoft.com/office/drawing/2014/main" id="{16A30B5A-42E7-E437-5530-6B49C60EBFA7}"/>
              </a:ext>
            </a:extLst>
          </p:cNvPr>
          <p:cNvGrpSpPr/>
          <p:nvPr/>
        </p:nvGrpSpPr>
        <p:grpSpPr>
          <a:xfrm>
            <a:off x="7121037" y="3706239"/>
            <a:ext cx="726123" cy="954025"/>
            <a:chOff x="6255305" y="1089498"/>
            <a:chExt cx="3102704" cy="4076524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618ECA35-1090-3D50-7B34-6759CEB580D0}"/>
                </a:ext>
              </a:extLst>
            </p:cNvPr>
            <p:cNvGrpSpPr/>
            <p:nvPr/>
          </p:nvGrpSpPr>
          <p:grpSpPr>
            <a:xfrm>
              <a:off x="6279416" y="2087429"/>
              <a:ext cx="3078593" cy="3078593"/>
              <a:chOff x="6162684" y="2301437"/>
              <a:chExt cx="3078593" cy="3078593"/>
            </a:xfrm>
          </p:grpSpPr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3BE6DE76-D512-B3A3-3B1D-483B97E35DC8}"/>
                  </a:ext>
                </a:extLst>
              </p:cNvPr>
              <p:cNvSpPr/>
              <p:nvPr/>
            </p:nvSpPr>
            <p:spPr>
              <a:xfrm>
                <a:off x="6162684" y="2301437"/>
                <a:ext cx="3078593" cy="30785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0" name="Moon 99">
                <a:extLst>
                  <a:ext uri="{FF2B5EF4-FFF2-40B4-BE49-F238E27FC236}">
                    <a16:creationId xmlns:a16="http://schemas.microsoft.com/office/drawing/2014/main" id="{3FC0B9BE-2C46-761D-67CE-B9319C6378A6}"/>
                  </a:ext>
                </a:extLst>
              </p:cNvPr>
              <p:cNvSpPr/>
              <p:nvPr/>
            </p:nvSpPr>
            <p:spPr>
              <a:xfrm>
                <a:off x="6575898" y="2305454"/>
                <a:ext cx="1118681" cy="3073941"/>
              </a:xfrm>
              <a:prstGeom prst="moo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1" name="Moon 100">
                <a:extLst>
                  <a:ext uri="{FF2B5EF4-FFF2-40B4-BE49-F238E27FC236}">
                    <a16:creationId xmlns:a16="http://schemas.microsoft.com/office/drawing/2014/main" id="{93F57755-0194-E81B-9CAB-51B9FA6BDABD}"/>
                  </a:ext>
                </a:extLst>
              </p:cNvPr>
              <p:cNvSpPr/>
              <p:nvPr/>
            </p:nvSpPr>
            <p:spPr>
              <a:xfrm flipH="1">
                <a:off x="7714032" y="2305455"/>
                <a:ext cx="603116" cy="3073941"/>
              </a:xfrm>
              <a:prstGeom prst="moon">
                <a:avLst>
                  <a:gd name="adj" fmla="val 87500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Moon 101">
                <a:extLst>
                  <a:ext uri="{FF2B5EF4-FFF2-40B4-BE49-F238E27FC236}">
                    <a16:creationId xmlns:a16="http://schemas.microsoft.com/office/drawing/2014/main" id="{B63FC654-F83B-53B3-8F78-12B943784B71}"/>
                  </a:ext>
                </a:extLst>
              </p:cNvPr>
              <p:cNvSpPr/>
              <p:nvPr/>
            </p:nvSpPr>
            <p:spPr>
              <a:xfrm flipH="1">
                <a:off x="7772398" y="2305455"/>
                <a:ext cx="1468878" cy="3073941"/>
              </a:xfrm>
              <a:prstGeom prst="moon">
                <a:avLst>
                  <a:gd name="adj" fmla="val 14833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BBB3EB75-471C-52F0-FDDD-EF2A40F4C33D}"/>
                </a:ext>
              </a:extLst>
            </p:cNvPr>
            <p:cNvSpPr/>
            <p:nvPr/>
          </p:nvSpPr>
          <p:spPr>
            <a:xfrm>
              <a:off x="7519481" y="1828800"/>
              <a:ext cx="554477" cy="3112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3DF97BE1-03F9-F3D1-A3C8-111D0006C60A}"/>
                </a:ext>
              </a:extLst>
            </p:cNvPr>
            <p:cNvSpPr/>
            <p:nvPr/>
          </p:nvSpPr>
          <p:spPr>
            <a:xfrm>
              <a:off x="7509753" y="1089498"/>
              <a:ext cx="564205" cy="787941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7" name="Moon 96">
              <a:extLst>
                <a:ext uri="{FF2B5EF4-FFF2-40B4-BE49-F238E27FC236}">
                  <a16:creationId xmlns:a16="http://schemas.microsoft.com/office/drawing/2014/main" id="{9D2679F5-DE7F-F30B-5AB3-219ED5340FAB}"/>
                </a:ext>
              </a:extLst>
            </p:cNvPr>
            <p:cNvSpPr/>
            <p:nvPr/>
          </p:nvSpPr>
          <p:spPr>
            <a:xfrm rot="2862825">
              <a:off x="6856491" y="1939084"/>
              <a:ext cx="439417" cy="1641790"/>
            </a:xfrm>
            <a:prstGeom prst="moon">
              <a:avLst>
                <a:gd name="adj" fmla="val 19053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Moon 97">
              <a:extLst>
                <a:ext uri="{FF2B5EF4-FFF2-40B4-BE49-F238E27FC236}">
                  <a16:creationId xmlns:a16="http://schemas.microsoft.com/office/drawing/2014/main" id="{3DD0774E-E6E8-E34E-57D6-01A4A67DC2DE}"/>
                </a:ext>
              </a:extLst>
            </p:cNvPr>
            <p:cNvSpPr/>
            <p:nvPr/>
          </p:nvSpPr>
          <p:spPr>
            <a:xfrm rot="2695546">
              <a:off x="7120146" y="2171753"/>
              <a:ext cx="278428" cy="1342081"/>
            </a:xfrm>
            <a:prstGeom prst="moon">
              <a:avLst>
                <a:gd name="adj" fmla="val 315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3" name="Bauble 3">
            <a:extLst>
              <a:ext uri="{FF2B5EF4-FFF2-40B4-BE49-F238E27FC236}">
                <a16:creationId xmlns:a16="http://schemas.microsoft.com/office/drawing/2014/main" id="{5D7A29E2-AF14-A321-A306-B7E6D7C2C64C}"/>
              </a:ext>
            </a:extLst>
          </p:cNvPr>
          <p:cNvGrpSpPr/>
          <p:nvPr/>
        </p:nvGrpSpPr>
        <p:grpSpPr>
          <a:xfrm>
            <a:off x="5469301" y="3200400"/>
            <a:ext cx="726123" cy="954025"/>
            <a:chOff x="6255305" y="1089498"/>
            <a:chExt cx="3102704" cy="4076524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9BEDC5B3-0A9A-9922-AFCE-144604531980}"/>
                </a:ext>
              </a:extLst>
            </p:cNvPr>
            <p:cNvGrpSpPr/>
            <p:nvPr/>
          </p:nvGrpSpPr>
          <p:grpSpPr>
            <a:xfrm>
              <a:off x="6279416" y="2087429"/>
              <a:ext cx="3078593" cy="3078593"/>
              <a:chOff x="6162684" y="2301437"/>
              <a:chExt cx="3078593" cy="3078593"/>
            </a:xfrm>
          </p:grpSpPr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CBACDAD3-B75B-B5F4-3115-8787C3997DFE}"/>
                  </a:ext>
                </a:extLst>
              </p:cNvPr>
              <p:cNvSpPr/>
              <p:nvPr/>
            </p:nvSpPr>
            <p:spPr>
              <a:xfrm>
                <a:off x="6162684" y="2301437"/>
                <a:ext cx="3078593" cy="30785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" name="Moon 109">
                <a:extLst>
                  <a:ext uri="{FF2B5EF4-FFF2-40B4-BE49-F238E27FC236}">
                    <a16:creationId xmlns:a16="http://schemas.microsoft.com/office/drawing/2014/main" id="{BBFF2BB4-E72F-6163-CF02-F189380D115B}"/>
                  </a:ext>
                </a:extLst>
              </p:cNvPr>
              <p:cNvSpPr/>
              <p:nvPr/>
            </p:nvSpPr>
            <p:spPr>
              <a:xfrm>
                <a:off x="6575898" y="2305454"/>
                <a:ext cx="1118681" cy="3073941"/>
              </a:xfrm>
              <a:prstGeom prst="moo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1" name="Moon 110">
                <a:extLst>
                  <a:ext uri="{FF2B5EF4-FFF2-40B4-BE49-F238E27FC236}">
                    <a16:creationId xmlns:a16="http://schemas.microsoft.com/office/drawing/2014/main" id="{DCF117FB-8F5C-CC67-8CB4-E147ADCC84C5}"/>
                  </a:ext>
                </a:extLst>
              </p:cNvPr>
              <p:cNvSpPr/>
              <p:nvPr/>
            </p:nvSpPr>
            <p:spPr>
              <a:xfrm flipH="1">
                <a:off x="7714032" y="2305455"/>
                <a:ext cx="603116" cy="3073941"/>
              </a:xfrm>
              <a:prstGeom prst="moon">
                <a:avLst>
                  <a:gd name="adj" fmla="val 87500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" name="Moon 111">
                <a:extLst>
                  <a:ext uri="{FF2B5EF4-FFF2-40B4-BE49-F238E27FC236}">
                    <a16:creationId xmlns:a16="http://schemas.microsoft.com/office/drawing/2014/main" id="{7AA87ACD-5DCD-79B5-6037-D36653F90D7C}"/>
                  </a:ext>
                </a:extLst>
              </p:cNvPr>
              <p:cNvSpPr/>
              <p:nvPr/>
            </p:nvSpPr>
            <p:spPr>
              <a:xfrm flipH="1">
                <a:off x="7772398" y="2305455"/>
                <a:ext cx="1468878" cy="3073941"/>
              </a:xfrm>
              <a:prstGeom prst="moon">
                <a:avLst>
                  <a:gd name="adj" fmla="val 14833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18B926B9-410B-7E4E-7B7B-CA0DE421F4CF}"/>
                </a:ext>
              </a:extLst>
            </p:cNvPr>
            <p:cNvSpPr/>
            <p:nvPr/>
          </p:nvSpPr>
          <p:spPr>
            <a:xfrm>
              <a:off x="7519481" y="1828800"/>
              <a:ext cx="554477" cy="3112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5AD85E02-9802-8D4A-641C-9A70CEF00DF7}"/>
                </a:ext>
              </a:extLst>
            </p:cNvPr>
            <p:cNvSpPr/>
            <p:nvPr/>
          </p:nvSpPr>
          <p:spPr>
            <a:xfrm>
              <a:off x="7509753" y="1089498"/>
              <a:ext cx="564205" cy="787941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Moon 106">
              <a:extLst>
                <a:ext uri="{FF2B5EF4-FFF2-40B4-BE49-F238E27FC236}">
                  <a16:creationId xmlns:a16="http://schemas.microsoft.com/office/drawing/2014/main" id="{8F5706C9-C7E5-9E40-C503-D0D4684746C5}"/>
                </a:ext>
              </a:extLst>
            </p:cNvPr>
            <p:cNvSpPr/>
            <p:nvPr/>
          </p:nvSpPr>
          <p:spPr>
            <a:xfrm rot="2862825">
              <a:off x="6856491" y="1939084"/>
              <a:ext cx="439417" cy="1641790"/>
            </a:xfrm>
            <a:prstGeom prst="moon">
              <a:avLst>
                <a:gd name="adj" fmla="val 19053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Moon 107">
              <a:extLst>
                <a:ext uri="{FF2B5EF4-FFF2-40B4-BE49-F238E27FC236}">
                  <a16:creationId xmlns:a16="http://schemas.microsoft.com/office/drawing/2014/main" id="{E7847406-CA97-8849-CFF1-9BC3E351E16E}"/>
                </a:ext>
              </a:extLst>
            </p:cNvPr>
            <p:cNvSpPr/>
            <p:nvPr/>
          </p:nvSpPr>
          <p:spPr>
            <a:xfrm rot="2695546">
              <a:off x="7120146" y="2171753"/>
              <a:ext cx="278428" cy="1342081"/>
            </a:xfrm>
            <a:prstGeom prst="moon">
              <a:avLst>
                <a:gd name="adj" fmla="val 315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3" name="Bauble 2">
            <a:extLst>
              <a:ext uri="{FF2B5EF4-FFF2-40B4-BE49-F238E27FC236}">
                <a16:creationId xmlns:a16="http://schemas.microsoft.com/office/drawing/2014/main" id="{B351F601-F36B-A121-BB07-D6182715C08C}"/>
              </a:ext>
            </a:extLst>
          </p:cNvPr>
          <p:cNvGrpSpPr/>
          <p:nvPr/>
        </p:nvGrpSpPr>
        <p:grpSpPr>
          <a:xfrm>
            <a:off x="3803905" y="3424136"/>
            <a:ext cx="739783" cy="954026"/>
            <a:chOff x="710539" y="1128408"/>
            <a:chExt cx="3161070" cy="4076524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989A5191-D671-28CF-796A-87615BDE59D8}"/>
                </a:ext>
              </a:extLst>
            </p:cNvPr>
            <p:cNvSpPr/>
            <p:nvPr/>
          </p:nvSpPr>
          <p:spPr>
            <a:xfrm>
              <a:off x="793016" y="2126339"/>
              <a:ext cx="3078593" cy="3078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Moon 114">
              <a:extLst>
                <a:ext uri="{FF2B5EF4-FFF2-40B4-BE49-F238E27FC236}">
                  <a16:creationId xmlns:a16="http://schemas.microsoft.com/office/drawing/2014/main" id="{D06B5DAA-0816-215A-61FA-068B3D632403}"/>
                </a:ext>
              </a:extLst>
            </p:cNvPr>
            <p:cNvSpPr/>
            <p:nvPr/>
          </p:nvSpPr>
          <p:spPr>
            <a:xfrm>
              <a:off x="1206230" y="2130356"/>
              <a:ext cx="1118681" cy="3073941"/>
            </a:xfrm>
            <a:prstGeom prst="moon">
              <a:avLst/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Moon 115">
              <a:extLst>
                <a:ext uri="{FF2B5EF4-FFF2-40B4-BE49-F238E27FC236}">
                  <a16:creationId xmlns:a16="http://schemas.microsoft.com/office/drawing/2014/main" id="{2B5B74BB-6B8D-5F97-4251-7D58B4FA5285}"/>
                </a:ext>
              </a:extLst>
            </p:cNvPr>
            <p:cNvSpPr/>
            <p:nvPr/>
          </p:nvSpPr>
          <p:spPr>
            <a:xfrm flipH="1">
              <a:off x="2344364" y="2130357"/>
              <a:ext cx="603116" cy="3073941"/>
            </a:xfrm>
            <a:prstGeom prst="moon">
              <a:avLst>
                <a:gd name="adj" fmla="val 87500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Moon 116">
              <a:extLst>
                <a:ext uri="{FF2B5EF4-FFF2-40B4-BE49-F238E27FC236}">
                  <a16:creationId xmlns:a16="http://schemas.microsoft.com/office/drawing/2014/main" id="{B1B114E2-32BF-D8F5-6B63-F3AEAC2CA719}"/>
                </a:ext>
              </a:extLst>
            </p:cNvPr>
            <p:cNvSpPr/>
            <p:nvPr/>
          </p:nvSpPr>
          <p:spPr>
            <a:xfrm flipH="1">
              <a:off x="2402730" y="2130357"/>
              <a:ext cx="1468878" cy="3073941"/>
            </a:xfrm>
            <a:prstGeom prst="moon">
              <a:avLst>
                <a:gd name="adj" fmla="val 14833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78080014-F4F4-D024-142D-8D0B60FB325E}"/>
                </a:ext>
              </a:extLst>
            </p:cNvPr>
            <p:cNvSpPr/>
            <p:nvPr/>
          </p:nvSpPr>
          <p:spPr>
            <a:xfrm>
              <a:off x="2033081" y="1867710"/>
              <a:ext cx="554477" cy="3112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29C10DB7-A6F2-7440-697C-52D090CC87F8}"/>
                </a:ext>
              </a:extLst>
            </p:cNvPr>
            <p:cNvSpPr/>
            <p:nvPr/>
          </p:nvSpPr>
          <p:spPr>
            <a:xfrm>
              <a:off x="2023353" y="1128408"/>
              <a:ext cx="564205" cy="787941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Moon 119">
              <a:extLst>
                <a:ext uri="{FF2B5EF4-FFF2-40B4-BE49-F238E27FC236}">
                  <a16:creationId xmlns:a16="http://schemas.microsoft.com/office/drawing/2014/main" id="{217CE60C-02A3-8D79-FA1A-CADA5C1166C9}"/>
                </a:ext>
              </a:extLst>
            </p:cNvPr>
            <p:cNvSpPr/>
            <p:nvPr/>
          </p:nvSpPr>
          <p:spPr>
            <a:xfrm rot="2862825">
              <a:off x="1311725" y="1939084"/>
              <a:ext cx="439417" cy="1641790"/>
            </a:xfrm>
            <a:prstGeom prst="moon">
              <a:avLst>
                <a:gd name="adj" fmla="val 19053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Moon 120">
              <a:extLst>
                <a:ext uri="{FF2B5EF4-FFF2-40B4-BE49-F238E27FC236}">
                  <a16:creationId xmlns:a16="http://schemas.microsoft.com/office/drawing/2014/main" id="{8A04F6C9-8C62-091A-3DC2-DFBA417C44E9}"/>
                </a:ext>
              </a:extLst>
            </p:cNvPr>
            <p:cNvSpPr/>
            <p:nvPr/>
          </p:nvSpPr>
          <p:spPr>
            <a:xfrm rot="2695546">
              <a:off x="1575380" y="2171753"/>
              <a:ext cx="278428" cy="1342081"/>
            </a:xfrm>
            <a:prstGeom prst="moon">
              <a:avLst>
                <a:gd name="adj" fmla="val 315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2" name="Bauble 1">
            <a:extLst>
              <a:ext uri="{FF2B5EF4-FFF2-40B4-BE49-F238E27FC236}">
                <a16:creationId xmlns:a16="http://schemas.microsoft.com/office/drawing/2014/main" id="{B55D1747-205C-5C8F-A50E-BE7EF7E3BE3C}"/>
              </a:ext>
            </a:extLst>
          </p:cNvPr>
          <p:cNvGrpSpPr/>
          <p:nvPr/>
        </p:nvGrpSpPr>
        <p:grpSpPr>
          <a:xfrm>
            <a:off x="2138509" y="2996119"/>
            <a:ext cx="739783" cy="954026"/>
            <a:chOff x="710539" y="1128408"/>
            <a:chExt cx="3161070" cy="4076524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04DDE749-3DDA-5D69-7E2D-C0BB4E0CC686}"/>
                </a:ext>
              </a:extLst>
            </p:cNvPr>
            <p:cNvSpPr/>
            <p:nvPr/>
          </p:nvSpPr>
          <p:spPr>
            <a:xfrm>
              <a:off x="793016" y="2126339"/>
              <a:ext cx="3078593" cy="3078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Moon 123">
              <a:extLst>
                <a:ext uri="{FF2B5EF4-FFF2-40B4-BE49-F238E27FC236}">
                  <a16:creationId xmlns:a16="http://schemas.microsoft.com/office/drawing/2014/main" id="{8A43F708-8DF9-C7C2-1DE7-86E54ED15D49}"/>
                </a:ext>
              </a:extLst>
            </p:cNvPr>
            <p:cNvSpPr/>
            <p:nvPr/>
          </p:nvSpPr>
          <p:spPr>
            <a:xfrm>
              <a:off x="1206230" y="2130356"/>
              <a:ext cx="1118681" cy="3073941"/>
            </a:xfrm>
            <a:prstGeom prst="moon">
              <a:avLst/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Moon 124">
              <a:extLst>
                <a:ext uri="{FF2B5EF4-FFF2-40B4-BE49-F238E27FC236}">
                  <a16:creationId xmlns:a16="http://schemas.microsoft.com/office/drawing/2014/main" id="{9FC2B86E-8A77-2B95-DC53-465639FDA3BA}"/>
                </a:ext>
              </a:extLst>
            </p:cNvPr>
            <p:cNvSpPr/>
            <p:nvPr/>
          </p:nvSpPr>
          <p:spPr>
            <a:xfrm flipH="1">
              <a:off x="2344364" y="2130357"/>
              <a:ext cx="603116" cy="3073941"/>
            </a:xfrm>
            <a:prstGeom prst="moon">
              <a:avLst>
                <a:gd name="adj" fmla="val 87500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Moon 125">
              <a:extLst>
                <a:ext uri="{FF2B5EF4-FFF2-40B4-BE49-F238E27FC236}">
                  <a16:creationId xmlns:a16="http://schemas.microsoft.com/office/drawing/2014/main" id="{8F7657B6-8694-C27F-FA86-C1A31A98EFD3}"/>
                </a:ext>
              </a:extLst>
            </p:cNvPr>
            <p:cNvSpPr/>
            <p:nvPr/>
          </p:nvSpPr>
          <p:spPr>
            <a:xfrm flipH="1">
              <a:off x="2402730" y="2130357"/>
              <a:ext cx="1468878" cy="3073941"/>
            </a:xfrm>
            <a:prstGeom prst="moon">
              <a:avLst>
                <a:gd name="adj" fmla="val 14833"/>
              </a:avLst>
            </a:prstGeom>
            <a:solidFill>
              <a:srgbClr val="678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E97B9F42-4DF7-8E16-28F0-DAAA4081E228}"/>
                </a:ext>
              </a:extLst>
            </p:cNvPr>
            <p:cNvSpPr/>
            <p:nvPr/>
          </p:nvSpPr>
          <p:spPr>
            <a:xfrm>
              <a:off x="2033081" y="1867710"/>
              <a:ext cx="554477" cy="3112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115A8A91-0AAC-6AD5-DD81-E047FA3C00C0}"/>
                </a:ext>
              </a:extLst>
            </p:cNvPr>
            <p:cNvSpPr/>
            <p:nvPr/>
          </p:nvSpPr>
          <p:spPr>
            <a:xfrm>
              <a:off x="2023353" y="1128408"/>
              <a:ext cx="564205" cy="787941"/>
            </a:xfrm>
            <a:prstGeom prst="ellipse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Moon 128">
              <a:extLst>
                <a:ext uri="{FF2B5EF4-FFF2-40B4-BE49-F238E27FC236}">
                  <a16:creationId xmlns:a16="http://schemas.microsoft.com/office/drawing/2014/main" id="{91AB293D-1AC9-CF90-83A5-65F991CDF47F}"/>
                </a:ext>
              </a:extLst>
            </p:cNvPr>
            <p:cNvSpPr/>
            <p:nvPr/>
          </p:nvSpPr>
          <p:spPr>
            <a:xfrm rot="2862825">
              <a:off x="1311725" y="1939084"/>
              <a:ext cx="439417" cy="1641790"/>
            </a:xfrm>
            <a:prstGeom prst="moon">
              <a:avLst>
                <a:gd name="adj" fmla="val 19053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Moon 129">
              <a:extLst>
                <a:ext uri="{FF2B5EF4-FFF2-40B4-BE49-F238E27FC236}">
                  <a16:creationId xmlns:a16="http://schemas.microsoft.com/office/drawing/2014/main" id="{A1F47424-0DB8-D4A6-064E-EA916561D5A9}"/>
                </a:ext>
              </a:extLst>
            </p:cNvPr>
            <p:cNvSpPr/>
            <p:nvPr/>
          </p:nvSpPr>
          <p:spPr>
            <a:xfrm rot="2695546">
              <a:off x="1575380" y="2171753"/>
              <a:ext cx="278428" cy="1342081"/>
            </a:xfrm>
            <a:prstGeom prst="moon">
              <a:avLst>
                <a:gd name="adj" fmla="val 315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31" name="Line 5">
            <a:extLst>
              <a:ext uri="{FF2B5EF4-FFF2-40B4-BE49-F238E27FC236}">
                <a16:creationId xmlns:a16="http://schemas.microsoft.com/office/drawing/2014/main" id="{20A794F2-140F-3AC0-DF41-5CE3902E65A7}"/>
              </a:ext>
            </a:extLst>
          </p:cNvPr>
          <p:cNvCxnSpPr>
            <a:cxnSpLocks/>
          </p:cNvCxnSpPr>
          <p:nvPr/>
        </p:nvCxnSpPr>
        <p:spPr>
          <a:xfrm flipV="1">
            <a:off x="9146031" y="2897289"/>
            <a:ext cx="942" cy="1603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Line 4">
            <a:extLst>
              <a:ext uri="{FF2B5EF4-FFF2-40B4-BE49-F238E27FC236}">
                <a16:creationId xmlns:a16="http://schemas.microsoft.com/office/drawing/2014/main" id="{E056A2E2-5760-B979-846D-9B8409559F70}"/>
              </a:ext>
            </a:extLst>
          </p:cNvPr>
          <p:cNvCxnSpPr>
            <a:cxnSpLocks/>
          </p:cNvCxnSpPr>
          <p:nvPr/>
        </p:nvCxnSpPr>
        <p:spPr>
          <a:xfrm flipV="1">
            <a:off x="7480098" y="2363821"/>
            <a:ext cx="0" cy="13536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Line 3">
            <a:extLst>
              <a:ext uri="{FF2B5EF4-FFF2-40B4-BE49-F238E27FC236}">
                <a16:creationId xmlns:a16="http://schemas.microsoft.com/office/drawing/2014/main" id="{DDFA7915-8133-4E30-3F5F-EA9166862F9C}"/>
              </a:ext>
            </a:extLst>
          </p:cNvPr>
          <p:cNvCxnSpPr>
            <a:cxnSpLocks/>
          </p:cNvCxnSpPr>
          <p:nvPr/>
        </p:nvCxnSpPr>
        <p:spPr>
          <a:xfrm flipV="1">
            <a:off x="5829098" y="2354094"/>
            <a:ext cx="0" cy="855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Line 2">
            <a:extLst>
              <a:ext uri="{FF2B5EF4-FFF2-40B4-BE49-F238E27FC236}">
                <a16:creationId xmlns:a16="http://schemas.microsoft.com/office/drawing/2014/main" id="{5A41D18C-EB96-071A-3630-69E24583B6BD}"/>
              </a:ext>
            </a:extLst>
          </p:cNvPr>
          <p:cNvCxnSpPr>
            <a:cxnSpLocks/>
          </p:cNvCxnSpPr>
          <p:nvPr/>
        </p:nvCxnSpPr>
        <p:spPr>
          <a:xfrm flipV="1">
            <a:off x="4178098" y="2363821"/>
            <a:ext cx="0" cy="10678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Line 1">
            <a:extLst>
              <a:ext uri="{FF2B5EF4-FFF2-40B4-BE49-F238E27FC236}">
                <a16:creationId xmlns:a16="http://schemas.microsoft.com/office/drawing/2014/main" id="{4CD6DB9E-60FC-2085-9874-7BFE9FC4DAF8}"/>
              </a:ext>
            </a:extLst>
          </p:cNvPr>
          <p:cNvCxnSpPr>
            <a:cxnSpLocks/>
          </p:cNvCxnSpPr>
          <p:nvPr/>
        </p:nvCxnSpPr>
        <p:spPr>
          <a:xfrm flipV="1">
            <a:off x="2511223" y="2894114"/>
            <a:ext cx="0" cy="1121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420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000">
        <p:fade/>
      </p:transition>
    </mc:Choice>
    <mc:Fallback>
      <p:transition spd="med" advTm="7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7.40741E-7 L -3.75E-6 0.01898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1000" tmFilter="0, 0; .2, .5; .8, .5; 1, 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" dur="500" autoRev="1" fill="hold"/>
                                            <p:tgtEl>
                                              <p:spTgt spid="20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1000" tmFilter="0, 0; .2, .5; .8, .5; 1, 0"/>
                                            <p:tgtEl>
                                              <p:spTgt spid="20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500" autoRev="1" fill="hold"/>
                                            <p:tgtEl>
                                              <p:spTgt spid="20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1000" tmFilter="0, 0; .2, .5; .8, .5; 1, 0"/>
                                            <p:tgtEl>
                                              <p:spTgt spid="20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" dur="500" autoRev="1" fill="hold"/>
                                            <p:tgtEl>
                                              <p:spTgt spid="20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1000" tmFilter="0, 0; .2, .5; .8, .5; 1, 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500" autoRev="1" fill="hold"/>
                                            <p:tgtEl>
                                              <p:spTgt spid="20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1000" tmFilter="0, 0; .2, .5; .8, .5; 1, 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500" autoRev="1" fill="hold"/>
                                            <p:tgtEl>
                                              <p:spTgt spid="20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1000" tmFilter="0, 0; .2, .5; .8, .5; 1, 0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500" autoRev="1" fill="hold"/>
                                            <p:tgtEl>
                                              <p:spTgt spid="20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20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1000" tmFilter="0, 0; .2, .5; .8, .5; 1, 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500" autoRev="1" fill="hold"/>
                                            <p:tgtEl>
                                              <p:spTgt spid="20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1000" tmFilter="0, 0; .2, .5; .8, .5; 1, 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500" autoRev="1" fill="hold"/>
                                            <p:tgtEl>
                                              <p:spTgt spid="19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1000" tmFilter="0, 0; .2, .5; .8, .5; 1, 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500" autoRev="1" fill="hold"/>
                                            <p:tgtEl>
                                              <p:spTgt spid="19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1000" tmFilter="0, 0; .2, .5; .8, .5; 1, 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500" autoRev="1" fill="hold"/>
                                            <p:tgtEl>
                                              <p:spTgt spid="19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1000" tmFilter="0, 0; .2, .5; .8, .5; 1, 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500" autoRev="1" fill="hold"/>
                                            <p:tgtEl>
                                              <p:spTgt spid="19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1000" tmFilter="0, 0; .2, .5; .8, .5; 1, 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500" autoRev="1" fill="hold"/>
                                            <p:tgtEl>
                                              <p:spTgt spid="19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1000" tmFilter="0, 0; .2, .5; .8, .5; 1, 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500" autoRev="1" fill="hold"/>
                                            <p:tgtEl>
                                              <p:spTgt spid="19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1000" tmFilter="0, 0; .2, .5; .8, .5; 1, 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1" dur="500" autoRev="1" fill="hold"/>
                                            <p:tgtEl>
                                              <p:spTgt spid="19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1000" tmFilter="0, 0; .2, .5; .8, .5; 1, 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500" autoRev="1" fill="hold"/>
                                            <p:tgtEl>
                                              <p:spTgt spid="19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1000" tmFilter="0, 0; .2, .5; .8, .5; 1, 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7" dur="500" autoRev="1" fill="hold"/>
                                            <p:tgtEl>
                                              <p:spTgt spid="19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1000" tmFilter="0, 0; .2, .5; .8, .5; 1, 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500" autoRev="1" fill="hold"/>
                                            <p:tgtEl>
                                              <p:spTgt spid="19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1000" tmFilter="0, 0; .2, .5; .8, .5; 1, 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3" dur="500" autoRev="1" fill="hold"/>
                                            <p:tgtEl>
                                              <p:spTgt spid="18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" dur="1000" tmFilter="0, 0; .2, .5; .8, .5; 1, 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6" dur="500" autoRev="1" fill="hold"/>
                                            <p:tgtEl>
                                              <p:spTgt spid="18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1000" tmFilter="0, 0; .2, .5; .8, .5; 1, 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9" dur="500" autoRev="1" fill="hold"/>
                                            <p:tgtEl>
                                              <p:spTgt spid="18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1" dur="1000" tmFilter="0, 0; .2, .5; .8, .5; 1, 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2" dur="500" autoRev="1" fill="hold"/>
                                            <p:tgtEl>
                                              <p:spTgt spid="18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4" dur="1000" tmFilter="0, 0; .2, .5; .8, .5; 1, 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5" dur="500" autoRev="1" fill="hold"/>
                                            <p:tgtEl>
                                              <p:spTgt spid="18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1000" tmFilter="0, 0; .2, .5; .8, .5; 1, 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8" dur="500" autoRev="1" fill="hold"/>
                                            <p:tgtEl>
                                              <p:spTgt spid="18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1000" tmFilter="0, 0; .2, .5; .8, .5; 1, 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1" dur="500" autoRev="1" fill="hold"/>
                                            <p:tgtEl>
                                              <p:spTgt spid="18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1000" tmFilter="0, 0; .2, .5; .8, .5; 1, 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4" dur="500" autoRev="1" fill="hold"/>
                                            <p:tgtEl>
                                              <p:spTgt spid="18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1000" tmFilter="0, 0; .2, .5; .8, .5; 1, 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7" dur="500" autoRev="1" fill="hold"/>
                                            <p:tgtEl>
                                              <p:spTgt spid="18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89" dur="1000" fill="hold"/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0" presetID="8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91" dur="10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repeatCount="indefinite" autoRev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93" dur="100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repeatCount="indefinite" accel="50000" decel="5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08333E-7 4.07407E-6 L -0.00156 0.00601 " pathEditMode="relative" rAng="0" ptsTypes="AA">
                                          <p:cBhvr>
                                            <p:cTn id="95" dur="1250" fill="hold"/>
                                            <p:tgtEl>
                                              <p:spTgt spid="3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3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4" dur="25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42" presetClass="path" presetSubtype="0" accel="48000" fill="hold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08333E-6 -3.7037E-6 L -2.08333E-6 -0.27106 " pathEditMode="relative" rAng="0" ptsTypes="AA" p14:bounceEnd="52000">
                                          <p:cBhvr>
                                            <p:cTn id="106" dur="1000" spd="-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2" dur="2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42" presetClass="path" presetSubtype="0" accel="48000" fill="hold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08333E-7 -4.81481E-6 L 2.08333E-7 -0.27106 " pathEditMode="relative" rAng="0" ptsTypes="AA" p14:bounceEnd="52000">
                                          <p:cBhvr>
                                            <p:cTn id="114" dur="100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42" presetClass="path" presetSubtype="0" accel="48000" fill="hold" nodeType="withEffect" p14:presetBounceEnd="52000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4.58333E-6 -1.11111E-6 L 4.58333E-6 -0.27106 " pathEditMode="relative" rAng="0" ptsTypes="AA" p14:bounceEnd="52000">
                                          <p:cBhvr>
                                            <p:cTn id="122" dur="1000" spd="-100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8" dur="2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42" presetClass="path" presetSubtype="0" accel="48000" fill="hold" nodeType="withEffect" p14:presetBounceEnd="52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29167E-6 1.11022E-16 L 2.29167E-6 -0.27106 " pathEditMode="relative" rAng="0" ptsTypes="AA" p14:bounceEnd="52000">
                                          <p:cBhvr>
                                            <p:cTn id="130" dur="1000" spd="-100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1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6" dur="25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42" presetClass="path" presetSubtype="0" accel="48000" fill="hold" nodeType="withEffect" p14:presetBounceEnd="52000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8.33333E-7 0 L 8.33333E-7 -0.27106 " pathEditMode="relative" rAng="0" ptsTypes="AA" p14:bounceEnd="52000">
                                          <p:cBhvr>
                                            <p:cTn id="138" dur="1000" spd="-100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1" grpId="0" animBg="1"/>
          <p:bldP spid="182" grpId="0" animBg="1"/>
          <p:bldP spid="183" grpId="0" animBg="1"/>
          <p:bldP spid="184" grpId="0" animBg="1"/>
          <p:bldP spid="185" grpId="0" animBg="1"/>
          <p:bldP spid="186" grpId="0" animBg="1"/>
          <p:bldP spid="187" grpId="0" animBg="1"/>
          <p:bldP spid="188" grpId="0" animBg="1"/>
          <p:bldP spid="189" grpId="0" animBg="1"/>
          <p:bldP spid="190" grpId="0" animBg="1"/>
          <p:bldP spid="191" grpId="0" animBg="1"/>
          <p:bldP spid="192" grpId="0" animBg="1"/>
          <p:bldP spid="193" grpId="0" animBg="1"/>
          <p:bldP spid="194" grpId="0" animBg="1"/>
          <p:bldP spid="195" grpId="0" animBg="1"/>
          <p:bldP spid="196" grpId="0" animBg="1"/>
          <p:bldP spid="197" grpId="0" animBg="1"/>
          <p:bldP spid="198" grpId="0" animBg="1"/>
          <p:bldP spid="199" grpId="0" animBg="1"/>
          <p:bldP spid="200" grpId="0" animBg="1"/>
          <p:bldP spid="201" grpId="0" animBg="1"/>
          <p:bldP spid="202" grpId="0" animBg="1"/>
          <p:bldP spid="203" grpId="0" animBg="1"/>
          <p:bldP spid="204" grpId="0" animBg="1"/>
          <p:bldP spid="205" grpId="0" animBg="1"/>
          <p:bldP spid="206" grpId="0" animBg="1"/>
          <p:bldP spid="207" grpId="0" animBg="1"/>
          <p:bldP spid="271" grpId="0" animBg="1"/>
          <p:bldP spid="294" grpId="0" animBg="1"/>
          <p:bldP spid="46" grpId="0" animBg="1"/>
          <p:bldP spid="7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7.40741E-7 L -3.75E-6 0.01898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1000" tmFilter="0, 0; .2, .5; .8, .5; 1, 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" dur="500" autoRev="1" fill="hold"/>
                                            <p:tgtEl>
                                              <p:spTgt spid="20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1000" tmFilter="0, 0; .2, .5; .8, .5; 1, 0"/>
                                            <p:tgtEl>
                                              <p:spTgt spid="20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500" autoRev="1" fill="hold"/>
                                            <p:tgtEl>
                                              <p:spTgt spid="20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1000" tmFilter="0, 0; .2, .5; .8, .5; 1, 0"/>
                                            <p:tgtEl>
                                              <p:spTgt spid="20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" dur="500" autoRev="1" fill="hold"/>
                                            <p:tgtEl>
                                              <p:spTgt spid="20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1000" tmFilter="0, 0; .2, .5; .8, .5; 1, 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500" autoRev="1" fill="hold"/>
                                            <p:tgtEl>
                                              <p:spTgt spid="20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1000" tmFilter="0, 0; .2, .5; .8, .5; 1, 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500" autoRev="1" fill="hold"/>
                                            <p:tgtEl>
                                              <p:spTgt spid="20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1000" tmFilter="0, 0; .2, .5; .8, .5; 1, 0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500" autoRev="1" fill="hold"/>
                                            <p:tgtEl>
                                              <p:spTgt spid="20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20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1000" tmFilter="0, 0; .2, .5; .8, .5; 1, 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500" autoRev="1" fill="hold"/>
                                            <p:tgtEl>
                                              <p:spTgt spid="20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1000" tmFilter="0, 0; .2, .5; .8, .5; 1, 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500" autoRev="1" fill="hold"/>
                                            <p:tgtEl>
                                              <p:spTgt spid="19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1000" tmFilter="0, 0; .2, .5; .8, .5; 1, 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500" autoRev="1" fill="hold"/>
                                            <p:tgtEl>
                                              <p:spTgt spid="19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1000" tmFilter="0, 0; .2, .5; .8, .5; 1, 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500" autoRev="1" fill="hold"/>
                                            <p:tgtEl>
                                              <p:spTgt spid="19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1000" tmFilter="0, 0; .2, .5; .8, .5; 1, 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500" autoRev="1" fill="hold"/>
                                            <p:tgtEl>
                                              <p:spTgt spid="19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1000" tmFilter="0, 0; .2, .5; .8, .5; 1, 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500" autoRev="1" fill="hold"/>
                                            <p:tgtEl>
                                              <p:spTgt spid="19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1000" tmFilter="0, 0; .2, .5; .8, .5; 1, 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500" autoRev="1" fill="hold"/>
                                            <p:tgtEl>
                                              <p:spTgt spid="19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1000" tmFilter="0, 0; .2, .5; .8, .5; 1, 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1" dur="500" autoRev="1" fill="hold"/>
                                            <p:tgtEl>
                                              <p:spTgt spid="19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1000" tmFilter="0, 0; .2, .5; .8, .5; 1, 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500" autoRev="1" fill="hold"/>
                                            <p:tgtEl>
                                              <p:spTgt spid="19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1000" tmFilter="0, 0; .2, .5; .8, .5; 1, 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7" dur="500" autoRev="1" fill="hold"/>
                                            <p:tgtEl>
                                              <p:spTgt spid="19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1000" tmFilter="0, 0; .2, .5; .8, .5; 1, 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500" autoRev="1" fill="hold"/>
                                            <p:tgtEl>
                                              <p:spTgt spid="19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1000" tmFilter="0, 0; .2, .5; .8, .5; 1, 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3" dur="500" autoRev="1" fill="hold"/>
                                            <p:tgtEl>
                                              <p:spTgt spid="18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" dur="1000" tmFilter="0, 0; .2, .5; .8, .5; 1, 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6" dur="500" autoRev="1" fill="hold"/>
                                            <p:tgtEl>
                                              <p:spTgt spid="18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1000" tmFilter="0, 0; .2, .5; .8, .5; 1, 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9" dur="500" autoRev="1" fill="hold"/>
                                            <p:tgtEl>
                                              <p:spTgt spid="18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1" dur="1000" tmFilter="0, 0; .2, .5; .8, .5; 1, 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2" dur="500" autoRev="1" fill="hold"/>
                                            <p:tgtEl>
                                              <p:spTgt spid="18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4" dur="1000" tmFilter="0, 0; .2, .5; .8, .5; 1, 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5" dur="500" autoRev="1" fill="hold"/>
                                            <p:tgtEl>
                                              <p:spTgt spid="18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1000" tmFilter="0, 0; .2, .5; .8, .5; 1, 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8" dur="500" autoRev="1" fill="hold"/>
                                            <p:tgtEl>
                                              <p:spTgt spid="18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1000" tmFilter="0, 0; .2, .5; .8, .5; 1, 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1" dur="500" autoRev="1" fill="hold"/>
                                            <p:tgtEl>
                                              <p:spTgt spid="18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1000" tmFilter="0, 0; .2, .5; .8, .5; 1, 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4" dur="500" autoRev="1" fill="hold"/>
                                            <p:tgtEl>
                                              <p:spTgt spid="18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6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1000" tmFilter="0, 0; .2, .5; .8, .5; 1, 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7" dur="500" autoRev="1" fill="hold"/>
                                            <p:tgtEl>
                                              <p:spTgt spid="18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89" dur="1000" fill="hold"/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0" presetID="8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91" dur="10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repeatCount="indefinite" autoRev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93" dur="100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repeatCount="indefinite" accel="50000" decel="5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08333E-7 4.07407E-6 L -0.00156 0.00601 " pathEditMode="relative" rAng="0" ptsTypes="AA">
                                          <p:cBhvr>
                                            <p:cTn id="95" dur="1250" fill="hold"/>
                                            <p:tgtEl>
                                              <p:spTgt spid="3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3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4" dur="25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42" presetClass="path" presetSubtype="0" accel="48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08333E-6 -3.7037E-6 L -2.08333E-6 -0.27106 " pathEditMode="relative" rAng="0" ptsTypes="AA">
                                          <p:cBhvr>
                                            <p:cTn id="106" dur="1000" spd="-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2" dur="2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42" presetClass="path" presetSubtype="0" accel="4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08333E-7 -4.81481E-6 L 2.08333E-7 -0.27106 " pathEditMode="relative" rAng="0" ptsTypes="AA">
                                          <p:cBhvr>
                                            <p:cTn id="114" dur="100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42" presetClass="path" presetSubtype="0" accel="48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4.58333E-6 -1.11111E-6 L 4.58333E-6 -0.27106 " pathEditMode="relative" rAng="0" ptsTypes="AA">
                                          <p:cBhvr>
                                            <p:cTn id="122" dur="1000" spd="-100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8" dur="2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42" presetClass="path" presetSubtype="0" accel="4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29167E-6 1.11022E-16 L 2.29167E-6 -0.27106 " pathEditMode="relative" rAng="0" ptsTypes="AA">
                                          <p:cBhvr>
                                            <p:cTn id="130" dur="1000" spd="-100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1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6" dur="25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42" presetClass="path" presetSubtype="0" accel="48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8.33333E-7 0 L 8.33333E-7 -0.27106 " pathEditMode="relative" rAng="0" ptsTypes="AA">
                                          <p:cBhvr>
                                            <p:cTn id="138" dur="1000" spd="-100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1" grpId="0" animBg="1"/>
          <p:bldP spid="182" grpId="0" animBg="1"/>
          <p:bldP spid="183" grpId="0" animBg="1"/>
          <p:bldP spid="184" grpId="0" animBg="1"/>
          <p:bldP spid="185" grpId="0" animBg="1"/>
          <p:bldP spid="186" grpId="0" animBg="1"/>
          <p:bldP spid="187" grpId="0" animBg="1"/>
          <p:bldP spid="188" grpId="0" animBg="1"/>
          <p:bldP spid="189" grpId="0" animBg="1"/>
          <p:bldP spid="190" grpId="0" animBg="1"/>
          <p:bldP spid="191" grpId="0" animBg="1"/>
          <p:bldP spid="192" grpId="0" animBg="1"/>
          <p:bldP spid="193" grpId="0" animBg="1"/>
          <p:bldP spid="194" grpId="0" animBg="1"/>
          <p:bldP spid="195" grpId="0" animBg="1"/>
          <p:bldP spid="196" grpId="0" animBg="1"/>
          <p:bldP spid="197" grpId="0" animBg="1"/>
          <p:bldP spid="198" grpId="0" animBg="1"/>
          <p:bldP spid="199" grpId="0" animBg="1"/>
          <p:bldP spid="200" grpId="0" animBg="1"/>
          <p:bldP spid="201" grpId="0" animBg="1"/>
          <p:bldP spid="202" grpId="0" animBg="1"/>
          <p:bldP spid="203" grpId="0" animBg="1"/>
          <p:bldP spid="204" grpId="0" animBg="1"/>
          <p:bldP spid="205" grpId="0" animBg="1"/>
          <p:bldP spid="206" grpId="0" animBg="1"/>
          <p:bldP spid="207" grpId="0" animBg="1"/>
          <p:bldP spid="271" grpId="0" animBg="1"/>
          <p:bldP spid="294" grpId="0" animBg="1"/>
          <p:bldP spid="46" grpId="0" animBg="1"/>
          <p:bldP spid="75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7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</Words>
  <Application>Microsoft Office PowerPoint</Application>
  <PresentationFormat>Widescreen</PresentationFormat>
  <Paragraphs>35</Paragraphs>
  <Slides>11</Slides>
  <Notes>9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Segoe UI</vt:lpstr>
      <vt:lpstr>Segoe UI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Judge</dc:creator>
  <cp:lastModifiedBy>Charlotte Judge</cp:lastModifiedBy>
  <cp:revision>1</cp:revision>
  <dcterms:created xsi:type="dcterms:W3CDTF">2022-11-18T15:01:03Z</dcterms:created>
  <dcterms:modified xsi:type="dcterms:W3CDTF">2022-11-22T11:37:03Z</dcterms:modified>
</cp:coreProperties>
</file>