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525000" cy="6619875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5" userDrawn="1">
          <p15:clr>
            <a:srgbClr val="A4A3A4"/>
          </p15:clr>
        </p15:guide>
        <p15:guide id="2" pos="30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387385-E63C-4AC1-A3D4-338ADB7D7535}" v="45" dt="2023-11-28T11:36:58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1458" y="102"/>
      </p:cViewPr>
      <p:guideLst>
        <p:guide orient="horz" pos="2085"/>
        <p:guide pos="300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083392"/>
            <a:ext cx="8096250" cy="2304697"/>
          </a:xfrm>
        </p:spPr>
        <p:txBody>
          <a:bodyPr anchor="b"/>
          <a:lstStyle>
            <a:lvl1pPr algn="ctr">
              <a:defRPr sz="57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5" y="3476967"/>
            <a:ext cx="7143750" cy="1598270"/>
          </a:xfrm>
        </p:spPr>
        <p:txBody>
          <a:bodyPr/>
          <a:lstStyle>
            <a:lvl1pPr marL="0" indent="0" algn="ctr">
              <a:buNone/>
              <a:defRPr sz="2317"/>
            </a:lvl1pPr>
            <a:lvl2pPr marL="441335" indent="0" algn="ctr">
              <a:buNone/>
              <a:defRPr sz="1931"/>
            </a:lvl2pPr>
            <a:lvl3pPr marL="882670" indent="0" algn="ctr">
              <a:buNone/>
              <a:defRPr sz="1738"/>
            </a:lvl3pPr>
            <a:lvl4pPr marL="1324005" indent="0" algn="ctr">
              <a:buNone/>
              <a:defRPr sz="1544"/>
            </a:lvl4pPr>
            <a:lvl5pPr marL="1765341" indent="0" algn="ctr">
              <a:buNone/>
              <a:defRPr sz="1544"/>
            </a:lvl5pPr>
            <a:lvl6pPr marL="2206676" indent="0" algn="ctr">
              <a:buNone/>
              <a:defRPr sz="1544"/>
            </a:lvl6pPr>
            <a:lvl7pPr marL="2648011" indent="0" algn="ctr">
              <a:buNone/>
              <a:defRPr sz="1544"/>
            </a:lvl7pPr>
            <a:lvl8pPr marL="3089346" indent="0" algn="ctr">
              <a:buNone/>
              <a:defRPr sz="1544"/>
            </a:lvl8pPr>
            <a:lvl9pPr marL="3530681" indent="0" algn="ctr">
              <a:buNone/>
              <a:defRPr sz="15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90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6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3" y="1650373"/>
            <a:ext cx="8215313" cy="2753684"/>
          </a:xfrm>
        </p:spPr>
        <p:txBody>
          <a:bodyPr anchor="b"/>
          <a:lstStyle>
            <a:lvl1pPr>
              <a:defRPr sz="57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83" y="4430108"/>
            <a:ext cx="8215313" cy="1448097"/>
          </a:xfrm>
        </p:spPr>
        <p:txBody>
          <a:bodyPr/>
          <a:lstStyle>
            <a:lvl1pPr marL="0" indent="0">
              <a:buNone/>
              <a:defRPr sz="2317">
                <a:solidFill>
                  <a:schemeClr val="tx1"/>
                </a:solidFill>
              </a:defRPr>
            </a:lvl1pPr>
            <a:lvl2pPr marL="441335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2pPr>
            <a:lvl3pPr marL="882670" indent="0">
              <a:buNone/>
              <a:defRPr sz="1738">
                <a:solidFill>
                  <a:schemeClr val="tx1">
                    <a:tint val="75000"/>
                  </a:schemeClr>
                </a:solidFill>
              </a:defRPr>
            </a:lvl3pPr>
            <a:lvl4pPr marL="1324005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176534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206676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264801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089346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353068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03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844" y="1762235"/>
            <a:ext cx="4048125" cy="4200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2031" y="1762235"/>
            <a:ext cx="4048125" cy="4200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927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84" y="352448"/>
            <a:ext cx="8215313" cy="12795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6085" y="1622789"/>
            <a:ext cx="4029521" cy="795304"/>
          </a:xfrm>
        </p:spPr>
        <p:txBody>
          <a:bodyPr anchor="b"/>
          <a:lstStyle>
            <a:lvl1pPr marL="0" indent="0">
              <a:buNone/>
              <a:defRPr sz="2317" b="1"/>
            </a:lvl1pPr>
            <a:lvl2pPr marL="441335" indent="0">
              <a:buNone/>
              <a:defRPr sz="1931" b="1"/>
            </a:lvl2pPr>
            <a:lvl3pPr marL="882670" indent="0">
              <a:buNone/>
              <a:defRPr sz="1738" b="1"/>
            </a:lvl3pPr>
            <a:lvl4pPr marL="1324005" indent="0">
              <a:buNone/>
              <a:defRPr sz="1544" b="1"/>
            </a:lvl4pPr>
            <a:lvl5pPr marL="1765341" indent="0">
              <a:buNone/>
              <a:defRPr sz="1544" b="1"/>
            </a:lvl5pPr>
            <a:lvl6pPr marL="2206676" indent="0">
              <a:buNone/>
              <a:defRPr sz="1544" b="1"/>
            </a:lvl6pPr>
            <a:lvl7pPr marL="2648011" indent="0">
              <a:buNone/>
              <a:defRPr sz="1544" b="1"/>
            </a:lvl7pPr>
            <a:lvl8pPr marL="3089346" indent="0">
              <a:buNone/>
              <a:defRPr sz="1544" b="1"/>
            </a:lvl8pPr>
            <a:lvl9pPr marL="3530681" indent="0">
              <a:buNone/>
              <a:defRPr sz="15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085" y="2418093"/>
            <a:ext cx="4029521" cy="3556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2032" y="1622789"/>
            <a:ext cx="4049366" cy="795304"/>
          </a:xfrm>
        </p:spPr>
        <p:txBody>
          <a:bodyPr anchor="b"/>
          <a:lstStyle>
            <a:lvl1pPr marL="0" indent="0">
              <a:buNone/>
              <a:defRPr sz="2317" b="1"/>
            </a:lvl1pPr>
            <a:lvl2pPr marL="441335" indent="0">
              <a:buNone/>
              <a:defRPr sz="1931" b="1"/>
            </a:lvl2pPr>
            <a:lvl3pPr marL="882670" indent="0">
              <a:buNone/>
              <a:defRPr sz="1738" b="1"/>
            </a:lvl3pPr>
            <a:lvl4pPr marL="1324005" indent="0">
              <a:buNone/>
              <a:defRPr sz="1544" b="1"/>
            </a:lvl4pPr>
            <a:lvl5pPr marL="1765341" indent="0">
              <a:buNone/>
              <a:defRPr sz="1544" b="1"/>
            </a:lvl5pPr>
            <a:lvl6pPr marL="2206676" indent="0">
              <a:buNone/>
              <a:defRPr sz="1544" b="1"/>
            </a:lvl6pPr>
            <a:lvl7pPr marL="2648011" indent="0">
              <a:buNone/>
              <a:defRPr sz="1544" b="1"/>
            </a:lvl7pPr>
            <a:lvl8pPr marL="3089346" indent="0">
              <a:buNone/>
              <a:defRPr sz="1544" b="1"/>
            </a:lvl8pPr>
            <a:lvl9pPr marL="3530681" indent="0">
              <a:buNone/>
              <a:defRPr sz="15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2032" y="2418093"/>
            <a:ext cx="4049366" cy="3556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986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67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60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85" y="441325"/>
            <a:ext cx="3072060" cy="1544638"/>
          </a:xfrm>
        </p:spPr>
        <p:txBody>
          <a:bodyPr anchor="b"/>
          <a:lstStyle>
            <a:lvl1pPr>
              <a:defRPr sz="30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66" y="953141"/>
            <a:ext cx="4822031" cy="4704402"/>
          </a:xfrm>
        </p:spPr>
        <p:txBody>
          <a:bodyPr/>
          <a:lstStyle>
            <a:lvl1pPr>
              <a:defRPr sz="3089"/>
            </a:lvl1pPr>
            <a:lvl2pPr>
              <a:defRPr sz="2703"/>
            </a:lvl2pPr>
            <a:lvl3pPr>
              <a:defRPr sz="2317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6085" y="1985963"/>
            <a:ext cx="3072060" cy="3679241"/>
          </a:xfrm>
        </p:spPr>
        <p:txBody>
          <a:bodyPr/>
          <a:lstStyle>
            <a:lvl1pPr marL="0" indent="0">
              <a:buNone/>
              <a:defRPr sz="1544"/>
            </a:lvl1pPr>
            <a:lvl2pPr marL="441335" indent="0">
              <a:buNone/>
              <a:defRPr sz="1351"/>
            </a:lvl2pPr>
            <a:lvl3pPr marL="882670" indent="0">
              <a:buNone/>
              <a:defRPr sz="1158"/>
            </a:lvl3pPr>
            <a:lvl4pPr marL="1324005" indent="0">
              <a:buNone/>
              <a:defRPr sz="965"/>
            </a:lvl4pPr>
            <a:lvl5pPr marL="1765341" indent="0">
              <a:buNone/>
              <a:defRPr sz="965"/>
            </a:lvl5pPr>
            <a:lvl6pPr marL="2206676" indent="0">
              <a:buNone/>
              <a:defRPr sz="965"/>
            </a:lvl6pPr>
            <a:lvl7pPr marL="2648011" indent="0">
              <a:buNone/>
              <a:defRPr sz="965"/>
            </a:lvl7pPr>
            <a:lvl8pPr marL="3089346" indent="0">
              <a:buNone/>
              <a:defRPr sz="965"/>
            </a:lvl8pPr>
            <a:lvl9pPr marL="3530681" indent="0">
              <a:buNone/>
              <a:defRPr sz="9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16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85" y="441325"/>
            <a:ext cx="3072060" cy="1544638"/>
          </a:xfrm>
        </p:spPr>
        <p:txBody>
          <a:bodyPr anchor="b"/>
          <a:lstStyle>
            <a:lvl1pPr>
              <a:defRPr sz="30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366" y="953141"/>
            <a:ext cx="4822031" cy="4704402"/>
          </a:xfrm>
        </p:spPr>
        <p:txBody>
          <a:bodyPr anchor="t"/>
          <a:lstStyle>
            <a:lvl1pPr marL="0" indent="0">
              <a:buNone/>
              <a:defRPr sz="3089"/>
            </a:lvl1pPr>
            <a:lvl2pPr marL="441335" indent="0">
              <a:buNone/>
              <a:defRPr sz="2703"/>
            </a:lvl2pPr>
            <a:lvl3pPr marL="882670" indent="0">
              <a:buNone/>
              <a:defRPr sz="2317"/>
            </a:lvl3pPr>
            <a:lvl4pPr marL="1324005" indent="0">
              <a:buNone/>
              <a:defRPr sz="1931"/>
            </a:lvl4pPr>
            <a:lvl5pPr marL="1765341" indent="0">
              <a:buNone/>
              <a:defRPr sz="1931"/>
            </a:lvl5pPr>
            <a:lvl6pPr marL="2206676" indent="0">
              <a:buNone/>
              <a:defRPr sz="1931"/>
            </a:lvl6pPr>
            <a:lvl7pPr marL="2648011" indent="0">
              <a:buNone/>
              <a:defRPr sz="1931"/>
            </a:lvl7pPr>
            <a:lvl8pPr marL="3089346" indent="0">
              <a:buNone/>
              <a:defRPr sz="1931"/>
            </a:lvl8pPr>
            <a:lvl9pPr marL="3530681" indent="0">
              <a:buNone/>
              <a:defRPr sz="193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6085" y="1985963"/>
            <a:ext cx="3072060" cy="3679241"/>
          </a:xfrm>
        </p:spPr>
        <p:txBody>
          <a:bodyPr/>
          <a:lstStyle>
            <a:lvl1pPr marL="0" indent="0">
              <a:buNone/>
              <a:defRPr sz="1544"/>
            </a:lvl1pPr>
            <a:lvl2pPr marL="441335" indent="0">
              <a:buNone/>
              <a:defRPr sz="1351"/>
            </a:lvl2pPr>
            <a:lvl3pPr marL="882670" indent="0">
              <a:buNone/>
              <a:defRPr sz="1158"/>
            </a:lvl3pPr>
            <a:lvl4pPr marL="1324005" indent="0">
              <a:buNone/>
              <a:defRPr sz="965"/>
            </a:lvl4pPr>
            <a:lvl5pPr marL="1765341" indent="0">
              <a:buNone/>
              <a:defRPr sz="965"/>
            </a:lvl5pPr>
            <a:lvl6pPr marL="2206676" indent="0">
              <a:buNone/>
              <a:defRPr sz="965"/>
            </a:lvl6pPr>
            <a:lvl7pPr marL="2648011" indent="0">
              <a:buNone/>
              <a:defRPr sz="965"/>
            </a:lvl7pPr>
            <a:lvl8pPr marL="3089346" indent="0">
              <a:buNone/>
              <a:defRPr sz="965"/>
            </a:lvl8pPr>
            <a:lvl9pPr marL="3530681" indent="0">
              <a:buNone/>
              <a:defRPr sz="9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678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6329" y="352447"/>
            <a:ext cx="2053828" cy="56100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4844" y="352447"/>
            <a:ext cx="6042422" cy="5610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80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4844" y="352448"/>
            <a:ext cx="8215313" cy="1279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844" y="1762235"/>
            <a:ext cx="8215313" cy="4200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4844" y="6135645"/>
            <a:ext cx="2143125" cy="3524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7CE36-24F9-402A-93B8-66A396A3E34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5156" y="6135645"/>
            <a:ext cx="3214688" cy="3524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7031" y="6135645"/>
            <a:ext cx="2143125" cy="3524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01715-BF75-4874-B4D3-A748739B0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00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82670" rtl="0" eaLnBrk="1" latinLnBrk="0" hangingPunct="1">
        <a:lnSpc>
          <a:spcPct val="90000"/>
        </a:lnSpc>
        <a:spcBef>
          <a:spcPct val="0"/>
        </a:spcBef>
        <a:buNone/>
        <a:defRPr sz="42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668" indent="-220668" algn="l" defTabSz="882670" rtl="0" eaLnBrk="1" latinLnBrk="0" hangingPunct="1">
        <a:lnSpc>
          <a:spcPct val="90000"/>
        </a:lnSpc>
        <a:spcBef>
          <a:spcPts val="965"/>
        </a:spcBef>
        <a:buFont typeface="Arial" panose="020B0604020202020204" pitchFamily="34" charset="0"/>
        <a:buChar char="•"/>
        <a:defRPr sz="2703" kern="1200">
          <a:solidFill>
            <a:schemeClr val="tx1"/>
          </a:solidFill>
          <a:latin typeface="+mn-lt"/>
          <a:ea typeface="+mn-ea"/>
          <a:cs typeface="+mn-cs"/>
        </a:defRPr>
      </a:lvl1pPr>
      <a:lvl2pPr marL="662003" indent="-220668" algn="l" defTabSz="882670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2317" kern="1200">
          <a:solidFill>
            <a:schemeClr val="tx1"/>
          </a:solidFill>
          <a:latin typeface="+mn-lt"/>
          <a:ea typeface="+mn-ea"/>
          <a:cs typeface="+mn-cs"/>
        </a:defRPr>
      </a:lvl2pPr>
      <a:lvl3pPr marL="1103338" indent="-220668" algn="l" defTabSz="882670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931" kern="1200">
          <a:solidFill>
            <a:schemeClr val="tx1"/>
          </a:solidFill>
          <a:latin typeface="+mn-lt"/>
          <a:ea typeface="+mn-ea"/>
          <a:cs typeface="+mn-cs"/>
        </a:defRPr>
      </a:lvl3pPr>
      <a:lvl4pPr marL="1544673" indent="-220668" algn="l" defTabSz="882670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4pPr>
      <a:lvl5pPr marL="1986008" indent="-220668" algn="l" defTabSz="882670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5pPr>
      <a:lvl6pPr marL="2427343" indent="-220668" algn="l" defTabSz="882670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6pPr>
      <a:lvl7pPr marL="2868679" indent="-220668" algn="l" defTabSz="882670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7pPr>
      <a:lvl8pPr marL="3310014" indent="-220668" algn="l" defTabSz="882670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8pPr>
      <a:lvl9pPr marL="3751349" indent="-220668" algn="l" defTabSz="882670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1pPr>
      <a:lvl2pPr marL="441335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2pPr>
      <a:lvl3pPr marL="882670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3pPr>
      <a:lvl4pPr marL="1324005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4pPr>
      <a:lvl5pPr marL="1765341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5pPr>
      <a:lvl6pPr marL="2206676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6pPr>
      <a:lvl7pPr marL="2648011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7pPr>
      <a:lvl8pPr marL="3089346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8pPr>
      <a:lvl9pPr marL="3530681" algn="l" defTabSz="882670" rtl="0" eaLnBrk="1" latinLnBrk="0" hangingPunct="1">
        <a:defRPr sz="17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4.gif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7.gi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people in a room&#10;&#10;Description automatically generated">
            <a:extLst>
              <a:ext uri="{FF2B5EF4-FFF2-40B4-BE49-F238E27FC236}">
                <a16:creationId xmlns:a16="http://schemas.microsoft.com/office/drawing/2014/main" id="{3DC25886-78E1-084E-EE1A-564D4E4ED9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5000" cy="6619875"/>
          </a:xfrm>
          <a:prstGeom prst="rect">
            <a:avLst/>
          </a:prstGeom>
        </p:spPr>
      </p:pic>
      <p:pic>
        <p:nvPicPr>
          <p:cNvPr id="4" name="252289-blaukreuz-140802-london-t">
            <a:hlinkClick r:id="" action="ppaction://media"/>
            <a:extLst>
              <a:ext uri="{FF2B5EF4-FFF2-40B4-BE49-F238E27FC236}">
                <a16:creationId xmlns:a16="http://schemas.microsoft.com/office/drawing/2014/main" id="{1D8C3085-2D68-92A3-5AF7-95FAC16E9E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96975" y="465137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423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3"/>
    </mc:Choice>
    <mc:Fallback xmlns="">
      <p:transition spd="slow" advTm="5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2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34" objId="14"/>
        <p14:stopEvt time="5533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people in robes&#10;&#10;Description automatically generated">
            <a:extLst>
              <a:ext uri="{FF2B5EF4-FFF2-40B4-BE49-F238E27FC236}">
                <a16:creationId xmlns:a16="http://schemas.microsoft.com/office/drawing/2014/main" id="{789D1709-79AB-1A43-59A9-1D1DAB2990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5000" cy="6619875"/>
          </a:xfrm>
          <a:prstGeom prst="rect">
            <a:avLst/>
          </a:prstGeom>
        </p:spPr>
      </p:pic>
      <p:pic>
        <p:nvPicPr>
          <p:cNvPr id="6" name="508652-margaridafragata-restaura">
            <a:hlinkClick r:id="" action="ppaction://media"/>
            <a:extLst>
              <a:ext uri="{FF2B5EF4-FFF2-40B4-BE49-F238E27FC236}">
                <a16:creationId xmlns:a16="http://schemas.microsoft.com/office/drawing/2014/main" id="{B914EB60-78B5-CDC9-2E75-66AD0FB467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920875" y="3679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5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84"/>
    </mc:Choice>
    <mc:Fallback xmlns="">
      <p:transition spd="slow" advTm="6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44" objId="3"/>
        <p14:stopEvt time="6484" objId="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70590__mrrap4food__background-tv-noise">
            <a:hlinkClick r:id="" action="ppaction://media"/>
            <a:extLst>
              <a:ext uri="{FF2B5EF4-FFF2-40B4-BE49-F238E27FC236}">
                <a16:creationId xmlns:a16="http://schemas.microsoft.com/office/drawing/2014/main" id="{26A4008E-A8D9-D3D2-9EEE-B717EA0B1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729239"/>
            <a:ext cx="258305" cy="258305"/>
          </a:xfrm>
          <a:prstGeom prst="rect">
            <a:avLst/>
          </a:prstGeom>
        </p:spPr>
      </p:pic>
      <p:pic>
        <p:nvPicPr>
          <p:cNvPr id="5" name="Picture 4" descr="A group of people sitting on a couch&#10;&#10;Description automatically generated">
            <a:extLst>
              <a:ext uri="{FF2B5EF4-FFF2-40B4-BE49-F238E27FC236}">
                <a16:creationId xmlns:a16="http://schemas.microsoft.com/office/drawing/2014/main" id="{6C297F69-4FA4-AE54-38D7-0CE2537ED9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5000" cy="6619875"/>
          </a:xfrm>
          <a:prstGeom prst="rect">
            <a:avLst/>
          </a:prstGeom>
        </p:spPr>
      </p:pic>
      <p:pic>
        <p:nvPicPr>
          <p:cNvPr id="6" name="561190-code-box-tropicorp-advert">
            <a:hlinkClick r:id="" action="ppaction://media"/>
            <a:extLst>
              <a:ext uri="{FF2B5EF4-FFF2-40B4-BE49-F238E27FC236}">
                <a16:creationId xmlns:a16="http://schemas.microsoft.com/office/drawing/2014/main" id="{F48BB0D7-497F-0339-F80F-87A81FAF6B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434975" y="7889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8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81"/>
    </mc:Choice>
    <mc:Fallback xmlns="">
      <p:transition spd="slow" advTm="5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6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3"/>
        <p14:playEvt time="78" objId="4"/>
        <p14:stopEvt time="5981" objId="3"/>
        <p14:stopEvt time="5981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66411__ceich93__roomnoisehighpass">
            <a:hlinkClick r:id="" action="ppaction://media"/>
            <a:extLst>
              <a:ext uri="{FF2B5EF4-FFF2-40B4-BE49-F238E27FC236}">
                <a16:creationId xmlns:a16="http://schemas.microsoft.com/office/drawing/2014/main" id="{8BE67D2A-8C4E-45B3-6C5D-608DEEC474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7004143"/>
            <a:ext cx="258305" cy="258305"/>
          </a:xfrm>
          <a:prstGeom prst="rect">
            <a:avLst/>
          </a:prstGeom>
        </p:spPr>
      </p:pic>
      <p:pic>
        <p:nvPicPr>
          <p:cNvPr id="4" name="Picture 3" descr="A cartoon of a person lying on a bed&#10;&#10;Description automatically generated">
            <a:extLst>
              <a:ext uri="{FF2B5EF4-FFF2-40B4-BE49-F238E27FC236}">
                <a16:creationId xmlns:a16="http://schemas.microsoft.com/office/drawing/2014/main" id="{361BC794-9CD0-4E2D-FA5A-53703A81B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5000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7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4"/>
    </mc:Choice>
    <mc:Fallback xmlns="">
      <p:transition spd="slow" advTm="6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6" objId="3"/>
        <p14:stopEvt time="6454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two men smoking&#10;&#10;Description automatically generated">
            <a:extLst>
              <a:ext uri="{FF2B5EF4-FFF2-40B4-BE49-F238E27FC236}">
                <a16:creationId xmlns:a16="http://schemas.microsoft.com/office/drawing/2014/main" id="{6D4EB55D-9626-ADC3-1A33-4B94B95C2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5000" cy="6619875"/>
          </a:xfrm>
          <a:prstGeom prst="rect">
            <a:avLst/>
          </a:prstGeom>
        </p:spPr>
      </p:pic>
      <p:pic>
        <p:nvPicPr>
          <p:cNvPr id="5" name="670682-deleted-user-14597403-arc">
            <a:hlinkClick r:id="" action="ppaction://media"/>
            <a:extLst>
              <a:ext uri="{FF2B5EF4-FFF2-40B4-BE49-F238E27FC236}">
                <a16:creationId xmlns:a16="http://schemas.microsoft.com/office/drawing/2014/main" id="{D61437E5-B410-E923-C90C-9DA35CAA34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54125" y="6537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0"/>
    </mc:Choice>
    <mc:Fallback xmlns="">
      <p:transition spd="slow" advTm="6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5" objId="3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462095__matrixxx__sparkling-star-01">
            <a:hlinkClick r:id="" action="ppaction://media"/>
            <a:extLst>
              <a:ext uri="{FF2B5EF4-FFF2-40B4-BE49-F238E27FC236}">
                <a16:creationId xmlns:a16="http://schemas.microsoft.com/office/drawing/2014/main" id="{83761534-2394-D125-832F-CFC02A5656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20864" y="3891797"/>
            <a:ext cx="258305" cy="258305"/>
          </a:xfrm>
          <a:prstGeom prst="rect">
            <a:avLst/>
          </a:prstGeom>
        </p:spPr>
      </p:pic>
      <p:pic>
        <p:nvPicPr>
          <p:cNvPr id="3" name="Picture 2" descr="A cartoon of two men smoking&#10;&#10;Description automatically generated">
            <a:extLst>
              <a:ext uri="{FF2B5EF4-FFF2-40B4-BE49-F238E27FC236}">
                <a16:creationId xmlns:a16="http://schemas.microsoft.com/office/drawing/2014/main" id="{CBDAEA62-557A-E1ED-AFDF-03182FF21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5000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6"/>
    </mc:Choice>
    <mc:Fallback xmlns="">
      <p:transition spd="slow" advTm="4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9" objId="6"/>
        <p14:stopEvt time="2914" objId="6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in a tent&#10;&#10;Description automatically generated">
            <a:extLst>
              <a:ext uri="{FF2B5EF4-FFF2-40B4-BE49-F238E27FC236}">
                <a16:creationId xmlns:a16="http://schemas.microsoft.com/office/drawing/2014/main" id="{F167452E-33A1-1703-A9A7-5528BF566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91283"/>
            <a:ext cx="9588910" cy="14910754"/>
          </a:xfrm>
          <a:prstGeom prst="rect">
            <a:avLst/>
          </a:prstGeom>
        </p:spPr>
      </p:pic>
      <p:pic>
        <p:nvPicPr>
          <p:cNvPr id="5" name="Picture 4" descr="A black background with stars&#10;&#10;Description automatically generated">
            <a:extLst>
              <a:ext uri="{FF2B5EF4-FFF2-40B4-BE49-F238E27FC236}">
                <a16:creationId xmlns:a16="http://schemas.microsoft.com/office/drawing/2014/main" id="{A17315A6-8EC1-9B17-ED25-FD74998AC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950"/>
            <a:ext cx="9525000" cy="492797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6554016-24DD-3A15-F2CE-A7DCFB33B9F4}"/>
              </a:ext>
            </a:extLst>
          </p:cNvPr>
          <p:cNvGrpSpPr/>
          <p:nvPr/>
        </p:nvGrpSpPr>
        <p:grpSpPr>
          <a:xfrm>
            <a:off x="0" y="845949"/>
            <a:ext cx="9525000" cy="4927976"/>
            <a:chOff x="0" y="1995487"/>
            <a:chExt cx="22479000" cy="11630025"/>
          </a:xfrm>
        </p:grpSpPr>
        <p:pic>
          <p:nvPicPr>
            <p:cNvPr id="7" name="Picture 6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6EE42F8B-12E5-393E-38AD-6E2AE9D2D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95487"/>
              <a:ext cx="22479000" cy="11630025"/>
            </a:xfrm>
            <a:prstGeom prst="rect">
              <a:avLst/>
            </a:prstGeom>
          </p:spPr>
        </p:pic>
        <p:pic>
          <p:nvPicPr>
            <p:cNvPr id="9" name="Picture 8" descr="A black screen with white text&#10;&#10;Description automatically generated">
              <a:extLst>
                <a:ext uri="{FF2B5EF4-FFF2-40B4-BE49-F238E27FC236}">
                  <a16:creationId xmlns:a16="http://schemas.microsoft.com/office/drawing/2014/main" id="{3FE9D73E-0794-AA60-55A4-0D5004F9E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95487"/>
              <a:ext cx="22479000" cy="11630025"/>
            </a:xfrm>
            <a:prstGeom prst="rect">
              <a:avLst/>
            </a:prstGeom>
          </p:spPr>
        </p:pic>
      </p:grpSp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B41F096-22A7-A058-2445-BECC7A834F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949"/>
            <a:ext cx="9525000" cy="4927976"/>
          </a:xfrm>
          <a:prstGeom prst="rect">
            <a:avLst/>
          </a:prstGeom>
        </p:spPr>
      </p:pic>
      <p:pic>
        <p:nvPicPr>
          <p:cNvPr id="18" name="Picture 1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8AD6B90-2DDF-036F-F35D-22D5CA166D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949"/>
            <a:ext cx="9525000" cy="492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8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65"/>
    </mc:Choice>
    <mc:Fallback xmlns="">
      <p:transition spd="slow" advTm="10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9.11271E-7 L -3.33333E-6 1.211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5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9" dur="10" fill="hold"/>
                                        <p:tgtEl>
                                          <p:spTgt spid="1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27b45a3f02dfb1808ce48ad42fdb3d0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577a4d24edb734a2748b18b0d8a56f20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6DAED2E0-7F4D-4C57-86F8-3B7B53E34C51}"/>
</file>

<file path=customXml/itemProps2.xml><?xml version="1.0" encoding="utf-8"?>
<ds:datastoreItem xmlns:ds="http://schemas.openxmlformats.org/officeDocument/2006/customXml" ds:itemID="{367EB376-85A9-4138-8548-D7219CA0FE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7543BE-0586-4B04-B810-8CF228DDC0B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  <ds:schemaRef ds:uri="74eb880e-1783-4095-b3bc-398eaa49f430"/>
    <ds:schemaRef ds:uri="52c2fff2-3e44-45b6-885e-375595deffb1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0</Words>
  <Application>Microsoft Office PowerPoint</Application>
  <PresentationFormat>Custom</PresentationFormat>
  <Paragraphs>0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Asya Voitenko</dc:creator>
  <cp:lastModifiedBy>Karl Parry</cp:lastModifiedBy>
  <cp:revision>3</cp:revision>
  <dcterms:created xsi:type="dcterms:W3CDTF">2023-11-27T11:46:22Z</dcterms:created>
  <dcterms:modified xsi:type="dcterms:W3CDTF">2023-11-30T11:45:36Z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  <property fmtid="{D5CDD505-2E9C-101B-9397-08002B2CF9AE}" pid="3" name="ArticulateGUID">
    <vt:lpwstr>39FBFB3A-E4CD-4D82-BA27-4D3421EEDD0B</vt:lpwstr>
  </property>
  <property fmtid="{D5CDD505-2E9C-101B-9397-08002B2CF9AE}" pid="4" name="ArticulatePath">
    <vt:lpwstr>https://brightcarbon-my.sharepoint.com/personal/asya_voitenko_brightcarbon_com/Documents/Animation</vt:lpwstr>
  </property>
</Properties>
</file>